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</p:sldMasterIdLst>
  <p:notesMasterIdLst>
    <p:notesMasterId r:id="rId30"/>
  </p:notesMasterIdLst>
  <p:sldIdLst>
    <p:sldId id="256" r:id="rId2"/>
    <p:sldId id="260" r:id="rId3"/>
    <p:sldId id="286" r:id="rId4"/>
    <p:sldId id="287" r:id="rId5"/>
    <p:sldId id="274" r:id="rId6"/>
    <p:sldId id="275" r:id="rId7"/>
    <p:sldId id="271" r:id="rId8"/>
    <p:sldId id="258" r:id="rId9"/>
    <p:sldId id="288" r:id="rId10"/>
    <p:sldId id="261" r:id="rId11"/>
    <p:sldId id="257" r:id="rId12"/>
    <p:sldId id="264" r:id="rId13"/>
    <p:sldId id="289" r:id="rId14"/>
    <p:sldId id="266" r:id="rId15"/>
    <p:sldId id="267" r:id="rId16"/>
    <p:sldId id="268" r:id="rId17"/>
    <p:sldId id="269" r:id="rId18"/>
    <p:sldId id="270" r:id="rId19"/>
    <p:sldId id="273" r:id="rId20"/>
    <p:sldId id="262" r:id="rId21"/>
    <p:sldId id="284" r:id="rId22"/>
    <p:sldId id="282" r:id="rId23"/>
    <p:sldId id="283" r:id="rId24"/>
    <p:sldId id="285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D54F4D-A3BA-1879-C3F3-38937D5A7E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7F176-F245-00E3-0C1C-0B4BC2A988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B1BD97-A980-4F91-B329-854271878022}" type="datetimeFigureOut">
              <a:rPr lang="en-US"/>
              <a:pPr>
                <a:defRPr/>
              </a:pPr>
              <a:t>8/9/2024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5139B8F-990A-002E-4BEE-28B72C6D16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B839AB4-51D6-C75F-A4DE-ECDFF74B1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24A15-90A4-94A7-DBD4-EB022A72A5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2AE28-9183-38B4-6AD8-A9109BA3F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E5B28CB-EC30-4BFD-B3BC-A26981FB2C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F3D4368-5DD2-998C-734D-CEEADADF0A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00E2BA-96AD-490E-8C67-EC27A97AF912}" type="slidenum">
              <a:rPr lang="en-US" altLang="zh-CN">
                <a:latin typeface="Calibri" panose="020F0502020204030204" pitchFamily="34" charset="0"/>
              </a:rPr>
              <a:pPr eaLnBrk="1" hangingPunct="1"/>
              <a:t>3</a:t>
            </a:fld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8A524F0-0F5D-FABA-3FBD-75755A9A49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A67259C-00E3-0329-F147-3A4FEC4B1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0776353-DA2A-3EA5-B49E-1232C290E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D3FCE6-E995-4EB2-96CD-7066EB6C6BE8}" type="slidenum">
              <a:rPr lang="en-US" altLang="zh-CN">
                <a:latin typeface="Calibri" panose="020F0502020204030204" pitchFamily="34" charset="0"/>
              </a:rPr>
              <a:pPr eaLnBrk="1" hangingPunct="1"/>
              <a:t>4</a:t>
            </a:fld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2B15393-3365-2765-94D5-619CFF537B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F111D6B-B132-4A22-DB02-F1A24432F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3BF5777-507A-C761-BC76-22D173EEF6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B1FE79-6808-45A4-9DCA-78A19C1E1804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FD27358-D075-1B82-F4EE-9857F97F6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619F5AA-FF6F-FD26-4437-26854E056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0F0AFD5-8871-C6E7-3D33-D8FC5638F6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9EEB27-3CC7-45F8-85E6-5A82217C61DE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0D7277F-9F48-0E14-E776-202502C143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3F84C5C-C940-77CF-4052-FE1FBD4BF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873F1BF-1ACF-4DD5-EFC1-0B69A8F3CD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9929C6-E6F7-4437-B610-1DF9908DC6E3}" type="slidenum">
              <a:rPr lang="en-US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9E41EC8-7025-AEE9-9EB3-CE65A8F79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D805166-1346-E307-BDB6-A4112268C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489D38B8-55C1-0C0E-DD5A-E7A4C7D3B7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D87A84-6D79-47D3-98D6-12D49D9E11BF}" type="slidenum">
              <a:rPr lang="en-US" altLang="en-US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542C606-D42C-417C-732B-AB65A9A1AF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474DC5F-8917-1E1E-EF25-7235C9E12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35C0EDB-9DA2-AA70-02E4-929AC569FB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DBDD01-3834-4AAA-B21C-28815A7A839F}" type="slidenum">
              <a:rPr lang="en-US" altLang="en-US"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6C8F125-BFD8-F513-3D0B-173B130658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7CEAB07-BE54-A24A-E7DC-7BDAA3EA6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D64EC4E-AFF0-77DC-DFF9-5BFBA733C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707400-9095-469D-A56E-1DB78DC76384}" type="slidenum">
              <a:rPr lang="en-US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1AAD4D0-92BB-ED66-B871-F1D2EFA753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EF5B027-CBFF-690F-32E4-F3F9C5E66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DF884FFB-8F2C-4A4B-A75A-14B9AC09FFD5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5CE9923-1813-4D70-94EA-883A2ED3D7D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89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270554-CE8D-4184-9959-81A6FEA6EB23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13306-6295-4E95-81ED-3B1AE3A1F8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6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7073DB-BB6E-474D-989E-EB792B985565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13306-6295-4E95-81ED-3B1AE3A1F86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785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D8B248-EED9-47C7-8D2D-85B6FCA6D34F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13306-6295-4E95-81ED-3B1AE3A1F86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163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26F3C-3F9A-4C5B-8FFF-63C2C9ABBAD0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13306-6295-4E95-81ED-3B1AE3A1F8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51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B89AF-2411-4570-A9AA-E1D946ED90A9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13306-6295-4E95-81ED-3B1AE3A1F86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406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B04FB-FC4D-46C4-AF4A-90362323D715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13306-6295-4E95-81ED-3B1AE3A1F86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622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3A30E-7A3C-4361-BC1C-B790E3F4918F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8E87-17DC-4BC4-9C63-AC93AED6916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46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777A6-9D60-4A2D-86D6-D5695FCA6261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AB76-4D56-4768-A5EF-BF83E13E788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90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8393F-93FD-4F87-9444-8556F7F888AD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72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D62B5-33BB-415D-97E6-35BA857B8FBC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659B-6C92-493C-AC0F-431194D6F4A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79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27331-EF54-4B74-8258-C2AE89531923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3CB-829B-4E39-B0F9-446BC7B9A6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39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0133DD-02BB-4C07-919D-F085C985FC84}" type="datetime1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DAC0-A46B-4F59-ADA6-28ABAD216E8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81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561CA-02B4-46B0-94E3-1A0E779B5129}" type="datetime1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D56E-A53D-43B3-B3EF-0872737D6EC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3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7C611-54D4-4A2F-9253-8EE80100386D}" type="datetime1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1A0-A90D-498A-BAC5-A9BDA09F6E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35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72DF0-B930-4993-834F-CDC990BC153D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B2EC-61E6-4A7E-B3EC-574843FB793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45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0B466-02CD-428B-BF1E-98651E417759}" type="datetime1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9105-1909-4156-9AA5-62D16146E1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6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8A57017-6D67-498D-BD65-6CDE94CF3F2B}" type="datetime1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D13306-6295-4E95-81ED-3B1AE3A1F8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11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F82EF221-9662-7EDA-FB83-758464C9B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Acquired Immune Deficiency Syndrome (AIDS)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A7C18-F314-D599-36DB-BE6F80687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rtlCol="0">
            <a:normAutofit/>
          </a:bodyPr>
          <a:lstStyle/>
          <a:p>
            <a:r>
              <a:rPr lang="en-US" sz="1400"/>
              <a:t>BY MBBSPPT.COM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99EEDFE-2326-67FE-F197-E3160984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en-US" dirty="0"/>
              <a:t>Cells Affected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A1D01-AA18-AA3F-91AD-A7CE9D2CE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 rtlCol="0">
            <a:normAutofit fontScale="62500" lnSpcReduction="20000"/>
          </a:bodyPr>
          <a:lstStyle/>
          <a:p>
            <a:r>
              <a:rPr lang="en-US" dirty="0"/>
              <a:t>The virus, entering through which ever route, acts primarily on the following cells:</a:t>
            </a:r>
          </a:p>
          <a:p>
            <a:r>
              <a:rPr lang="en-US" dirty="0"/>
              <a:t>Lymphoreticular system: </a:t>
            </a:r>
          </a:p>
          <a:p>
            <a:pPr lvl="1"/>
            <a:r>
              <a:rPr lang="en-US" dirty="0"/>
              <a:t>CD4+ T-Helper cells</a:t>
            </a:r>
          </a:p>
          <a:p>
            <a:pPr lvl="1"/>
            <a:r>
              <a:rPr lang="en-US" dirty="0"/>
              <a:t>Macrophages</a:t>
            </a:r>
          </a:p>
          <a:p>
            <a:pPr lvl="1"/>
            <a:r>
              <a:rPr lang="en-US" dirty="0"/>
              <a:t>Monocytes</a:t>
            </a:r>
          </a:p>
          <a:p>
            <a:pPr lvl="1"/>
            <a:r>
              <a:rPr lang="en-US" dirty="0"/>
              <a:t>B-lymphocytes</a:t>
            </a:r>
          </a:p>
          <a:p>
            <a:r>
              <a:rPr lang="en-US" dirty="0"/>
              <a:t>Certain endothelial cells</a:t>
            </a:r>
          </a:p>
          <a:p>
            <a:r>
              <a:rPr lang="en-US" dirty="0"/>
              <a:t>Central nervous system: </a:t>
            </a:r>
          </a:p>
          <a:p>
            <a:pPr lvl="1"/>
            <a:r>
              <a:rPr lang="en-US" dirty="0"/>
              <a:t>Microglia of the nervous system</a:t>
            </a:r>
          </a:p>
          <a:p>
            <a:pPr lvl="1"/>
            <a:r>
              <a:rPr lang="en-US" dirty="0"/>
              <a:t>Astrocytes</a:t>
            </a:r>
          </a:p>
          <a:p>
            <a:pPr lvl="1"/>
            <a:r>
              <a:rPr lang="en-US" dirty="0"/>
              <a:t>Oligodendrocytes</a:t>
            </a:r>
          </a:p>
          <a:p>
            <a:pPr lvl="1"/>
            <a:r>
              <a:rPr lang="en-US" dirty="0"/>
              <a:t>Neurones – indirectly by the action of cytokines and the gp-120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B9A3013-C670-15E0-9CCC-E1AA7F84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0B3587-46C3-574C-1163-06CD6DF0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8A5D1-BDD5-FAAE-2F65-AAC1359E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 rtlCol="0">
            <a:normAutofit fontScale="90000"/>
          </a:bodyPr>
          <a:lstStyle/>
          <a:p>
            <a:r>
              <a:rPr lang="en-US" dirty="0"/>
              <a:t>Some of the immune abnormalities in HIV infection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62B70-3EB3-3A84-FC99-463A494CC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 rtlCol="0">
            <a:normAutofit fontScale="70000" lnSpcReduction="20000"/>
          </a:bodyPr>
          <a:lstStyle/>
          <a:p>
            <a:r>
              <a:rPr lang="en-US" dirty="0"/>
              <a:t>Altered cytokine expression </a:t>
            </a:r>
          </a:p>
          <a:p>
            <a:r>
              <a:rPr lang="en-US" dirty="0"/>
              <a:t>Decreased CTL and NK cell function </a:t>
            </a:r>
          </a:p>
          <a:p>
            <a:r>
              <a:rPr lang="en-US" dirty="0"/>
              <a:t>Decreased humoral and proliferative response to antigens and mitogens </a:t>
            </a:r>
          </a:p>
          <a:p>
            <a:r>
              <a:rPr lang="en-US" dirty="0"/>
              <a:t>Decreased MHC-II expression </a:t>
            </a:r>
          </a:p>
          <a:p>
            <a:r>
              <a:rPr lang="en-US" dirty="0"/>
              <a:t>Decreased monocyte chemotaxis – leads to altered monocyte macrophage functions</a:t>
            </a:r>
          </a:p>
          <a:p>
            <a:r>
              <a:rPr lang="en-US" dirty="0"/>
              <a:t>Depletion of CD4+ cells </a:t>
            </a:r>
          </a:p>
          <a:p>
            <a:r>
              <a:rPr lang="en-US" dirty="0"/>
              <a:t>Impaired delayed type hypersensitivity reactions </a:t>
            </a:r>
          </a:p>
          <a:p>
            <a:r>
              <a:rPr lang="en-US" dirty="0"/>
              <a:t>Lymphopenia </a:t>
            </a:r>
          </a:p>
          <a:p>
            <a:r>
              <a:rPr lang="en-US" dirty="0"/>
              <a:t>Polyclonal B-cell activation 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CA9A-5952-0485-1346-0CD2021F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1E495-FC36-4FD7-7056-18479CE9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C1F1-3993-8088-17D0-6AF3B619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 rtlCol="0">
            <a:normAutofit fontScale="90000"/>
          </a:bodyPr>
          <a:lstStyle/>
          <a:p>
            <a:r>
              <a:rPr lang="en-US" dirty="0"/>
              <a:t>Abnormalities of immune functions</a:t>
            </a:r>
            <a:br>
              <a:rPr lang="en-US" dirty="0"/>
            </a:br>
            <a:r>
              <a:rPr lang="en-US" dirty="0"/>
              <a:t>in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93457-7996-DC74-9FA9-24D058178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 rtlCol="0">
            <a:normAutofit lnSpcReduction="10000"/>
          </a:bodyPr>
          <a:lstStyle/>
          <a:p>
            <a:r>
              <a:rPr lang="en-US" dirty="0"/>
              <a:t>Lymphopenia</a:t>
            </a:r>
          </a:p>
          <a:p>
            <a:pPr lvl="1"/>
            <a:r>
              <a:rPr lang="en-US" dirty="0"/>
              <a:t>Due to selective loss of CD4+ helper induced T-cell subset, inversion of CD4:CD8 ratio</a:t>
            </a:r>
          </a:p>
          <a:p>
            <a:r>
              <a:rPr lang="en-US" dirty="0"/>
              <a:t>Decreased T-cell function </a:t>
            </a:r>
          </a:p>
          <a:p>
            <a:pPr lvl="1"/>
            <a:r>
              <a:rPr lang="en-US" dirty="0"/>
              <a:t>Preferential loss of memory T-cell</a:t>
            </a:r>
          </a:p>
          <a:p>
            <a:pPr lvl="1"/>
            <a:r>
              <a:rPr lang="en-US" dirty="0"/>
              <a:t>Susceptibility to opportunistic infections</a:t>
            </a:r>
          </a:p>
          <a:p>
            <a:pPr lvl="1"/>
            <a:r>
              <a:rPr lang="en-US" dirty="0"/>
              <a:t>Susceptibility to neoplasms</a:t>
            </a:r>
          </a:p>
          <a:p>
            <a:pPr lvl="1"/>
            <a:r>
              <a:rPr lang="en-US" dirty="0"/>
              <a:t>Decreased delayed types of hypersensitivity reactions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6DD00-1F5B-64CB-94BF-EB13C2C5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764ED-080C-6077-AF38-49AE8649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8A242D6-E6C6-A13C-8AB4-C8654FD0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en-US"/>
              <a:t>Altered T cell function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1B2057-940E-36C5-7E95-6DD55132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altLang="en-US"/>
              <a:t>Decreased proliferative response to mitogens, alloantigens and soluble antigens</a:t>
            </a:r>
          </a:p>
          <a:p>
            <a:r>
              <a:rPr lang="en-US" altLang="en-US"/>
              <a:t>Decreased cytotoxicity</a:t>
            </a:r>
          </a:p>
          <a:p>
            <a:r>
              <a:rPr lang="en-US" altLang="en-US"/>
              <a:t>Decreased helper function of B cell antibody production</a:t>
            </a:r>
          </a:p>
          <a:p>
            <a:r>
              <a:rPr lang="en-US" altLang="en-US"/>
              <a:t>Decreased IL-2 &amp; IFN-</a:t>
            </a:r>
            <a:r>
              <a:rPr lang="az-Cyrl-AZ" altLang="en-US"/>
              <a:t>Ў</a:t>
            </a:r>
            <a:r>
              <a:rPr lang="en-US" altLang="en-US"/>
              <a:t> production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48CA3-F858-8856-ABD2-84BB1F9A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FAB98-D9F8-D928-94B2-803BECE4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8D96EF4-1FB0-58BB-52EA-BE8BC236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en-US" dirty="0"/>
              <a:t>Polyclonal B-cell Activation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29E9CA35-9BE7-8145-B52D-791183396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altLang="en-US" dirty="0"/>
              <a:t>Hypergammaglobulinemia and circulating immune complex</a:t>
            </a:r>
          </a:p>
          <a:p>
            <a:r>
              <a:rPr lang="en-US" altLang="en-US" dirty="0"/>
              <a:t>Inability to mount antibody response to a new antigen or vaccine</a:t>
            </a:r>
          </a:p>
          <a:p>
            <a:r>
              <a:rPr lang="en-US" altLang="en-US" dirty="0"/>
              <a:t>Refractoriness to the normal signals for B-cell activation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29895-4361-AB09-110A-4ED4BDBE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4A338-03A6-7AB5-5B2F-AE00B25B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4798-8775-F9A8-22BF-8743BBA0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 rtlCol="0">
            <a:normAutofit fontScale="90000"/>
          </a:bodyPr>
          <a:lstStyle/>
          <a:p>
            <a:r>
              <a:rPr lang="en-US" dirty="0"/>
              <a:t>Altered Monocyte or Macrophage</a:t>
            </a:r>
            <a:br>
              <a:rPr lang="en-US" dirty="0"/>
            </a:br>
            <a:r>
              <a:rPr lang="en-US" dirty="0"/>
              <a:t>Functions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5787953-1CC0-6210-8B64-627BFC5AB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altLang="en-US" dirty="0"/>
              <a:t>Decreased chemotaxis and phagocytosis</a:t>
            </a:r>
          </a:p>
          <a:p>
            <a:r>
              <a:rPr lang="en-US" altLang="en-US" dirty="0"/>
              <a:t>Decreased HLA class III antigen expression</a:t>
            </a:r>
          </a:p>
          <a:p>
            <a:r>
              <a:rPr lang="en-US" altLang="en-US" dirty="0"/>
              <a:t>Diminished capacity to present antigen to T cell</a:t>
            </a:r>
          </a:p>
          <a:p>
            <a:r>
              <a:rPr lang="en-US" altLang="en-US" dirty="0"/>
              <a:t>Increased spontaneous secretions of IL-1, TNF, IL-6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BDF0-6639-EC92-7DF3-D581E027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430B-4C9E-B384-63F7-6579EC26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FC7C6E8-969A-C2CB-2EDD-8099E314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AIDS defining opportunistic Infections &amp; neoplasms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24806-F6CD-92F5-DE78-CE6267800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 rtlCol="0">
            <a:normAutofit fontScale="92500" lnSpcReduction="20000"/>
          </a:bodyPr>
          <a:lstStyle/>
          <a:p>
            <a:r>
              <a:rPr lang="en-US" dirty="0"/>
              <a:t>Protozoal and helminthic infections</a:t>
            </a:r>
          </a:p>
          <a:p>
            <a:pPr lvl="1"/>
            <a:r>
              <a:rPr lang="en-US" dirty="0"/>
              <a:t>Cryptosporidiosis or </a:t>
            </a:r>
            <a:r>
              <a:rPr lang="en-US" dirty="0" err="1"/>
              <a:t>isoporodiosis</a:t>
            </a:r>
            <a:r>
              <a:rPr lang="en-US" dirty="0"/>
              <a:t> enteritis</a:t>
            </a:r>
          </a:p>
          <a:p>
            <a:pPr lvl="1"/>
            <a:r>
              <a:rPr lang="en-US" dirty="0"/>
              <a:t>Pneumocystis </a:t>
            </a:r>
          </a:p>
          <a:p>
            <a:pPr lvl="1"/>
            <a:r>
              <a:rPr lang="en-US" dirty="0"/>
              <a:t>Toxoplasmosis (Pneumonia or CNS </a:t>
            </a:r>
            <a:r>
              <a:rPr lang="en-US" dirty="0" err="1"/>
              <a:t>infec</a:t>
            </a:r>
            <a:r>
              <a:rPr lang="en-US" dirty="0"/>
              <a:t>)</a:t>
            </a:r>
          </a:p>
          <a:p>
            <a:r>
              <a:rPr lang="en-US" dirty="0"/>
              <a:t>Fungal infections</a:t>
            </a:r>
          </a:p>
          <a:p>
            <a:pPr lvl="1"/>
            <a:r>
              <a:rPr lang="en-US" dirty="0"/>
              <a:t>Candidiasis (</a:t>
            </a:r>
            <a:r>
              <a:rPr lang="en-US" dirty="0" err="1"/>
              <a:t>esopha</a:t>
            </a:r>
            <a:r>
              <a:rPr lang="en-US" dirty="0"/>
              <a:t>, tracheal and </a:t>
            </a:r>
            <a:r>
              <a:rPr lang="en-US" dirty="0" err="1"/>
              <a:t>pulm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Cryptococcosis (CNS infections)</a:t>
            </a:r>
          </a:p>
          <a:p>
            <a:pPr lvl="1"/>
            <a:r>
              <a:rPr lang="en-US" dirty="0"/>
              <a:t>Coccidioidomycosis (Disseminated)</a:t>
            </a:r>
          </a:p>
          <a:p>
            <a:pPr lvl="1"/>
            <a:r>
              <a:rPr lang="en-US" dirty="0"/>
              <a:t>Histoplasmosis (Disseminated)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DBF48-446E-FEBA-42FE-8E6F0B63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5EE0A-0F5C-408B-E70B-DFFA67F3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2F7DCC8-A278-10A0-CCFA-DF3EE36F9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en-US" dirty="0"/>
              <a:t>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03001-BD0C-E7E4-EAA3-A5E637A9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Bacterial infections</a:t>
            </a:r>
          </a:p>
          <a:p>
            <a:pPr lvl="1"/>
            <a:r>
              <a:rPr lang="en-US" dirty="0" err="1"/>
              <a:t>Mycobacteriosis</a:t>
            </a:r>
            <a:r>
              <a:rPr lang="en-US" dirty="0"/>
              <a:t> (M. tuberculosis, atypical i.e. M. avium-</a:t>
            </a:r>
            <a:r>
              <a:rPr lang="en-US" dirty="0" err="1"/>
              <a:t>intracellulare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Nocardiosis (Pneumonia, meningitis)</a:t>
            </a:r>
          </a:p>
          <a:p>
            <a:pPr lvl="1"/>
            <a:r>
              <a:rPr lang="en-US" dirty="0"/>
              <a:t>Salmonella (Infections and disease)</a:t>
            </a:r>
          </a:p>
          <a:p>
            <a:pPr marL="0" indent="0">
              <a:buNone/>
            </a:pPr>
            <a:r>
              <a:rPr lang="en-US" dirty="0"/>
              <a:t>Viral infections</a:t>
            </a:r>
          </a:p>
          <a:p>
            <a:pPr lvl="1"/>
            <a:r>
              <a:rPr lang="en-US" dirty="0"/>
              <a:t>CMV virus (</a:t>
            </a:r>
            <a:r>
              <a:rPr lang="en-US" dirty="0" err="1"/>
              <a:t>Pulm</a:t>
            </a:r>
            <a:r>
              <a:rPr lang="en-US" dirty="0"/>
              <a:t>, </a:t>
            </a:r>
            <a:r>
              <a:rPr lang="en-US" dirty="0" err="1"/>
              <a:t>Intes</a:t>
            </a:r>
            <a:r>
              <a:rPr lang="en-US" dirty="0"/>
              <a:t>, Retinitis and CNS )</a:t>
            </a:r>
          </a:p>
          <a:p>
            <a:pPr lvl="1"/>
            <a:r>
              <a:rPr lang="en-US" dirty="0"/>
              <a:t>Herpes simplex virus (Localized or disease)</a:t>
            </a:r>
          </a:p>
          <a:p>
            <a:pPr lvl="1"/>
            <a:r>
              <a:rPr lang="en-US" dirty="0"/>
              <a:t>Varicella zoster virus (Localized or disease)</a:t>
            </a:r>
          </a:p>
          <a:p>
            <a:pPr lvl="1"/>
            <a:r>
              <a:rPr lang="en-US" dirty="0"/>
              <a:t>Progressive multifocal </a:t>
            </a:r>
            <a:r>
              <a:rPr lang="en-US" dirty="0" err="1"/>
              <a:t>leucoencephalopathy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12D58-270F-6285-DAD3-008179DB6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59709-81F0-BB37-45D0-624C059B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8AF5D2F-F4A7-9116-3BFC-980E4BD8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en-US"/>
              <a:t>Neoplasm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437AD24-4167-68A0-F0A7-B3BBFF8E8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altLang="en-US"/>
              <a:t>Kaposi sarcoma</a:t>
            </a:r>
          </a:p>
          <a:p>
            <a:r>
              <a:rPr lang="en-US" altLang="en-US"/>
              <a:t>B- cell NHL</a:t>
            </a:r>
          </a:p>
          <a:p>
            <a:r>
              <a:rPr lang="en-US" altLang="en-US"/>
              <a:t>Primary lymphoma of the brain</a:t>
            </a:r>
          </a:p>
          <a:p>
            <a:r>
              <a:rPr lang="en-US" altLang="en-US"/>
              <a:t>Invasive cancer of uterine cervix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D2138-7BB0-073E-B476-EA042EBC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20084-E17A-593A-8EB4-25CFD85E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7614CBA-1495-45FF-7375-25653A3F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en-US" dirty="0"/>
              <a:t>Laboratory and Diagnostic Tests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56D61D28-CA84-64ED-FE0C-52FB47401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altLang="en-US" dirty="0"/>
              <a:t>ELISA (Enzyme linked immunosorbent assay)</a:t>
            </a:r>
          </a:p>
          <a:p>
            <a:r>
              <a:rPr lang="en-US" altLang="en-US" dirty="0"/>
              <a:t>WB (Western blot test)</a:t>
            </a:r>
          </a:p>
          <a:p>
            <a:r>
              <a:rPr lang="en-US" altLang="en-US" dirty="0"/>
              <a:t>IFA (Immunofluorescence assay)</a:t>
            </a:r>
          </a:p>
          <a:p>
            <a:r>
              <a:rPr lang="en-US" altLang="en-US" dirty="0"/>
              <a:t>CD4+ T cell count</a:t>
            </a:r>
          </a:p>
          <a:p>
            <a:r>
              <a:rPr lang="en-US" altLang="en-US" dirty="0"/>
              <a:t>P24 Antigen Test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07165-6EB0-11AF-466A-68A28EBBA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4E04F-B60D-32DA-C65A-155A6834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A0DD023F-9AA1-B8B3-35A5-648C66C1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en-US" dirty="0"/>
              <a:t>Definition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F5072662-57BF-4EF0-9436-9A5208AE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Disease caused by Retrovirus HIV 1 &amp; 2 and is characterized by profound immunosuppression that leads to opportunistic infections, secondary neoplasm and neurologic manifestations due to depletion of CD4+ T cells (helper T cell)</a:t>
            </a:r>
          </a:p>
          <a:p>
            <a:r>
              <a:rPr lang="en-US" altLang="zh-CN" dirty="0"/>
              <a:t>The blood CD4+ T cell count drops below 200 cells/mm3 in the HIV-infected patients.</a:t>
            </a:r>
          </a:p>
          <a:p>
            <a:r>
              <a:rPr lang="en-US" altLang="zh-CN" dirty="0"/>
              <a:t>AIDS is the results of the persistent infection of HIV.</a:t>
            </a:r>
            <a:endParaRPr lang="zh-CN" altLang="zh-CN" dirty="0"/>
          </a:p>
          <a:p>
            <a:endParaRPr lang="en-US" altLang="zh-C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99604-001D-BDB5-B4D1-FD51B628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AFFA3-EB7E-B559-301A-9716E821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D0004DE-2B53-ABBC-86D5-6624A53B9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altLang="en-US" dirty="0"/>
              <a:t>WHO Disease Staging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0C121-F70F-389E-EC52-7958E37E4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 rtlCol="0">
            <a:normAutofit fontScale="92500" lnSpcReduction="20000"/>
          </a:bodyPr>
          <a:lstStyle/>
          <a:p>
            <a:r>
              <a:rPr lang="en-US" b="1" dirty="0"/>
              <a:t>Stage I</a:t>
            </a:r>
            <a:r>
              <a:rPr lang="en-US" dirty="0"/>
              <a:t>: HIV infection is asymptomatic and not categorized as AIDS</a:t>
            </a:r>
          </a:p>
          <a:p>
            <a:r>
              <a:rPr lang="en-US" b="1" dirty="0"/>
              <a:t>Stage II</a:t>
            </a:r>
            <a:r>
              <a:rPr lang="en-US" dirty="0"/>
              <a:t>: minor mucocutaneous manifestations and recurrent upper respiratory tract infections</a:t>
            </a:r>
          </a:p>
          <a:p>
            <a:r>
              <a:rPr lang="en-US" b="1" dirty="0"/>
              <a:t>Stage III</a:t>
            </a:r>
            <a:r>
              <a:rPr lang="en-US" dirty="0"/>
              <a:t>: unexplained chronic diarrhea for longer than a month, severe bacterial infections and pulmonary tuberculosis</a:t>
            </a:r>
          </a:p>
          <a:p>
            <a:r>
              <a:rPr lang="en-US" b="1" dirty="0"/>
              <a:t>Stage IV</a:t>
            </a:r>
            <a:r>
              <a:rPr lang="en-US" dirty="0"/>
              <a:t>: toxoplasmosis of the brain, candidiasis of the esophagus, trachea, bronchi or lungs and Kaposi's sarcoma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649A6-DD6A-6C37-CC23-55F73D6A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78158-0863-8F17-70DC-85A451B1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7DCAED3-87B3-F21B-5267-193FF412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en-US"/>
              <a:t>Stages of AIDS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B9C3CBAA-A765-E021-6DCA-1D74C988D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Acute/early phase:</a:t>
            </a:r>
          </a:p>
          <a:p>
            <a:r>
              <a:rPr lang="en-US" altLang="en-US" dirty="0"/>
              <a:t>Following HIV transmission, approximately 50% of individuals will develop a febrile, flu-like illness with some or all of the following conditions:</a:t>
            </a:r>
          </a:p>
          <a:p>
            <a:pPr lvl="1"/>
            <a:r>
              <a:rPr lang="en-US" altLang="en-US" dirty="0"/>
              <a:t>Swollen Glands - Rash</a:t>
            </a:r>
          </a:p>
          <a:p>
            <a:pPr lvl="1"/>
            <a:r>
              <a:rPr lang="en-US" altLang="en-US" dirty="0"/>
              <a:t>Oral Ulcers - Muscle aches</a:t>
            </a:r>
          </a:p>
          <a:p>
            <a:pPr lvl="1"/>
            <a:r>
              <a:rPr lang="en-US" altLang="en-US" dirty="0"/>
              <a:t>Sore Throat - Headache</a:t>
            </a:r>
          </a:p>
          <a:p>
            <a:pPr lvl="1"/>
            <a:r>
              <a:rPr lang="en-US" altLang="en-US" dirty="0"/>
              <a:t>Diarrhea	 - Nausea or vomiting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1500A-F1CD-D4F0-D8AA-40D4F6A2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940B5-A77A-0674-7488-06748F6B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8C53DCD7-526C-A66D-34DF-E9A2D7111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en-US"/>
              <a:t>Stages of AIDS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E55E7D7-1A54-8327-5891-A3DA9E668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altLang="en-US" dirty="0"/>
              <a:t>Chronic phase:</a:t>
            </a:r>
          </a:p>
          <a:p>
            <a:pPr lvl="1"/>
            <a:r>
              <a:rPr lang="en-US" altLang="en-US" dirty="0"/>
              <a:t>Patient may remain asymptomatic for 12 years or longer</a:t>
            </a:r>
          </a:p>
          <a:p>
            <a:r>
              <a:rPr lang="en-US" altLang="en-US" dirty="0"/>
              <a:t>Persistent generalized lymphadenopathy</a:t>
            </a:r>
          </a:p>
          <a:p>
            <a:r>
              <a:rPr lang="en-US" altLang="en-US" dirty="0"/>
              <a:t>Minor opportunistic infections e.g. thrush, herpes zoster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ADE71-863F-2133-2685-6D76B397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48147-E594-9F82-6DA1-FB7B2A19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00E1996-AFFD-EE72-9A1B-6DD2CC3A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en-US"/>
              <a:t>Stages of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094B0-B1D9-121F-62B7-79CFB441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 rtlCol="0">
            <a:normAutofit/>
          </a:bodyPr>
          <a:lstStyle/>
          <a:p>
            <a:r>
              <a:rPr lang="en-US" dirty="0"/>
              <a:t>Phase of frank AIDS</a:t>
            </a:r>
          </a:p>
          <a:p>
            <a:pPr lvl="1"/>
            <a:r>
              <a:rPr lang="en-US" dirty="0"/>
              <a:t>Persistent fever</a:t>
            </a:r>
          </a:p>
          <a:p>
            <a:pPr lvl="1"/>
            <a:r>
              <a:rPr lang="en-US" dirty="0"/>
              <a:t>Weight loss </a:t>
            </a:r>
          </a:p>
          <a:p>
            <a:pPr lvl="1"/>
            <a:r>
              <a:rPr lang="en-US" dirty="0"/>
              <a:t>Diarrhea</a:t>
            </a:r>
          </a:p>
          <a:p>
            <a:pPr lvl="1"/>
            <a:r>
              <a:rPr lang="en-US" dirty="0"/>
              <a:t>Opportunistic infections by Pneumocystis carinii, TB, Cytomegalovirus, Candida albicans, toxoplasma</a:t>
            </a:r>
          </a:p>
          <a:p>
            <a:pPr lvl="1"/>
            <a:r>
              <a:rPr lang="en-US" dirty="0"/>
              <a:t>Persistent diarrhea</a:t>
            </a:r>
          </a:p>
          <a:p>
            <a:pPr lvl="1"/>
            <a:r>
              <a:rPr lang="en-US" dirty="0"/>
              <a:t>CNS infection leading to dementia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CA260-F3C4-D423-7CED-278C6DB3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090D6-FA21-3C97-CDA8-19A3B2B3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>
            <a:extLst>
              <a:ext uri="{FF2B5EF4-FFF2-40B4-BE49-F238E27FC236}">
                <a16:creationId xmlns:a16="http://schemas.microsoft.com/office/drawing/2014/main" id="{FBC358B2-AA0E-B8EB-5522-A7C3EEE00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C4BB835-D47C-D474-B0AC-39D30C402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en-US" dirty="0"/>
              <a:t>Opportunistic Infections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18137BD-C1E6-AA8D-94F0-1E9E47CC85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altLang="en-US" dirty="0"/>
              <a:t>When CD4 count is in normal range (500-1,600 cells/</a:t>
            </a:r>
            <a:r>
              <a:rPr lang="en-US" altLang="en-US" dirty="0" err="1"/>
              <a:t>cmm</a:t>
            </a:r>
            <a:r>
              <a:rPr lang="en-US" altLang="en-US" dirty="0"/>
              <a:t> or 28-50%), the immune system defends itself against most antigens.</a:t>
            </a:r>
          </a:p>
          <a:p>
            <a:endParaRPr lang="en-US" altLang="en-US" dirty="0"/>
          </a:p>
          <a:p>
            <a:r>
              <a:rPr lang="en-US" altLang="en-US" dirty="0"/>
              <a:t>As T-cell count declines with HIV disease progression, the HIV+ patient is at increased risk for infection.</a:t>
            </a:r>
          </a:p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A5D80-B46D-E1F7-9A6D-5927BFA9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9B86B-8E7E-B6E1-9601-0EFB7FADC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C74E390-F0F3-ECE2-8C4C-D3F90732F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en-US" dirty="0"/>
              <a:t>Opportunistic Infections</a:t>
            </a:r>
          </a:p>
        </p:txBody>
      </p:sp>
      <p:graphicFrame>
        <p:nvGraphicFramePr>
          <p:cNvPr id="256057" name="Group 57">
            <a:extLst>
              <a:ext uri="{FF2B5EF4-FFF2-40B4-BE49-F238E27FC236}">
                <a16:creationId xmlns:a16="http://schemas.microsoft.com/office/drawing/2014/main" id="{5DF3D34C-5D24-B18B-7E85-D93851B71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428562"/>
              </p:ext>
            </p:extLst>
          </p:nvPr>
        </p:nvGraphicFramePr>
        <p:xfrm>
          <a:off x="1295400" y="2490135"/>
          <a:ext cx="6553200" cy="3080739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200-500 Cells/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cmm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 CD4 Count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Type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Pneumococcal Pneumonia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Bacterial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Pulmonary Tuberculosis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Bacterial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Kaposi’s Sarcoma	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Viral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Herpes Zoster	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Viral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Thrush	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Fungal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Cryptosporidium	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Parasitic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Oral Hairy Leukoplakia	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Viral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Oro-pharyngeal Candida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Fungal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1D3AA-1ACD-93AF-19F2-3F64BEE0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36A12-CCB3-06B9-095E-0386C878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B8A3A806-EABF-ACD6-0910-E170E0453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en-US" dirty="0"/>
              <a:t>Opportunistic Infections</a:t>
            </a:r>
          </a:p>
        </p:txBody>
      </p:sp>
      <p:graphicFrame>
        <p:nvGraphicFramePr>
          <p:cNvPr id="258095" name="Group 1071">
            <a:extLst>
              <a:ext uri="{FF2B5EF4-FFF2-40B4-BE49-F238E27FC236}">
                <a16:creationId xmlns:a16="http://schemas.microsoft.com/office/drawing/2014/main" id="{B3EBE472-F4C3-C3AB-5C2A-5176FD20D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786394"/>
              </p:ext>
            </p:extLst>
          </p:nvPr>
        </p:nvGraphicFramePr>
        <p:xfrm>
          <a:off x="1295400" y="2616069"/>
          <a:ext cx="6553200" cy="3325943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&lt;200 cells/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cmm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 CD4 count	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Type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Pneumocystis Carinii Pneumonia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Fungal (Previously Thought to Be Parasitic)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 (Body)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Candida Esophagitis	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Fungal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Recurrent/Disseminated Viral Herpes Simplex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Viral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Toxoplasmosis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Parasitic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Histoplasmosis	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Fungal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Coccidioidomycosis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Fungal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Progressive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Multifocial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 Leukoencephalopathy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Viral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Microsporidiosis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Parasitic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Extrapulmonary Tuberculosis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Bacterial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375F5-AC2D-E647-5215-5A2790CB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90F2F-8A2A-CD87-ACD0-AF08C8AA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2396AB5-688E-0822-F0C7-B6AB9B2F5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en-US" dirty="0"/>
              <a:t>Opportunistic Infections</a:t>
            </a:r>
          </a:p>
        </p:txBody>
      </p:sp>
      <p:graphicFrame>
        <p:nvGraphicFramePr>
          <p:cNvPr id="259100" name="Group 28">
            <a:extLst>
              <a:ext uri="{FF2B5EF4-FFF2-40B4-BE49-F238E27FC236}">
                <a16:creationId xmlns:a16="http://schemas.microsoft.com/office/drawing/2014/main" id="{C3686FB0-FEAD-602C-26D9-801519360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717866"/>
              </p:ext>
            </p:extLst>
          </p:nvPr>
        </p:nvGraphicFramePr>
        <p:xfrm>
          <a:off x="1524000" y="2667000"/>
          <a:ext cx="6096000" cy="12192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&lt;50 Cells/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cmm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 CD4 Count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Cytomegalovirus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Viral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Mycobacterium Avium Complex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  <a:cs typeface="Times New Roman" pitchFamily="18" charset="0"/>
                        </a:rPr>
                        <a:t>Bacterial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 (Body)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874B8-C742-46F1-CC41-80354D70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F05D3-BFE7-761A-280D-5E1F18F9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12863CC-DCF4-052A-B0F5-7BF54FEF67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72369" y="349659"/>
            <a:ext cx="6799262" cy="130333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dirty="0"/>
              <a:t>HIV - VIRUS</a:t>
            </a:r>
            <a:endParaRPr lang="en-US" altLang="zh-CN" dirty="0">
              <a:latin typeface="Garamond (Headings)"/>
            </a:endParaRPr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AC0AAB52-3E82-D914-9275-E039A969C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13" y="3943981"/>
            <a:ext cx="8610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隶书"/>
                <a:cs typeface="隶书"/>
              </a:rPr>
              <a:t>Membrane</a:t>
            </a:r>
            <a:r>
              <a:rPr lang="zh-CN" altLang="zh-CN" sz="2400" dirty="0">
                <a:latin typeface="Times New Roman" panose="02020603050405020304" pitchFamily="18" charset="0"/>
                <a:ea typeface="隶书"/>
                <a:cs typeface="隶书"/>
              </a:rPr>
              <a:t>:</a:t>
            </a:r>
            <a:r>
              <a:rPr lang="en-US" altLang="zh-CN" sz="2400" dirty="0">
                <a:latin typeface="Times New Roman" panose="02020603050405020304" pitchFamily="18" charset="0"/>
                <a:ea typeface="隶书"/>
                <a:cs typeface="隶书"/>
              </a:rPr>
              <a:t> Derived from the Host Cell Membrane</a:t>
            </a:r>
            <a:endParaRPr lang="zh-CN" altLang="zh-CN" sz="2400" dirty="0">
              <a:latin typeface="Times New Roman" panose="02020603050405020304" pitchFamily="18" charset="0"/>
              <a:ea typeface="隶书"/>
              <a:cs typeface="隶书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隶书"/>
                <a:cs typeface="隶书"/>
              </a:rPr>
              <a:t>Two Kinds of Glycoproteins</a:t>
            </a:r>
            <a:r>
              <a:rPr lang="zh-CN" altLang="zh-CN" sz="2400" dirty="0">
                <a:latin typeface="Times New Roman" panose="02020603050405020304" pitchFamily="18" charset="0"/>
                <a:ea typeface="隶书"/>
                <a:cs typeface="隶书"/>
              </a:rPr>
              <a:t>: </a:t>
            </a:r>
            <a:r>
              <a:rPr lang="en-US" altLang="zh-CN" sz="2400" dirty="0">
                <a:latin typeface="Times New Roman" panose="02020603050405020304" pitchFamily="18" charset="0"/>
                <a:ea typeface="隶书"/>
                <a:cs typeface="隶书"/>
              </a:rPr>
              <a:t>GP160          GP120 and GP41</a:t>
            </a:r>
          </a:p>
          <a:p>
            <a:pPr algn="ctr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隶书"/>
                <a:cs typeface="隶书"/>
              </a:rPr>
              <a:t>Gp41 is a Transmembrane Protein, and GP120 is an External Protein, Noncovalently Associated With Membrane.</a:t>
            </a:r>
          </a:p>
        </p:txBody>
      </p:sp>
      <p:grpSp>
        <p:nvGrpSpPr>
          <p:cNvPr id="4100" name="Group 5">
            <a:extLst>
              <a:ext uri="{FF2B5EF4-FFF2-40B4-BE49-F238E27FC236}">
                <a16:creationId xmlns:a16="http://schemas.microsoft.com/office/drawing/2014/main" id="{3BAA90F7-2A70-C2AB-92DB-F669338AFC75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1588498"/>
            <a:ext cx="1873250" cy="2209800"/>
            <a:chOff x="545" y="96"/>
            <a:chExt cx="1327" cy="1392"/>
          </a:xfrm>
        </p:grpSpPr>
        <p:sp>
          <p:nvSpPr>
            <p:cNvPr id="4102" name="Oval 6">
              <a:extLst>
                <a:ext uri="{FF2B5EF4-FFF2-40B4-BE49-F238E27FC236}">
                  <a16:creationId xmlns:a16="http://schemas.microsoft.com/office/drawing/2014/main" id="{4FDB06E9-9DBF-3CBF-3816-AB81C5DAE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267"/>
              <a:ext cx="1002" cy="1047"/>
            </a:xfrm>
            <a:prstGeom prst="ellipse">
              <a:avLst/>
            </a:prstGeom>
            <a:solidFill>
              <a:srgbClr val="FFFFFF"/>
            </a:solidFill>
            <a:ln w="1016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103" name="Group 7">
              <a:extLst>
                <a:ext uri="{FF2B5EF4-FFF2-40B4-BE49-F238E27FC236}">
                  <a16:creationId xmlns:a16="http://schemas.microsoft.com/office/drawing/2014/main" id="{3E17411D-973A-E4D5-73FC-697C6728F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4" y="96"/>
              <a:ext cx="91" cy="365"/>
              <a:chOff x="673" y="578"/>
              <a:chExt cx="720" cy="1288"/>
            </a:xfrm>
          </p:grpSpPr>
          <p:sp>
            <p:nvSpPr>
              <p:cNvPr id="4263" name="Oval 8">
                <a:extLst>
                  <a:ext uri="{FF2B5EF4-FFF2-40B4-BE49-F238E27FC236}">
                    <a16:creationId xmlns:a16="http://schemas.microsoft.com/office/drawing/2014/main" id="{5EFC4909-B276-1F10-421B-F2A34E60A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b="1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4264" name="Group 9">
                <a:extLst>
                  <a:ext uri="{FF2B5EF4-FFF2-40B4-BE49-F238E27FC236}">
                    <a16:creationId xmlns:a16="http://schemas.microsoft.com/office/drawing/2014/main" id="{47A3AB65-3682-28D9-EE6D-A633D47A8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4265" name="Oval 10">
                  <a:extLst>
                    <a:ext uri="{FF2B5EF4-FFF2-40B4-BE49-F238E27FC236}">
                      <a16:creationId xmlns:a16="http://schemas.microsoft.com/office/drawing/2014/main" id="{BC5BF1A8-5A99-F7F9-9642-116BFB9AF7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66" name="Oval 11">
                  <a:extLst>
                    <a:ext uri="{FF2B5EF4-FFF2-40B4-BE49-F238E27FC236}">
                      <a16:creationId xmlns:a16="http://schemas.microsoft.com/office/drawing/2014/main" id="{4562870F-C47E-DB82-4E5E-340BB5C28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67" name="Oval 12">
                  <a:extLst>
                    <a:ext uri="{FF2B5EF4-FFF2-40B4-BE49-F238E27FC236}">
                      <a16:creationId xmlns:a16="http://schemas.microsoft.com/office/drawing/2014/main" id="{DC1B4288-8DDD-3393-C64F-9FD51A4D0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104" name="Group 13">
              <a:extLst>
                <a:ext uri="{FF2B5EF4-FFF2-40B4-BE49-F238E27FC236}">
                  <a16:creationId xmlns:a16="http://schemas.microsoft.com/office/drawing/2014/main" id="{FC1D6A54-FB07-19BE-6391-6DA52E3F51F8}"/>
                </a:ext>
              </a:extLst>
            </p:cNvPr>
            <p:cNvGrpSpPr>
              <a:grpSpLocks/>
            </p:cNvGrpSpPr>
            <p:nvPr/>
          </p:nvGrpSpPr>
          <p:grpSpPr bwMode="auto">
            <a:xfrm rot="1740912">
              <a:off x="1394" y="159"/>
              <a:ext cx="91" cy="365"/>
              <a:chOff x="673" y="578"/>
              <a:chExt cx="720" cy="1288"/>
            </a:xfrm>
          </p:grpSpPr>
          <p:sp>
            <p:nvSpPr>
              <p:cNvPr id="4258" name="Oval 14">
                <a:extLst>
                  <a:ext uri="{FF2B5EF4-FFF2-40B4-BE49-F238E27FC236}">
                    <a16:creationId xmlns:a16="http://schemas.microsoft.com/office/drawing/2014/main" id="{21A57845-772D-D30E-B889-5E3556C94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b="1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4259" name="Group 15">
                <a:extLst>
                  <a:ext uri="{FF2B5EF4-FFF2-40B4-BE49-F238E27FC236}">
                    <a16:creationId xmlns:a16="http://schemas.microsoft.com/office/drawing/2014/main" id="{CE8B6407-F05C-70AB-4292-1446585ACB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4260" name="Oval 16">
                  <a:extLst>
                    <a:ext uri="{FF2B5EF4-FFF2-40B4-BE49-F238E27FC236}">
                      <a16:creationId xmlns:a16="http://schemas.microsoft.com/office/drawing/2014/main" id="{22754E27-6DF8-ED7F-E61A-218E992D3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61" name="Oval 17">
                  <a:extLst>
                    <a:ext uri="{FF2B5EF4-FFF2-40B4-BE49-F238E27FC236}">
                      <a16:creationId xmlns:a16="http://schemas.microsoft.com/office/drawing/2014/main" id="{660FC548-1D42-F1C3-2DB2-5CA07E8D6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62" name="Oval 18">
                  <a:extLst>
                    <a:ext uri="{FF2B5EF4-FFF2-40B4-BE49-F238E27FC236}">
                      <a16:creationId xmlns:a16="http://schemas.microsoft.com/office/drawing/2014/main" id="{4BAEF06E-1058-7BA4-5409-304A0A821F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105" name="Group 19">
              <a:extLst>
                <a:ext uri="{FF2B5EF4-FFF2-40B4-BE49-F238E27FC236}">
                  <a16:creationId xmlns:a16="http://schemas.microsoft.com/office/drawing/2014/main" id="{F7AF3D25-B0F4-DA10-82A5-FC263339278E}"/>
                </a:ext>
              </a:extLst>
            </p:cNvPr>
            <p:cNvGrpSpPr>
              <a:grpSpLocks/>
            </p:cNvGrpSpPr>
            <p:nvPr/>
          </p:nvGrpSpPr>
          <p:grpSpPr bwMode="auto">
            <a:xfrm rot="-5315742">
              <a:off x="671" y="563"/>
              <a:ext cx="95" cy="348"/>
              <a:chOff x="673" y="578"/>
              <a:chExt cx="720" cy="1288"/>
            </a:xfrm>
          </p:grpSpPr>
          <p:sp>
            <p:nvSpPr>
              <p:cNvPr id="4253" name="Oval 20">
                <a:extLst>
                  <a:ext uri="{FF2B5EF4-FFF2-40B4-BE49-F238E27FC236}">
                    <a16:creationId xmlns:a16="http://schemas.microsoft.com/office/drawing/2014/main" id="{881D44BD-4257-F2A7-4267-5AB8AF03F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b="1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4254" name="Group 21">
                <a:extLst>
                  <a:ext uri="{FF2B5EF4-FFF2-40B4-BE49-F238E27FC236}">
                    <a16:creationId xmlns:a16="http://schemas.microsoft.com/office/drawing/2014/main" id="{8A6DFA21-532C-4B64-6D5A-9AFC01A49F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4255" name="Oval 22">
                  <a:extLst>
                    <a:ext uri="{FF2B5EF4-FFF2-40B4-BE49-F238E27FC236}">
                      <a16:creationId xmlns:a16="http://schemas.microsoft.com/office/drawing/2014/main" id="{50DFB2AB-F098-32B6-8B0A-B444E42E81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56" name="Oval 23">
                  <a:extLst>
                    <a:ext uri="{FF2B5EF4-FFF2-40B4-BE49-F238E27FC236}">
                      <a16:creationId xmlns:a16="http://schemas.microsoft.com/office/drawing/2014/main" id="{36D4781A-5348-F2D5-B0BE-A3E230A199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57" name="Oval 24">
                  <a:extLst>
                    <a:ext uri="{FF2B5EF4-FFF2-40B4-BE49-F238E27FC236}">
                      <a16:creationId xmlns:a16="http://schemas.microsoft.com/office/drawing/2014/main" id="{D90682F6-FA8E-D32A-4870-F97A70395E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106" name="Group 25">
              <a:extLst>
                <a:ext uri="{FF2B5EF4-FFF2-40B4-BE49-F238E27FC236}">
                  <a16:creationId xmlns:a16="http://schemas.microsoft.com/office/drawing/2014/main" id="{226BCDFD-F0A1-AA92-D464-686469DBEFB8}"/>
                </a:ext>
              </a:extLst>
            </p:cNvPr>
            <p:cNvGrpSpPr>
              <a:grpSpLocks/>
            </p:cNvGrpSpPr>
            <p:nvPr/>
          </p:nvGrpSpPr>
          <p:grpSpPr bwMode="auto">
            <a:xfrm rot="-3407400">
              <a:off x="735" y="356"/>
              <a:ext cx="95" cy="349"/>
              <a:chOff x="673" y="578"/>
              <a:chExt cx="720" cy="1288"/>
            </a:xfrm>
          </p:grpSpPr>
          <p:sp>
            <p:nvSpPr>
              <p:cNvPr id="4248" name="Oval 26">
                <a:extLst>
                  <a:ext uri="{FF2B5EF4-FFF2-40B4-BE49-F238E27FC236}">
                    <a16:creationId xmlns:a16="http://schemas.microsoft.com/office/drawing/2014/main" id="{55E8DFDA-4EA2-03F8-0BE0-83D96BEF5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b="1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4249" name="Group 27">
                <a:extLst>
                  <a:ext uri="{FF2B5EF4-FFF2-40B4-BE49-F238E27FC236}">
                    <a16:creationId xmlns:a16="http://schemas.microsoft.com/office/drawing/2014/main" id="{A05931DA-E6D1-C276-8C0A-CD9ABD7900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4250" name="Oval 28">
                  <a:extLst>
                    <a:ext uri="{FF2B5EF4-FFF2-40B4-BE49-F238E27FC236}">
                      <a16:creationId xmlns:a16="http://schemas.microsoft.com/office/drawing/2014/main" id="{C13441DE-DF9D-9627-75D8-B2F2D7865F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51" name="Oval 29">
                  <a:extLst>
                    <a:ext uri="{FF2B5EF4-FFF2-40B4-BE49-F238E27FC236}">
                      <a16:creationId xmlns:a16="http://schemas.microsoft.com/office/drawing/2014/main" id="{267083F0-901E-075A-A374-8A92FCEDD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52" name="Oval 30">
                  <a:extLst>
                    <a:ext uri="{FF2B5EF4-FFF2-40B4-BE49-F238E27FC236}">
                      <a16:creationId xmlns:a16="http://schemas.microsoft.com/office/drawing/2014/main" id="{33CBA3EB-CB07-6614-2D1B-2467D2A9B2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107" name="Group 31">
              <a:extLst>
                <a:ext uri="{FF2B5EF4-FFF2-40B4-BE49-F238E27FC236}">
                  <a16:creationId xmlns:a16="http://schemas.microsoft.com/office/drawing/2014/main" id="{5CD481B2-90BA-C69C-ED63-1B730EF45E53}"/>
                </a:ext>
              </a:extLst>
            </p:cNvPr>
            <p:cNvGrpSpPr>
              <a:grpSpLocks/>
            </p:cNvGrpSpPr>
            <p:nvPr/>
          </p:nvGrpSpPr>
          <p:grpSpPr bwMode="auto">
            <a:xfrm rot="3207469">
              <a:off x="1582" y="334"/>
              <a:ext cx="95" cy="349"/>
              <a:chOff x="673" y="578"/>
              <a:chExt cx="720" cy="1288"/>
            </a:xfrm>
          </p:grpSpPr>
          <p:sp>
            <p:nvSpPr>
              <p:cNvPr id="4243" name="Oval 32">
                <a:extLst>
                  <a:ext uri="{FF2B5EF4-FFF2-40B4-BE49-F238E27FC236}">
                    <a16:creationId xmlns:a16="http://schemas.microsoft.com/office/drawing/2014/main" id="{A10D7B35-342A-9338-ABE3-0C30A03DC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b="1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4244" name="Group 33">
                <a:extLst>
                  <a:ext uri="{FF2B5EF4-FFF2-40B4-BE49-F238E27FC236}">
                    <a16:creationId xmlns:a16="http://schemas.microsoft.com/office/drawing/2014/main" id="{C97CE220-5BFB-3140-2D8E-010E20A8C5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4245" name="Oval 34">
                  <a:extLst>
                    <a:ext uri="{FF2B5EF4-FFF2-40B4-BE49-F238E27FC236}">
                      <a16:creationId xmlns:a16="http://schemas.microsoft.com/office/drawing/2014/main" id="{6BD14F8F-2921-785A-FEFA-CC4888783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46" name="Oval 35">
                  <a:extLst>
                    <a:ext uri="{FF2B5EF4-FFF2-40B4-BE49-F238E27FC236}">
                      <a16:creationId xmlns:a16="http://schemas.microsoft.com/office/drawing/2014/main" id="{88062D24-B9CB-9375-B0BF-6DFB3333A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47" name="Oval 36">
                  <a:extLst>
                    <a:ext uri="{FF2B5EF4-FFF2-40B4-BE49-F238E27FC236}">
                      <a16:creationId xmlns:a16="http://schemas.microsoft.com/office/drawing/2014/main" id="{221AD735-41AA-21F4-65D4-9C55BA908E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108" name="Group 37">
              <a:extLst>
                <a:ext uri="{FF2B5EF4-FFF2-40B4-BE49-F238E27FC236}">
                  <a16:creationId xmlns:a16="http://schemas.microsoft.com/office/drawing/2014/main" id="{0E731C2A-DF36-3F75-9D4D-3509A3746BCD}"/>
                </a:ext>
              </a:extLst>
            </p:cNvPr>
            <p:cNvGrpSpPr>
              <a:grpSpLocks/>
            </p:cNvGrpSpPr>
            <p:nvPr/>
          </p:nvGrpSpPr>
          <p:grpSpPr bwMode="auto">
            <a:xfrm rot="-1532552">
              <a:off x="945" y="153"/>
              <a:ext cx="91" cy="365"/>
              <a:chOff x="673" y="578"/>
              <a:chExt cx="720" cy="1288"/>
            </a:xfrm>
          </p:grpSpPr>
          <p:sp>
            <p:nvSpPr>
              <p:cNvPr id="4238" name="Oval 38">
                <a:extLst>
                  <a:ext uri="{FF2B5EF4-FFF2-40B4-BE49-F238E27FC236}">
                    <a16:creationId xmlns:a16="http://schemas.microsoft.com/office/drawing/2014/main" id="{EF17ADE4-7166-E175-B5A2-DDE67AD75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b="1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4239" name="Group 39">
                <a:extLst>
                  <a:ext uri="{FF2B5EF4-FFF2-40B4-BE49-F238E27FC236}">
                    <a16:creationId xmlns:a16="http://schemas.microsoft.com/office/drawing/2014/main" id="{4DDE1333-25CE-E97E-4493-2613CF4B2F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4240" name="Oval 40">
                  <a:extLst>
                    <a:ext uri="{FF2B5EF4-FFF2-40B4-BE49-F238E27FC236}">
                      <a16:creationId xmlns:a16="http://schemas.microsoft.com/office/drawing/2014/main" id="{5DCC1289-8FFB-8C46-B033-07C9E13D85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41" name="Oval 41">
                  <a:extLst>
                    <a:ext uri="{FF2B5EF4-FFF2-40B4-BE49-F238E27FC236}">
                      <a16:creationId xmlns:a16="http://schemas.microsoft.com/office/drawing/2014/main" id="{E5986615-C8C8-744A-DB42-8C117407C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42" name="Oval 42">
                  <a:extLst>
                    <a:ext uri="{FF2B5EF4-FFF2-40B4-BE49-F238E27FC236}">
                      <a16:creationId xmlns:a16="http://schemas.microsoft.com/office/drawing/2014/main" id="{6D76C5BD-A872-372A-83FE-6B9C996557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109" name="Group 43">
              <a:extLst>
                <a:ext uri="{FF2B5EF4-FFF2-40B4-BE49-F238E27FC236}">
                  <a16:creationId xmlns:a16="http://schemas.microsoft.com/office/drawing/2014/main" id="{859C6BC8-7EDF-2164-F51B-AECC78C3B4E8}"/>
                </a:ext>
              </a:extLst>
            </p:cNvPr>
            <p:cNvGrpSpPr>
              <a:grpSpLocks/>
            </p:cNvGrpSpPr>
            <p:nvPr/>
          </p:nvGrpSpPr>
          <p:grpSpPr bwMode="auto">
            <a:xfrm rot="7217639">
              <a:off x="1589" y="865"/>
              <a:ext cx="95" cy="349"/>
              <a:chOff x="673" y="578"/>
              <a:chExt cx="720" cy="1288"/>
            </a:xfrm>
          </p:grpSpPr>
          <p:sp>
            <p:nvSpPr>
              <p:cNvPr id="4233" name="Oval 44">
                <a:extLst>
                  <a:ext uri="{FF2B5EF4-FFF2-40B4-BE49-F238E27FC236}">
                    <a16:creationId xmlns:a16="http://schemas.microsoft.com/office/drawing/2014/main" id="{99E5A856-40FE-5617-A117-EA4097CD5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b="1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4234" name="Group 45">
                <a:extLst>
                  <a:ext uri="{FF2B5EF4-FFF2-40B4-BE49-F238E27FC236}">
                    <a16:creationId xmlns:a16="http://schemas.microsoft.com/office/drawing/2014/main" id="{2DB1755D-A8AB-4AF4-CCED-6F1B246AFF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4235" name="Oval 46">
                  <a:extLst>
                    <a:ext uri="{FF2B5EF4-FFF2-40B4-BE49-F238E27FC236}">
                      <a16:creationId xmlns:a16="http://schemas.microsoft.com/office/drawing/2014/main" id="{B66999F5-CEF0-C678-AC9D-1846AEA0E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6" name="Oval 47">
                  <a:extLst>
                    <a:ext uri="{FF2B5EF4-FFF2-40B4-BE49-F238E27FC236}">
                      <a16:creationId xmlns:a16="http://schemas.microsoft.com/office/drawing/2014/main" id="{305B2472-91EA-8C0F-CAA6-6255F742B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7" name="Oval 48">
                  <a:extLst>
                    <a:ext uri="{FF2B5EF4-FFF2-40B4-BE49-F238E27FC236}">
                      <a16:creationId xmlns:a16="http://schemas.microsoft.com/office/drawing/2014/main" id="{545CEF16-9D18-DD38-E5E5-C264247B45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110" name="Group 49">
              <a:extLst>
                <a:ext uri="{FF2B5EF4-FFF2-40B4-BE49-F238E27FC236}">
                  <a16:creationId xmlns:a16="http://schemas.microsoft.com/office/drawing/2014/main" id="{049A03C0-CF78-4E6A-8509-0D4DEA4E375B}"/>
                </a:ext>
              </a:extLst>
            </p:cNvPr>
            <p:cNvGrpSpPr>
              <a:grpSpLocks/>
            </p:cNvGrpSpPr>
            <p:nvPr/>
          </p:nvGrpSpPr>
          <p:grpSpPr bwMode="auto">
            <a:xfrm rot="-7325031">
              <a:off x="723" y="847"/>
              <a:ext cx="96" cy="349"/>
              <a:chOff x="673" y="578"/>
              <a:chExt cx="720" cy="1288"/>
            </a:xfrm>
          </p:grpSpPr>
          <p:sp>
            <p:nvSpPr>
              <p:cNvPr id="4228" name="Oval 50">
                <a:extLst>
                  <a:ext uri="{FF2B5EF4-FFF2-40B4-BE49-F238E27FC236}">
                    <a16:creationId xmlns:a16="http://schemas.microsoft.com/office/drawing/2014/main" id="{AA9C6205-F690-8EAF-6233-EAD43D73B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b="1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4229" name="Group 51">
                <a:extLst>
                  <a:ext uri="{FF2B5EF4-FFF2-40B4-BE49-F238E27FC236}">
                    <a16:creationId xmlns:a16="http://schemas.microsoft.com/office/drawing/2014/main" id="{995E556C-4DBA-1907-C2C4-9BE87ED895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4230" name="Oval 52">
                  <a:extLst>
                    <a:ext uri="{FF2B5EF4-FFF2-40B4-BE49-F238E27FC236}">
                      <a16:creationId xmlns:a16="http://schemas.microsoft.com/office/drawing/2014/main" id="{BA67A806-5B5B-2B1C-5D4B-E05D0B4219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1" name="Oval 53">
                  <a:extLst>
                    <a:ext uri="{FF2B5EF4-FFF2-40B4-BE49-F238E27FC236}">
                      <a16:creationId xmlns:a16="http://schemas.microsoft.com/office/drawing/2014/main" id="{FC2C28C4-E97A-95AD-63D0-385689C301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32" name="Oval 54">
                  <a:extLst>
                    <a:ext uri="{FF2B5EF4-FFF2-40B4-BE49-F238E27FC236}">
                      <a16:creationId xmlns:a16="http://schemas.microsoft.com/office/drawing/2014/main" id="{7DF0185B-3AB7-230C-54E7-D325F12F30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111" name="Group 55">
              <a:extLst>
                <a:ext uri="{FF2B5EF4-FFF2-40B4-BE49-F238E27FC236}">
                  <a16:creationId xmlns:a16="http://schemas.microsoft.com/office/drawing/2014/main" id="{60A791F6-81F6-9202-FAAA-2DDD201ACEA0}"/>
                </a:ext>
              </a:extLst>
            </p:cNvPr>
            <p:cNvGrpSpPr>
              <a:grpSpLocks/>
            </p:cNvGrpSpPr>
            <p:nvPr/>
          </p:nvGrpSpPr>
          <p:grpSpPr bwMode="auto">
            <a:xfrm rot="5450717">
              <a:off x="1650" y="592"/>
              <a:ext cx="95" cy="349"/>
              <a:chOff x="673" y="578"/>
              <a:chExt cx="720" cy="1288"/>
            </a:xfrm>
          </p:grpSpPr>
          <p:sp>
            <p:nvSpPr>
              <p:cNvPr id="4223" name="Oval 56">
                <a:extLst>
                  <a:ext uri="{FF2B5EF4-FFF2-40B4-BE49-F238E27FC236}">
                    <a16:creationId xmlns:a16="http://schemas.microsoft.com/office/drawing/2014/main" id="{956349E0-6952-DC24-B68B-9790EA807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b="1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4224" name="Group 57">
                <a:extLst>
                  <a:ext uri="{FF2B5EF4-FFF2-40B4-BE49-F238E27FC236}">
                    <a16:creationId xmlns:a16="http://schemas.microsoft.com/office/drawing/2014/main" id="{0BFA341E-9FE8-9F46-1A76-B9EE198FC9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4225" name="Oval 58">
                  <a:extLst>
                    <a:ext uri="{FF2B5EF4-FFF2-40B4-BE49-F238E27FC236}">
                      <a16:creationId xmlns:a16="http://schemas.microsoft.com/office/drawing/2014/main" id="{03F9BB77-DBF9-3AD6-C1B7-92F3022A77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6" name="Oval 59">
                  <a:extLst>
                    <a:ext uri="{FF2B5EF4-FFF2-40B4-BE49-F238E27FC236}">
                      <a16:creationId xmlns:a16="http://schemas.microsoft.com/office/drawing/2014/main" id="{DB520571-8439-9162-2B5C-CFCFD9066E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7" name="Oval 60">
                  <a:extLst>
                    <a:ext uri="{FF2B5EF4-FFF2-40B4-BE49-F238E27FC236}">
                      <a16:creationId xmlns:a16="http://schemas.microsoft.com/office/drawing/2014/main" id="{6BA33790-498F-7760-30F5-32E1D1C9A3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4112" name="Oval 61">
              <a:extLst>
                <a:ext uri="{FF2B5EF4-FFF2-40B4-BE49-F238E27FC236}">
                  <a16:creationId xmlns:a16="http://schemas.microsoft.com/office/drawing/2014/main" id="{27530D44-F2EA-D6F7-A7B1-3ACC23FBE1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83982">
              <a:off x="818" y="442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13" name="Oval 62">
              <a:extLst>
                <a:ext uri="{FF2B5EF4-FFF2-40B4-BE49-F238E27FC236}">
                  <a16:creationId xmlns:a16="http://schemas.microsoft.com/office/drawing/2014/main" id="{0D52E59D-8E70-A740-D11A-FC03362B71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83982">
              <a:off x="880" y="457"/>
              <a:ext cx="22" cy="11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14" name="Oval 63">
              <a:extLst>
                <a:ext uri="{FF2B5EF4-FFF2-40B4-BE49-F238E27FC236}">
                  <a16:creationId xmlns:a16="http://schemas.microsoft.com/office/drawing/2014/main" id="{FEA3F3CD-295A-6CEB-C7D2-1EBA06B6E9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602425">
              <a:off x="909" y="358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15" name="Oval 64">
              <a:extLst>
                <a:ext uri="{FF2B5EF4-FFF2-40B4-BE49-F238E27FC236}">
                  <a16:creationId xmlns:a16="http://schemas.microsoft.com/office/drawing/2014/main" id="{F2CDDDEF-FABC-6C9E-CDB2-46B2F832C3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602425">
              <a:off x="953" y="386"/>
              <a:ext cx="19" cy="13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16" name="Oval 65">
              <a:extLst>
                <a:ext uri="{FF2B5EF4-FFF2-40B4-BE49-F238E27FC236}">
                  <a16:creationId xmlns:a16="http://schemas.microsoft.com/office/drawing/2014/main" id="{843639A2-C137-90B0-D0B8-EFA90C2810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89964">
              <a:off x="1032" y="293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17" name="Oval 66">
              <a:extLst>
                <a:ext uri="{FF2B5EF4-FFF2-40B4-BE49-F238E27FC236}">
                  <a16:creationId xmlns:a16="http://schemas.microsoft.com/office/drawing/2014/main" id="{1C7F5F77-902A-E8E0-AEB5-F8BEA9025D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89964">
              <a:off x="1066" y="327"/>
              <a:ext cx="24" cy="14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18" name="Oval 67">
              <a:extLst>
                <a:ext uri="{FF2B5EF4-FFF2-40B4-BE49-F238E27FC236}">
                  <a16:creationId xmlns:a16="http://schemas.microsoft.com/office/drawing/2014/main" id="{273482C8-F7C8-D075-A44B-C970848C1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46920">
              <a:off x="1114" y="271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19" name="Oval 68">
              <a:extLst>
                <a:ext uri="{FF2B5EF4-FFF2-40B4-BE49-F238E27FC236}">
                  <a16:creationId xmlns:a16="http://schemas.microsoft.com/office/drawing/2014/main" id="{BC2D02EA-2871-4BD3-144D-4DFA56E3D9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46920">
              <a:off x="1135" y="308"/>
              <a:ext cx="25" cy="14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0" name="Oval 69">
              <a:extLst>
                <a:ext uri="{FF2B5EF4-FFF2-40B4-BE49-F238E27FC236}">
                  <a16:creationId xmlns:a16="http://schemas.microsoft.com/office/drawing/2014/main" id="{D86B232A-A2B6-A52A-BED8-F9E50FAE15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36888">
              <a:off x="1491" y="368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1" name="Oval 70">
              <a:extLst>
                <a:ext uri="{FF2B5EF4-FFF2-40B4-BE49-F238E27FC236}">
                  <a16:creationId xmlns:a16="http://schemas.microsoft.com/office/drawing/2014/main" id="{60819FAE-DFD1-0CCF-7337-E38B5D2591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36888">
              <a:off x="1453" y="389"/>
              <a:ext cx="19" cy="12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2" name="Oval 71">
              <a:extLst>
                <a:ext uri="{FF2B5EF4-FFF2-40B4-BE49-F238E27FC236}">
                  <a16:creationId xmlns:a16="http://schemas.microsoft.com/office/drawing/2014/main" id="{AE58BF70-A2AA-B6FE-ED9A-9F7893D451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66685">
              <a:off x="1348" y="294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3" name="Oval 72">
              <a:extLst>
                <a:ext uri="{FF2B5EF4-FFF2-40B4-BE49-F238E27FC236}">
                  <a16:creationId xmlns:a16="http://schemas.microsoft.com/office/drawing/2014/main" id="{E460E87A-4735-884C-385B-DC8FFDE039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66685">
              <a:off x="1328" y="326"/>
              <a:ext cx="18" cy="11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4" name="Oval 73">
              <a:extLst>
                <a:ext uri="{FF2B5EF4-FFF2-40B4-BE49-F238E27FC236}">
                  <a16:creationId xmlns:a16="http://schemas.microsoft.com/office/drawing/2014/main" id="{B394D58D-24B4-93EC-0177-12DBDEBAE3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57178">
              <a:off x="1273" y="274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5" name="Oval 74">
              <a:extLst>
                <a:ext uri="{FF2B5EF4-FFF2-40B4-BE49-F238E27FC236}">
                  <a16:creationId xmlns:a16="http://schemas.microsoft.com/office/drawing/2014/main" id="{DAB7E27A-476B-E4C3-DB6C-0ECC89D28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57178">
              <a:off x="1262" y="310"/>
              <a:ext cx="23" cy="11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6" name="Oval 75">
              <a:extLst>
                <a:ext uri="{FF2B5EF4-FFF2-40B4-BE49-F238E27FC236}">
                  <a16:creationId xmlns:a16="http://schemas.microsoft.com/office/drawing/2014/main" id="{6DB61E2F-010A-06BD-8A53-9C0A32538A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812269">
              <a:off x="862" y="1162"/>
              <a:ext cx="38" cy="37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7" name="Oval 76">
              <a:extLst>
                <a:ext uri="{FF2B5EF4-FFF2-40B4-BE49-F238E27FC236}">
                  <a16:creationId xmlns:a16="http://schemas.microsoft.com/office/drawing/2014/main" id="{2B20F84F-F469-E270-15D2-C40B71B1A6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812269">
              <a:off x="933" y="1063"/>
              <a:ext cx="26" cy="12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8" name="Oval 77">
              <a:extLst>
                <a:ext uri="{FF2B5EF4-FFF2-40B4-BE49-F238E27FC236}">
                  <a16:creationId xmlns:a16="http://schemas.microsoft.com/office/drawing/2014/main" id="{18542694-164F-DC9A-1CF2-22D75D3D5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96635">
              <a:off x="1666" y="641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29" name="Oval 78">
              <a:extLst>
                <a:ext uri="{FF2B5EF4-FFF2-40B4-BE49-F238E27FC236}">
                  <a16:creationId xmlns:a16="http://schemas.microsoft.com/office/drawing/2014/main" id="{193FC9D3-E1D7-A93E-2D30-C7EE07A39C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96635">
              <a:off x="1606" y="631"/>
              <a:ext cx="19" cy="11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0" name="Oval 79">
              <a:extLst>
                <a:ext uri="{FF2B5EF4-FFF2-40B4-BE49-F238E27FC236}">
                  <a16:creationId xmlns:a16="http://schemas.microsoft.com/office/drawing/2014/main" id="{E8EC3DD9-167A-DCC2-7A0B-088E550D3F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543" y="429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1" name="Oval 80">
              <a:extLst>
                <a:ext uri="{FF2B5EF4-FFF2-40B4-BE49-F238E27FC236}">
                  <a16:creationId xmlns:a16="http://schemas.microsoft.com/office/drawing/2014/main" id="{4907AD51-6FB4-A324-6A0C-3723055AF1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502" y="446"/>
              <a:ext cx="19" cy="10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2" name="Oval 81">
              <a:extLst>
                <a:ext uri="{FF2B5EF4-FFF2-40B4-BE49-F238E27FC236}">
                  <a16:creationId xmlns:a16="http://schemas.microsoft.com/office/drawing/2014/main" id="{5EAB0920-F9DE-5C0D-85FF-2FEA2396C1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271920">
              <a:off x="1504" y="1175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3" name="Oval 82">
              <a:extLst>
                <a:ext uri="{FF2B5EF4-FFF2-40B4-BE49-F238E27FC236}">
                  <a16:creationId xmlns:a16="http://schemas.microsoft.com/office/drawing/2014/main" id="{41ED896D-18F6-4049-9F0F-A61B116D9F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271920">
              <a:off x="1452" y="1050"/>
              <a:ext cx="19" cy="14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4" name="Oval 83">
              <a:extLst>
                <a:ext uri="{FF2B5EF4-FFF2-40B4-BE49-F238E27FC236}">
                  <a16:creationId xmlns:a16="http://schemas.microsoft.com/office/drawing/2014/main" id="{4E4CDE86-6DD3-672E-2FFA-EEB8F4588D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21269">
              <a:off x="1561" y="1105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5" name="Oval 84">
              <a:extLst>
                <a:ext uri="{FF2B5EF4-FFF2-40B4-BE49-F238E27FC236}">
                  <a16:creationId xmlns:a16="http://schemas.microsoft.com/office/drawing/2014/main" id="{D02E9BC7-1625-D6DC-1DA7-286A0F949E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21269">
              <a:off x="1494" y="1004"/>
              <a:ext cx="21" cy="14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6" name="Oval 85">
              <a:extLst>
                <a:ext uri="{FF2B5EF4-FFF2-40B4-BE49-F238E27FC236}">
                  <a16:creationId xmlns:a16="http://schemas.microsoft.com/office/drawing/2014/main" id="{905BF3F6-3CB0-E2ED-AFA5-59F0D66181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22637">
              <a:off x="1657" y="926"/>
              <a:ext cx="38" cy="37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7" name="Oval 86">
              <a:extLst>
                <a:ext uri="{FF2B5EF4-FFF2-40B4-BE49-F238E27FC236}">
                  <a16:creationId xmlns:a16="http://schemas.microsoft.com/office/drawing/2014/main" id="{49AC45E4-C9FB-2DC7-5EF9-0EADF1BABE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22637">
              <a:off x="1592" y="866"/>
              <a:ext cx="19" cy="11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8" name="Oval 87">
              <a:extLst>
                <a:ext uri="{FF2B5EF4-FFF2-40B4-BE49-F238E27FC236}">
                  <a16:creationId xmlns:a16="http://schemas.microsoft.com/office/drawing/2014/main" id="{FDD511AA-BDFA-B6FE-D769-966C01A820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21508">
              <a:off x="1672" y="824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9" name="Oval 88">
              <a:extLst>
                <a:ext uri="{FF2B5EF4-FFF2-40B4-BE49-F238E27FC236}">
                  <a16:creationId xmlns:a16="http://schemas.microsoft.com/office/drawing/2014/main" id="{2989BA84-083C-021C-D3B2-FBCA10CC66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24243">
              <a:off x="1644" y="560"/>
              <a:ext cx="38" cy="37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0" name="Oval 89">
              <a:extLst>
                <a:ext uri="{FF2B5EF4-FFF2-40B4-BE49-F238E27FC236}">
                  <a16:creationId xmlns:a16="http://schemas.microsoft.com/office/drawing/2014/main" id="{9BDDEF6A-DD19-D082-2C0B-C650CF5957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24243">
              <a:off x="1586" y="559"/>
              <a:ext cx="24" cy="111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1" name="Oval 90">
              <a:extLst>
                <a:ext uri="{FF2B5EF4-FFF2-40B4-BE49-F238E27FC236}">
                  <a16:creationId xmlns:a16="http://schemas.microsoft.com/office/drawing/2014/main" id="{2BDCBF92-01BE-13D7-D3A4-DB7DF91942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13898">
              <a:off x="802" y="1098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2" name="Oval 91">
              <a:extLst>
                <a:ext uri="{FF2B5EF4-FFF2-40B4-BE49-F238E27FC236}">
                  <a16:creationId xmlns:a16="http://schemas.microsoft.com/office/drawing/2014/main" id="{31FFAD58-7EAB-4EDD-B3CA-08B9EDD1AD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13898">
              <a:off x="875" y="997"/>
              <a:ext cx="25" cy="13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3" name="Oval 92">
              <a:extLst>
                <a:ext uri="{FF2B5EF4-FFF2-40B4-BE49-F238E27FC236}">
                  <a16:creationId xmlns:a16="http://schemas.microsoft.com/office/drawing/2014/main" id="{7374D33F-4C86-DF31-0764-5A7CBE32DB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686947">
              <a:off x="718" y="911"/>
              <a:ext cx="38" cy="37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4" name="Oval 93">
              <a:extLst>
                <a:ext uri="{FF2B5EF4-FFF2-40B4-BE49-F238E27FC236}">
                  <a16:creationId xmlns:a16="http://schemas.microsoft.com/office/drawing/2014/main" id="{BB61ED37-FC5B-4174-06F4-E99EBCF93C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686947">
              <a:off x="800" y="839"/>
              <a:ext cx="21" cy="12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5" name="Oval 94">
              <a:extLst>
                <a:ext uri="{FF2B5EF4-FFF2-40B4-BE49-F238E27FC236}">
                  <a16:creationId xmlns:a16="http://schemas.microsoft.com/office/drawing/2014/main" id="{27CBBEBA-B4E1-A466-7A73-D59A629EEE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802010">
              <a:off x="699" y="797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6" name="Oval 95">
              <a:extLst>
                <a:ext uri="{FF2B5EF4-FFF2-40B4-BE49-F238E27FC236}">
                  <a16:creationId xmlns:a16="http://schemas.microsoft.com/office/drawing/2014/main" id="{77E52BB9-6559-04E1-2A3E-8A8A41BC06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802010">
              <a:off x="784" y="747"/>
              <a:ext cx="22" cy="11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7" name="Oval 96">
              <a:extLst>
                <a:ext uri="{FF2B5EF4-FFF2-40B4-BE49-F238E27FC236}">
                  <a16:creationId xmlns:a16="http://schemas.microsoft.com/office/drawing/2014/main" id="{79D7B031-9BEA-2FC9-0797-151C6C0DC7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86144">
              <a:off x="709" y="654"/>
              <a:ext cx="38" cy="37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8" name="Oval 97">
              <a:extLst>
                <a:ext uri="{FF2B5EF4-FFF2-40B4-BE49-F238E27FC236}">
                  <a16:creationId xmlns:a16="http://schemas.microsoft.com/office/drawing/2014/main" id="{1B99941D-1D49-20BD-0204-09A59ECF03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86144">
              <a:off x="784" y="635"/>
              <a:ext cx="29" cy="10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9" name="Oval 98">
              <a:extLst>
                <a:ext uri="{FF2B5EF4-FFF2-40B4-BE49-F238E27FC236}">
                  <a16:creationId xmlns:a16="http://schemas.microsoft.com/office/drawing/2014/main" id="{DF7174A2-5050-CFE0-790E-40C187A07C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28231">
              <a:off x="732" y="582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50" name="Oval 99">
              <a:extLst>
                <a:ext uri="{FF2B5EF4-FFF2-40B4-BE49-F238E27FC236}">
                  <a16:creationId xmlns:a16="http://schemas.microsoft.com/office/drawing/2014/main" id="{85238A64-B139-4EDD-1078-0237FE9820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28231">
              <a:off x="804" y="576"/>
              <a:ext cx="27" cy="111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51" name="Freeform 100">
              <a:extLst>
                <a:ext uri="{FF2B5EF4-FFF2-40B4-BE49-F238E27FC236}">
                  <a16:creationId xmlns:a16="http://schemas.microsoft.com/office/drawing/2014/main" id="{1431DA5B-9EB8-BD4F-875B-FDEA311DE9F3}"/>
                </a:ext>
              </a:extLst>
            </p:cNvPr>
            <p:cNvSpPr>
              <a:spLocks/>
            </p:cNvSpPr>
            <p:nvPr/>
          </p:nvSpPr>
          <p:spPr bwMode="auto">
            <a:xfrm rot="3930175">
              <a:off x="1068" y="869"/>
              <a:ext cx="217" cy="64"/>
            </a:xfrm>
            <a:custGeom>
              <a:avLst/>
              <a:gdLst>
                <a:gd name="T0" fmla="*/ 0 w 2160"/>
                <a:gd name="T1" fmla="*/ 15 h 312"/>
                <a:gd name="T2" fmla="*/ 19 w 2160"/>
                <a:gd name="T3" fmla="*/ 54 h 312"/>
                <a:gd name="T4" fmla="*/ 53 w 2160"/>
                <a:gd name="T5" fmla="*/ 34 h 312"/>
                <a:gd name="T6" fmla="*/ 72 w 2160"/>
                <a:gd name="T7" fmla="*/ 15 h 312"/>
                <a:gd name="T8" fmla="*/ 106 w 2160"/>
                <a:gd name="T9" fmla="*/ 5 h 312"/>
                <a:gd name="T10" fmla="*/ 140 w 2160"/>
                <a:gd name="T11" fmla="*/ 44 h 312"/>
                <a:gd name="T12" fmla="*/ 164 w 2160"/>
                <a:gd name="T13" fmla="*/ 54 h 312"/>
                <a:gd name="T14" fmla="*/ 193 w 2160"/>
                <a:gd name="T15" fmla="*/ 34 h 312"/>
                <a:gd name="T16" fmla="*/ 217 w 2160"/>
                <a:gd name="T17" fmla="*/ 64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"/>
                <a:gd name="T28" fmla="*/ 0 h 312"/>
                <a:gd name="T29" fmla="*/ 2160 w 2160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" h="312">
                  <a:moveTo>
                    <a:pt x="0" y="72"/>
                  </a:moveTo>
                  <a:cubicBezTo>
                    <a:pt x="52" y="160"/>
                    <a:pt x="104" y="248"/>
                    <a:pt x="192" y="264"/>
                  </a:cubicBezTo>
                  <a:cubicBezTo>
                    <a:pt x="280" y="280"/>
                    <a:pt x="440" y="200"/>
                    <a:pt x="528" y="168"/>
                  </a:cubicBezTo>
                  <a:cubicBezTo>
                    <a:pt x="616" y="136"/>
                    <a:pt x="632" y="96"/>
                    <a:pt x="720" y="72"/>
                  </a:cubicBezTo>
                  <a:cubicBezTo>
                    <a:pt x="808" y="48"/>
                    <a:pt x="944" y="0"/>
                    <a:pt x="1056" y="24"/>
                  </a:cubicBezTo>
                  <a:cubicBezTo>
                    <a:pt x="1168" y="48"/>
                    <a:pt x="1296" y="176"/>
                    <a:pt x="1392" y="216"/>
                  </a:cubicBezTo>
                  <a:cubicBezTo>
                    <a:pt x="1488" y="256"/>
                    <a:pt x="1544" y="272"/>
                    <a:pt x="1632" y="264"/>
                  </a:cubicBezTo>
                  <a:cubicBezTo>
                    <a:pt x="1720" y="256"/>
                    <a:pt x="1832" y="160"/>
                    <a:pt x="1920" y="168"/>
                  </a:cubicBezTo>
                  <a:cubicBezTo>
                    <a:pt x="2008" y="176"/>
                    <a:pt x="2084" y="244"/>
                    <a:pt x="2160" y="312"/>
                  </a:cubicBezTo>
                </a:path>
              </a:pathLst>
            </a:cu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52" name="Freeform 101">
              <a:extLst>
                <a:ext uri="{FF2B5EF4-FFF2-40B4-BE49-F238E27FC236}">
                  <a16:creationId xmlns:a16="http://schemas.microsoft.com/office/drawing/2014/main" id="{489C1D85-7235-BC34-4B32-D0A00BC9723F}"/>
                </a:ext>
              </a:extLst>
            </p:cNvPr>
            <p:cNvSpPr>
              <a:spLocks/>
            </p:cNvSpPr>
            <p:nvPr/>
          </p:nvSpPr>
          <p:spPr bwMode="auto">
            <a:xfrm rot="3357483">
              <a:off x="1087" y="678"/>
              <a:ext cx="218" cy="63"/>
            </a:xfrm>
            <a:custGeom>
              <a:avLst/>
              <a:gdLst>
                <a:gd name="T0" fmla="*/ 0 w 2160"/>
                <a:gd name="T1" fmla="*/ 15 h 312"/>
                <a:gd name="T2" fmla="*/ 19 w 2160"/>
                <a:gd name="T3" fmla="*/ 53 h 312"/>
                <a:gd name="T4" fmla="*/ 53 w 2160"/>
                <a:gd name="T5" fmla="*/ 34 h 312"/>
                <a:gd name="T6" fmla="*/ 73 w 2160"/>
                <a:gd name="T7" fmla="*/ 15 h 312"/>
                <a:gd name="T8" fmla="*/ 107 w 2160"/>
                <a:gd name="T9" fmla="*/ 5 h 312"/>
                <a:gd name="T10" fmla="*/ 140 w 2160"/>
                <a:gd name="T11" fmla="*/ 44 h 312"/>
                <a:gd name="T12" fmla="*/ 165 w 2160"/>
                <a:gd name="T13" fmla="*/ 53 h 312"/>
                <a:gd name="T14" fmla="*/ 194 w 2160"/>
                <a:gd name="T15" fmla="*/ 34 h 312"/>
                <a:gd name="T16" fmla="*/ 218 w 2160"/>
                <a:gd name="T17" fmla="*/ 63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"/>
                <a:gd name="T28" fmla="*/ 0 h 312"/>
                <a:gd name="T29" fmla="*/ 2160 w 2160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" h="312">
                  <a:moveTo>
                    <a:pt x="0" y="72"/>
                  </a:moveTo>
                  <a:cubicBezTo>
                    <a:pt x="52" y="160"/>
                    <a:pt x="104" y="248"/>
                    <a:pt x="192" y="264"/>
                  </a:cubicBezTo>
                  <a:cubicBezTo>
                    <a:pt x="280" y="280"/>
                    <a:pt x="440" y="200"/>
                    <a:pt x="528" y="168"/>
                  </a:cubicBezTo>
                  <a:cubicBezTo>
                    <a:pt x="616" y="136"/>
                    <a:pt x="632" y="96"/>
                    <a:pt x="720" y="72"/>
                  </a:cubicBezTo>
                  <a:cubicBezTo>
                    <a:pt x="808" y="48"/>
                    <a:pt x="944" y="0"/>
                    <a:pt x="1056" y="24"/>
                  </a:cubicBezTo>
                  <a:cubicBezTo>
                    <a:pt x="1168" y="48"/>
                    <a:pt x="1296" y="176"/>
                    <a:pt x="1392" y="216"/>
                  </a:cubicBezTo>
                  <a:cubicBezTo>
                    <a:pt x="1488" y="256"/>
                    <a:pt x="1544" y="272"/>
                    <a:pt x="1632" y="264"/>
                  </a:cubicBezTo>
                  <a:cubicBezTo>
                    <a:pt x="1720" y="256"/>
                    <a:pt x="1832" y="160"/>
                    <a:pt x="1920" y="168"/>
                  </a:cubicBezTo>
                  <a:cubicBezTo>
                    <a:pt x="2008" y="176"/>
                    <a:pt x="2084" y="244"/>
                    <a:pt x="2160" y="312"/>
                  </a:cubicBezTo>
                </a:path>
              </a:pathLst>
            </a:cu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153" name="Group 102">
              <a:extLst>
                <a:ext uri="{FF2B5EF4-FFF2-40B4-BE49-F238E27FC236}">
                  <a16:creationId xmlns:a16="http://schemas.microsoft.com/office/drawing/2014/main" id="{1E03FEF1-C071-FDFB-AFC6-2F8D14F9E879}"/>
                </a:ext>
              </a:extLst>
            </p:cNvPr>
            <p:cNvGrpSpPr>
              <a:grpSpLocks/>
            </p:cNvGrpSpPr>
            <p:nvPr/>
          </p:nvGrpSpPr>
          <p:grpSpPr bwMode="auto">
            <a:xfrm rot="-8577516">
              <a:off x="898" y="1046"/>
              <a:ext cx="91" cy="364"/>
              <a:chOff x="673" y="578"/>
              <a:chExt cx="720" cy="1288"/>
            </a:xfrm>
          </p:grpSpPr>
          <p:sp>
            <p:nvSpPr>
              <p:cNvPr id="4218" name="Oval 103">
                <a:extLst>
                  <a:ext uri="{FF2B5EF4-FFF2-40B4-BE49-F238E27FC236}">
                    <a16:creationId xmlns:a16="http://schemas.microsoft.com/office/drawing/2014/main" id="{34AEFD77-5CB1-2A9F-7351-C2AFD5842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b="1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4219" name="Group 104">
                <a:extLst>
                  <a:ext uri="{FF2B5EF4-FFF2-40B4-BE49-F238E27FC236}">
                    <a16:creationId xmlns:a16="http://schemas.microsoft.com/office/drawing/2014/main" id="{71CE3E6B-1CA8-904C-07E7-5CC17FE393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4220" name="Oval 105">
                  <a:extLst>
                    <a:ext uri="{FF2B5EF4-FFF2-40B4-BE49-F238E27FC236}">
                      <a16:creationId xmlns:a16="http://schemas.microsoft.com/office/drawing/2014/main" id="{EF8A14AF-8927-027C-7576-97F7395D5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1" name="Oval 106">
                  <a:extLst>
                    <a:ext uri="{FF2B5EF4-FFF2-40B4-BE49-F238E27FC236}">
                      <a16:creationId xmlns:a16="http://schemas.microsoft.com/office/drawing/2014/main" id="{6ED7B5AD-C4E9-A2C3-6494-35896AB5E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22" name="Oval 107">
                  <a:extLst>
                    <a:ext uri="{FF2B5EF4-FFF2-40B4-BE49-F238E27FC236}">
                      <a16:creationId xmlns:a16="http://schemas.microsoft.com/office/drawing/2014/main" id="{7EA98CF3-607B-0A6C-35BC-3CAAB323F7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154" name="Group 108">
              <a:extLst>
                <a:ext uri="{FF2B5EF4-FFF2-40B4-BE49-F238E27FC236}">
                  <a16:creationId xmlns:a16="http://schemas.microsoft.com/office/drawing/2014/main" id="{52A856C6-CC5B-7ECB-6078-F38ACEBF764F}"/>
                </a:ext>
              </a:extLst>
            </p:cNvPr>
            <p:cNvGrpSpPr>
              <a:grpSpLocks/>
            </p:cNvGrpSpPr>
            <p:nvPr/>
          </p:nvGrpSpPr>
          <p:grpSpPr bwMode="auto">
            <a:xfrm rot="10794292">
              <a:off x="1164" y="1123"/>
              <a:ext cx="91" cy="365"/>
              <a:chOff x="673" y="578"/>
              <a:chExt cx="720" cy="1288"/>
            </a:xfrm>
          </p:grpSpPr>
          <p:sp>
            <p:nvSpPr>
              <p:cNvPr id="4213" name="Oval 109">
                <a:extLst>
                  <a:ext uri="{FF2B5EF4-FFF2-40B4-BE49-F238E27FC236}">
                    <a16:creationId xmlns:a16="http://schemas.microsoft.com/office/drawing/2014/main" id="{CBB64217-8AE6-A51F-1121-45EAC69E2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b="1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4214" name="Group 110">
                <a:extLst>
                  <a:ext uri="{FF2B5EF4-FFF2-40B4-BE49-F238E27FC236}">
                    <a16:creationId xmlns:a16="http://schemas.microsoft.com/office/drawing/2014/main" id="{A28A91C2-39E7-7D78-66C1-95D5561C2A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4215" name="Oval 111">
                  <a:extLst>
                    <a:ext uri="{FF2B5EF4-FFF2-40B4-BE49-F238E27FC236}">
                      <a16:creationId xmlns:a16="http://schemas.microsoft.com/office/drawing/2014/main" id="{191D443F-3022-5DB0-B746-F9671EDA6D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6" name="Oval 112">
                  <a:extLst>
                    <a:ext uri="{FF2B5EF4-FFF2-40B4-BE49-F238E27FC236}">
                      <a16:creationId xmlns:a16="http://schemas.microsoft.com/office/drawing/2014/main" id="{E471B123-08DA-E9D3-5371-34485F1DDD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7" name="Oval 113">
                  <a:extLst>
                    <a:ext uri="{FF2B5EF4-FFF2-40B4-BE49-F238E27FC236}">
                      <a16:creationId xmlns:a16="http://schemas.microsoft.com/office/drawing/2014/main" id="{30FEEB1E-86DD-12FE-F007-A95CEB907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grpSp>
          <p:nvGrpSpPr>
            <p:cNvPr id="4155" name="Group 114">
              <a:extLst>
                <a:ext uri="{FF2B5EF4-FFF2-40B4-BE49-F238E27FC236}">
                  <a16:creationId xmlns:a16="http://schemas.microsoft.com/office/drawing/2014/main" id="{88239499-9F99-9F58-DD56-E512511F9950}"/>
                </a:ext>
              </a:extLst>
            </p:cNvPr>
            <p:cNvGrpSpPr>
              <a:grpSpLocks/>
            </p:cNvGrpSpPr>
            <p:nvPr/>
          </p:nvGrpSpPr>
          <p:grpSpPr bwMode="auto">
            <a:xfrm rot="8597638">
              <a:off x="1400" y="1054"/>
              <a:ext cx="91" cy="364"/>
              <a:chOff x="673" y="578"/>
              <a:chExt cx="720" cy="1288"/>
            </a:xfrm>
          </p:grpSpPr>
          <p:sp>
            <p:nvSpPr>
              <p:cNvPr id="4208" name="Oval 115">
                <a:extLst>
                  <a:ext uri="{FF2B5EF4-FFF2-40B4-BE49-F238E27FC236}">
                    <a16:creationId xmlns:a16="http://schemas.microsoft.com/office/drawing/2014/main" id="{6330A860-B055-F6E6-F762-2F25EA3E4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b="1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4209" name="Group 116">
                <a:extLst>
                  <a:ext uri="{FF2B5EF4-FFF2-40B4-BE49-F238E27FC236}">
                    <a16:creationId xmlns:a16="http://schemas.microsoft.com/office/drawing/2014/main" id="{CB9B1945-666E-7F9F-8ED6-F24D0FB55C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4210" name="Oval 117">
                  <a:extLst>
                    <a:ext uri="{FF2B5EF4-FFF2-40B4-BE49-F238E27FC236}">
                      <a16:creationId xmlns:a16="http://schemas.microsoft.com/office/drawing/2014/main" id="{4D0BC91C-FFDB-DF2C-05EB-5B8ED7976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1" name="Oval 118">
                  <a:extLst>
                    <a:ext uri="{FF2B5EF4-FFF2-40B4-BE49-F238E27FC236}">
                      <a16:creationId xmlns:a16="http://schemas.microsoft.com/office/drawing/2014/main" id="{CDD0BD9E-04F3-03F5-DCA2-87803F5B5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212" name="Oval 119">
                  <a:extLst>
                    <a:ext uri="{FF2B5EF4-FFF2-40B4-BE49-F238E27FC236}">
                      <a16:creationId xmlns:a16="http://schemas.microsoft.com/office/drawing/2014/main" id="{2EBFA9EB-43E6-B44A-FEE7-59B233AB6A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4156" name="Oval 120">
              <a:extLst>
                <a:ext uri="{FF2B5EF4-FFF2-40B4-BE49-F238E27FC236}">
                  <a16:creationId xmlns:a16="http://schemas.microsoft.com/office/drawing/2014/main" id="{5326A44B-4A9D-5993-0EBC-69F7CE45C5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43150">
              <a:off x="1279" y="1272"/>
              <a:ext cx="37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57" name="Oval 121">
              <a:extLst>
                <a:ext uri="{FF2B5EF4-FFF2-40B4-BE49-F238E27FC236}">
                  <a16:creationId xmlns:a16="http://schemas.microsoft.com/office/drawing/2014/main" id="{303F3997-8B5A-5F7A-0EE3-F4FAD4554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43150">
              <a:off x="1268" y="1141"/>
              <a:ext cx="18" cy="134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58" name="Oval 122">
              <a:extLst>
                <a:ext uri="{FF2B5EF4-FFF2-40B4-BE49-F238E27FC236}">
                  <a16:creationId xmlns:a16="http://schemas.microsoft.com/office/drawing/2014/main" id="{8C702EEA-31F1-E279-D5E2-21FD0EDD72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101883">
              <a:off x="1088" y="1273"/>
              <a:ext cx="4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59" name="Oval 123">
              <a:extLst>
                <a:ext uri="{FF2B5EF4-FFF2-40B4-BE49-F238E27FC236}">
                  <a16:creationId xmlns:a16="http://schemas.microsoft.com/office/drawing/2014/main" id="{76594C6C-7322-21CE-E239-033CAE17D5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101883">
              <a:off x="1116" y="1141"/>
              <a:ext cx="22" cy="13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0" name="Oval 124">
              <a:extLst>
                <a:ext uri="{FF2B5EF4-FFF2-40B4-BE49-F238E27FC236}">
                  <a16:creationId xmlns:a16="http://schemas.microsoft.com/office/drawing/2014/main" id="{47D73A5A-49DE-F303-EA66-F2ED3F8D2C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46521">
              <a:off x="989" y="1245"/>
              <a:ext cx="37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1" name="Oval 125">
              <a:extLst>
                <a:ext uri="{FF2B5EF4-FFF2-40B4-BE49-F238E27FC236}">
                  <a16:creationId xmlns:a16="http://schemas.microsoft.com/office/drawing/2014/main" id="{41C5CFE4-164A-D058-21D7-22BCA1722A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46521">
              <a:off x="1037" y="1119"/>
              <a:ext cx="19" cy="13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2" name="Oval 126">
              <a:extLst>
                <a:ext uri="{FF2B5EF4-FFF2-40B4-BE49-F238E27FC236}">
                  <a16:creationId xmlns:a16="http://schemas.microsoft.com/office/drawing/2014/main" id="{CDCE7AF7-3580-2041-D4D9-68DEA71618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54332">
              <a:off x="1352" y="1246"/>
              <a:ext cx="37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3" name="Oval 127">
              <a:extLst>
                <a:ext uri="{FF2B5EF4-FFF2-40B4-BE49-F238E27FC236}">
                  <a16:creationId xmlns:a16="http://schemas.microsoft.com/office/drawing/2014/main" id="{14CA3CCC-A84E-2AA4-2388-3FC18BC695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54332">
              <a:off x="1326" y="1123"/>
              <a:ext cx="24" cy="13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4" name="Oval 128">
              <a:extLst>
                <a:ext uri="{FF2B5EF4-FFF2-40B4-BE49-F238E27FC236}">
                  <a16:creationId xmlns:a16="http://schemas.microsoft.com/office/drawing/2014/main" id="{29644934-EBD4-1425-F786-671F4D2C7E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708481">
              <a:off x="1612" y="781"/>
              <a:ext cx="19" cy="11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5" name="Oval 129">
              <a:extLst>
                <a:ext uri="{FF2B5EF4-FFF2-40B4-BE49-F238E27FC236}">
                  <a16:creationId xmlns:a16="http://schemas.microsoft.com/office/drawing/2014/main" id="{9A682094-72A5-8BBE-358D-B25CFB840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489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6" name="Oval 130">
              <a:extLst>
                <a:ext uri="{FF2B5EF4-FFF2-40B4-BE49-F238E27FC236}">
                  <a16:creationId xmlns:a16="http://schemas.microsoft.com/office/drawing/2014/main" id="{AB55A80D-95B1-3EC2-23B7-4985126E9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533"/>
              <a:ext cx="54" cy="5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7" name="Oval 131">
              <a:extLst>
                <a:ext uri="{FF2B5EF4-FFF2-40B4-BE49-F238E27FC236}">
                  <a16:creationId xmlns:a16="http://schemas.microsoft.com/office/drawing/2014/main" id="{0BF0589F-72A9-F3B2-4682-ECBF83010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457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8" name="Oval 132">
              <a:extLst>
                <a:ext uri="{FF2B5EF4-FFF2-40B4-BE49-F238E27FC236}">
                  <a16:creationId xmlns:a16="http://schemas.microsoft.com/office/drawing/2014/main" id="{CE748AEC-D655-2FD3-0A0B-4D997679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" y="572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9" name="Oval 133">
              <a:extLst>
                <a:ext uri="{FF2B5EF4-FFF2-40B4-BE49-F238E27FC236}">
                  <a16:creationId xmlns:a16="http://schemas.microsoft.com/office/drawing/2014/main" id="{3A899677-1A5E-2C30-55C1-7AE29EB75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629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70" name="Oval 134">
              <a:extLst>
                <a:ext uri="{FF2B5EF4-FFF2-40B4-BE49-F238E27FC236}">
                  <a16:creationId xmlns:a16="http://schemas.microsoft.com/office/drawing/2014/main" id="{8753C849-29B9-E716-59D7-C2F10F6BD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686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71" name="Oval 135">
              <a:extLst>
                <a:ext uri="{FF2B5EF4-FFF2-40B4-BE49-F238E27FC236}">
                  <a16:creationId xmlns:a16="http://schemas.microsoft.com/office/drawing/2014/main" id="{1CA0C784-16E3-4BA2-9E47-AE322030B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743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72" name="Oval 136">
              <a:extLst>
                <a:ext uri="{FF2B5EF4-FFF2-40B4-BE49-F238E27FC236}">
                  <a16:creationId xmlns:a16="http://schemas.microsoft.com/office/drawing/2014/main" id="{7578FDE6-66C6-EF3C-F59D-DE0CF4775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800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73" name="Oval 137">
              <a:extLst>
                <a:ext uri="{FF2B5EF4-FFF2-40B4-BE49-F238E27FC236}">
                  <a16:creationId xmlns:a16="http://schemas.microsoft.com/office/drawing/2014/main" id="{7BEEF4AE-3C05-DA79-30C0-53A4B61CC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857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74" name="Oval 138">
              <a:extLst>
                <a:ext uri="{FF2B5EF4-FFF2-40B4-BE49-F238E27FC236}">
                  <a16:creationId xmlns:a16="http://schemas.microsoft.com/office/drawing/2014/main" id="{61F0CB4C-5201-2F21-0A67-C03ECB887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968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75" name="Oval 139">
              <a:extLst>
                <a:ext uri="{FF2B5EF4-FFF2-40B4-BE49-F238E27FC236}">
                  <a16:creationId xmlns:a16="http://schemas.microsoft.com/office/drawing/2014/main" id="{BF1E3014-EDB2-16F7-7599-8AF2FF165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" y="1022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76" name="Oval 140">
              <a:extLst>
                <a:ext uri="{FF2B5EF4-FFF2-40B4-BE49-F238E27FC236}">
                  <a16:creationId xmlns:a16="http://schemas.microsoft.com/office/drawing/2014/main" id="{558F7314-28AD-0B55-1EE8-ED6BA5CF2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1063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77" name="Oval 141">
              <a:extLst>
                <a:ext uri="{FF2B5EF4-FFF2-40B4-BE49-F238E27FC236}">
                  <a16:creationId xmlns:a16="http://schemas.microsoft.com/office/drawing/2014/main" id="{72668847-D7B0-1976-C144-301CA6825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1085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78" name="Oval 142">
              <a:extLst>
                <a:ext uri="{FF2B5EF4-FFF2-40B4-BE49-F238E27FC236}">
                  <a16:creationId xmlns:a16="http://schemas.microsoft.com/office/drawing/2014/main" id="{EF778CA7-A620-A1AB-2C9B-C8FC11309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1085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79" name="Oval 143">
              <a:extLst>
                <a:ext uri="{FF2B5EF4-FFF2-40B4-BE49-F238E27FC236}">
                  <a16:creationId xmlns:a16="http://schemas.microsoft.com/office/drawing/2014/main" id="{4B3BC1AA-C1E5-7A1D-DE3C-7B487152E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1085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0" name="Oval 144">
              <a:extLst>
                <a:ext uri="{FF2B5EF4-FFF2-40B4-BE49-F238E27FC236}">
                  <a16:creationId xmlns:a16="http://schemas.microsoft.com/office/drawing/2014/main" id="{DF9CA6B9-E81A-77FC-3DF6-95D4CAA41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" y="451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1" name="Oval 145">
              <a:extLst>
                <a:ext uri="{FF2B5EF4-FFF2-40B4-BE49-F238E27FC236}">
                  <a16:creationId xmlns:a16="http://schemas.microsoft.com/office/drawing/2014/main" id="{A34E857C-EC80-77C4-0E30-156E5E326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461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2" name="Oval 146">
              <a:extLst>
                <a:ext uri="{FF2B5EF4-FFF2-40B4-BE49-F238E27FC236}">
                  <a16:creationId xmlns:a16="http://schemas.microsoft.com/office/drawing/2014/main" id="{8EDEEC1A-7F3A-6884-C7D2-A38FC23E8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" y="562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3" name="Oval 147">
              <a:extLst>
                <a:ext uri="{FF2B5EF4-FFF2-40B4-BE49-F238E27FC236}">
                  <a16:creationId xmlns:a16="http://schemas.microsoft.com/office/drawing/2014/main" id="{D0C7BE9C-A01D-0302-09B4-B464FB080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613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4" name="Oval 148">
              <a:extLst>
                <a:ext uri="{FF2B5EF4-FFF2-40B4-BE49-F238E27FC236}">
                  <a16:creationId xmlns:a16="http://schemas.microsoft.com/office/drawing/2014/main" id="{13C9661A-1755-2800-A33B-FF9766827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667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5" name="Oval 149">
              <a:extLst>
                <a:ext uri="{FF2B5EF4-FFF2-40B4-BE49-F238E27FC236}">
                  <a16:creationId xmlns:a16="http://schemas.microsoft.com/office/drawing/2014/main" id="{E957EBDD-7239-F6A1-3209-C51DC4C15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" y="714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6" name="Oval 150">
              <a:extLst>
                <a:ext uri="{FF2B5EF4-FFF2-40B4-BE49-F238E27FC236}">
                  <a16:creationId xmlns:a16="http://schemas.microsoft.com/office/drawing/2014/main" id="{0E6741A6-FD94-31A4-9836-65217175E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768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7" name="Oval 151">
              <a:extLst>
                <a:ext uri="{FF2B5EF4-FFF2-40B4-BE49-F238E27FC236}">
                  <a16:creationId xmlns:a16="http://schemas.microsoft.com/office/drawing/2014/main" id="{D3EE1EAB-AF26-A97D-D6D0-5681DBDDB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870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8" name="Oval 152">
              <a:extLst>
                <a:ext uri="{FF2B5EF4-FFF2-40B4-BE49-F238E27FC236}">
                  <a16:creationId xmlns:a16="http://schemas.microsoft.com/office/drawing/2014/main" id="{D0D25A40-B9A3-0BA8-4F70-33F408312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" y="924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9" name="Oval 153">
              <a:extLst>
                <a:ext uri="{FF2B5EF4-FFF2-40B4-BE49-F238E27FC236}">
                  <a16:creationId xmlns:a16="http://schemas.microsoft.com/office/drawing/2014/main" id="{9A9E9F44-E2A4-18CD-B949-5787CC037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" y="971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90" name="Oval 154">
              <a:extLst>
                <a:ext uri="{FF2B5EF4-FFF2-40B4-BE49-F238E27FC236}">
                  <a16:creationId xmlns:a16="http://schemas.microsoft.com/office/drawing/2014/main" id="{913D34F0-5C17-E2EA-7A2F-F2B669DFA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057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91" name="Oval 155">
              <a:extLst>
                <a:ext uri="{FF2B5EF4-FFF2-40B4-BE49-F238E27FC236}">
                  <a16:creationId xmlns:a16="http://schemas.microsoft.com/office/drawing/2014/main" id="{E8E7E1DD-011C-4A27-B465-9E255945D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819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92" name="Oval 156">
              <a:extLst>
                <a:ext uri="{FF2B5EF4-FFF2-40B4-BE49-F238E27FC236}">
                  <a16:creationId xmlns:a16="http://schemas.microsoft.com/office/drawing/2014/main" id="{2F4E6E39-6D2C-DB69-FCC4-BCD13A6B3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914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93" name="Oval 157">
              <a:extLst>
                <a:ext uri="{FF2B5EF4-FFF2-40B4-BE49-F238E27FC236}">
                  <a16:creationId xmlns:a16="http://schemas.microsoft.com/office/drawing/2014/main" id="{B1E53CB5-2CB2-CA22-B05D-6D285D036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508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94" name="Oval 158">
              <a:extLst>
                <a:ext uri="{FF2B5EF4-FFF2-40B4-BE49-F238E27FC236}">
                  <a16:creationId xmlns:a16="http://schemas.microsoft.com/office/drawing/2014/main" id="{8D681167-4500-7EC2-B170-945C07E84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1016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95" name="Oval 159">
              <a:extLst>
                <a:ext uri="{FF2B5EF4-FFF2-40B4-BE49-F238E27FC236}">
                  <a16:creationId xmlns:a16="http://schemas.microsoft.com/office/drawing/2014/main" id="{0C7C5F15-A387-BDFE-258E-9720FB96E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1082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96" name="Oval 160">
              <a:extLst>
                <a:ext uri="{FF2B5EF4-FFF2-40B4-BE49-F238E27FC236}">
                  <a16:creationId xmlns:a16="http://schemas.microsoft.com/office/drawing/2014/main" id="{33005A55-6141-0A31-E765-72E2E6953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667"/>
              <a:ext cx="18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97" name="Oval 161">
              <a:extLst>
                <a:ext uri="{FF2B5EF4-FFF2-40B4-BE49-F238E27FC236}">
                  <a16:creationId xmlns:a16="http://schemas.microsoft.com/office/drawing/2014/main" id="{92E88990-2041-C83B-5B89-00EC7BB24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753"/>
              <a:ext cx="18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98" name="Oval 162">
              <a:extLst>
                <a:ext uri="{FF2B5EF4-FFF2-40B4-BE49-F238E27FC236}">
                  <a16:creationId xmlns:a16="http://schemas.microsoft.com/office/drawing/2014/main" id="{D002FCBD-A768-F6CD-5DB7-3CE07F56F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" y="800"/>
              <a:ext cx="18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99" name="Oval 163">
              <a:extLst>
                <a:ext uri="{FF2B5EF4-FFF2-40B4-BE49-F238E27FC236}">
                  <a16:creationId xmlns:a16="http://schemas.microsoft.com/office/drawing/2014/main" id="{CDBD044C-9477-164D-8469-4E3AAA99D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857"/>
              <a:ext cx="19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00" name="Oval 164">
              <a:extLst>
                <a:ext uri="{FF2B5EF4-FFF2-40B4-BE49-F238E27FC236}">
                  <a16:creationId xmlns:a16="http://schemas.microsoft.com/office/drawing/2014/main" id="{CBF74C3C-6C67-0639-9C62-CD101529B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943"/>
              <a:ext cx="19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01" name="Oval 165">
              <a:extLst>
                <a:ext uri="{FF2B5EF4-FFF2-40B4-BE49-F238E27FC236}">
                  <a16:creationId xmlns:a16="http://schemas.microsoft.com/office/drawing/2014/main" id="{C7D369BA-9A1F-0E92-2E5B-26ECCCE0C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990"/>
              <a:ext cx="18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02" name="Oval 166">
              <a:extLst>
                <a:ext uri="{FF2B5EF4-FFF2-40B4-BE49-F238E27FC236}">
                  <a16:creationId xmlns:a16="http://schemas.microsoft.com/office/drawing/2014/main" id="{DB3147D9-A762-9F84-476D-29E60F392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648"/>
              <a:ext cx="18" cy="19"/>
            </a:xfrm>
            <a:prstGeom prst="ellipse">
              <a:avLst/>
            </a:prstGeom>
            <a:solidFill>
              <a:srgbClr val="99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03" name="Oval 167">
              <a:extLst>
                <a:ext uri="{FF2B5EF4-FFF2-40B4-BE49-F238E27FC236}">
                  <a16:creationId xmlns:a16="http://schemas.microsoft.com/office/drawing/2014/main" id="{BC10B66A-09E3-C3AF-EC6E-D74AD2A82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711"/>
              <a:ext cx="19" cy="19"/>
            </a:xfrm>
            <a:prstGeom prst="ellipse">
              <a:avLst/>
            </a:prstGeom>
            <a:solidFill>
              <a:srgbClr val="99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04" name="Oval 168">
              <a:extLst>
                <a:ext uri="{FF2B5EF4-FFF2-40B4-BE49-F238E27FC236}">
                  <a16:creationId xmlns:a16="http://schemas.microsoft.com/office/drawing/2014/main" id="{BF69444A-643D-D9DB-31D1-F12BDE0B0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" y="851"/>
              <a:ext cx="18" cy="19"/>
            </a:xfrm>
            <a:prstGeom prst="ellipse">
              <a:avLst/>
            </a:prstGeom>
            <a:solidFill>
              <a:srgbClr val="99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05" name="Oval 169">
              <a:extLst>
                <a:ext uri="{FF2B5EF4-FFF2-40B4-BE49-F238E27FC236}">
                  <a16:creationId xmlns:a16="http://schemas.microsoft.com/office/drawing/2014/main" id="{B43812D6-E923-A7FE-0167-0FE5D508B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901"/>
              <a:ext cx="19" cy="19"/>
            </a:xfrm>
            <a:prstGeom prst="ellipse">
              <a:avLst/>
            </a:prstGeom>
            <a:solidFill>
              <a:srgbClr val="99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06" name="Oval 170">
              <a:extLst>
                <a:ext uri="{FF2B5EF4-FFF2-40B4-BE49-F238E27FC236}">
                  <a16:creationId xmlns:a16="http://schemas.microsoft.com/office/drawing/2014/main" id="{9EC21CB0-D1C0-166A-0E38-7DEFCCA2E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" y="990"/>
              <a:ext cx="45" cy="4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07" name="Oval 171">
              <a:extLst>
                <a:ext uri="{FF2B5EF4-FFF2-40B4-BE49-F238E27FC236}">
                  <a16:creationId xmlns:a16="http://schemas.microsoft.com/office/drawing/2014/main" id="{0699A1AC-3661-424E-FC0D-878D4D5F1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591"/>
              <a:ext cx="46" cy="4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101" name="AutoShape 172">
            <a:extLst>
              <a:ext uri="{FF2B5EF4-FFF2-40B4-BE49-F238E27FC236}">
                <a16:creationId xmlns:a16="http://schemas.microsoft.com/office/drawing/2014/main" id="{B5788109-B415-02CA-0410-F738DEEAD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423" y="46482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gradFill rotWithShape="0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E9C90-121B-2C20-F7BB-777CCCE7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BA9B7-A4C6-C722-B334-AD57BA66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1A0-A90D-498A-BAC5-A9BDA09F6E5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79756BF-F410-A43D-4F81-03ECF02BD1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75939" y="475328"/>
            <a:ext cx="6799262" cy="1303337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zh-CN" dirty="0"/>
              <a:t>HIV - Life Cycle</a:t>
            </a:r>
            <a:endParaRPr lang="zh-CN" altLang="zh-CN" dirty="0"/>
          </a:p>
        </p:txBody>
      </p:sp>
      <p:grpSp>
        <p:nvGrpSpPr>
          <p:cNvPr id="5123" name="Group 3">
            <a:extLst>
              <a:ext uri="{FF2B5EF4-FFF2-40B4-BE49-F238E27FC236}">
                <a16:creationId xmlns:a16="http://schemas.microsoft.com/office/drawing/2014/main" id="{7E592BCD-0C62-B506-02BE-6D56C41167C7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2882901" y="5697331"/>
            <a:ext cx="1447800" cy="136525"/>
            <a:chOff x="3792" y="1008"/>
            <a:chExt cx="912" cy="96"/>
          </a:xfrm>
        </p:grpSpPr>
        <p:sp>
          <p:nvSpPr>
            <p:cNvPr id="5772" name="Line 4">
              <a:extLst>
                <a:ext uri="{FF2B5EF4-FFF2-40B4-BE49-F238E27FC236}">
                  <a16:creationId xmlns:a16="http://schemas.microsoft.com/office/drawing/2014/main" id="{9E25A1E7-5357-C7C2-7F10-7C9B3BEF6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73" name="Line 5">
              <a:extLst>
                <a:ext uri="{FF2B5EF4-FFF2-40B4-BE49-F238E27FC236}">
                  <a16:creationId xmlns:a16="http://schemas.microsoft.com/office/drawing/2014/main" id="{5EA2B6EA-51FB-C2A0-573E-06F00E0C9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74" name="Oval 6">
              <a:extLst>
                <a:ext uri="{FF2B5EF4-FFF2-40B4-BE49-F238E27FC236}">
                  <a16:creationId xmlns:a16="http://schemas.microsoft.com/office/drawing/2014/main" id="{FA04EE38-6BE4-A5A6-936B-5502E6E88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75" name="Oval 7">
              <a:extLst>
                <a:ext uri="{FF2B5EF4-FFF2-40B4-BE49-F238E27FC236}">
                  <a16:creationId xmlns:a16="http://schemas.microsoft.com/office/drawing/2014/main" id="{DA0CB9D3-B15F-1BFE-B331-31D30953F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24" name="Group 8">
            <a:extLst>
              <a:ext uri="{FF2B5EF4-FFF2-40B4-BE49-F238E27FC236}">
                <a16:creationId xmlns:a16="http://schemas.microsoft.com/office/drawing/2014/main" id="{04D8A5AB-C1B1-6FCF-E12A-2567E60D97E8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2747169" y="5698125"/>
            <a:ext cx="1447800" cy="134938"/>
            <a:chOff x="3792" y="1008"/>
            <a:chExt cx="912" cy="96"/>
          </a:xfrm>
        </p:grpSpPr>
        <p:sp>
          <p:nvSpPr>
            <p:cNvPr id="5768" name="Line 9">
              <a:extLst>
                <a:ext uri="{FF2B5EF4-FFF2-40B4-BE49-F238E27FC236}">
                  <a16:creationId xmlns:a16="http://schemas.microsoft.com/office/drawing/2014/main" id="{6AFD00EA-160E-7819-AAAA-8D369AE59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69" name="Line 10">
              <a:extLst>
                <a:ext uri="{FF2B5EF4-FFF2-40B4-BE49-F238E27FC236}">
                  <a16:creationId xmlns:a16="http://schemas.microsoft.com/office/drawing/2014/main" id="{88CA8F7E-D0C2-EF6C-7552-981855B37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70" name="Oval 11">
              <a:extLst>
                <a:ext uri="{FF2B5EF4-FFF2-40B4-BE49-F238E27FC236}">
                  <a16:creationId xmlns:a16="http://schemas.microsoft.com/office/drawing/2014/main" id="{B37145AD-B792-9301-34B6-5EF05CDBD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71" name="Oval 12">
              <a:extLst>
                <a:ext uri="{FF2B5EF4-FFF2-40B4-BE49-F238E27FC236}">
                  <a16:creationId xmlns:a16="http://schemas.microsoft.com/office/drawing/2014/main" id="{81CF942C-0B63-BB85-993E-904949651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25" name="Group 13">
            <a:extLst>
              <a:ext uri="{FF2B5EF4-FFF2-40B4-BE49-F238E27FC236}">
                <a16:creationId xmlns:a16="http://schemas.microsoft.com/office/drawing/2014/main" id="{4B86EA8F-93B7-30F9-6F3E-FF71FBD4FE0E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2612232" y="5698125"/>
            <a:ext cx="1447800" cy="134937"/>
            <a:chOff x="3792" y="1008"/>
            <a:chExt cx="912" cy="96"/>
          </a:xfrm>
        </p:grpSpPr>
        <p:sp>
          <p:nvSpPr>
            <p:cNvPr id="5764" name="Line 14">
              <a:extLst>
                <a:ext uri="{FF2B5EF4-FFF2-40B4-BE49-F238E27FC236}">
                  <a16:creationId xmlns:a16="http://schemas.microsoft.com/office/drawing/2014/main" id="{9E11E560-9168-69CA-64E0-A07E3DAF9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65" name="Line 15">
              <a:extLst>
                <a:ext uri="{FF2B5EF4-FFF2-40B4-BE49-F238E27FC236}">
                  <a16:creationId xmlns:a16="http://schemas.microsoft.com/office/drawing/2014/main" id="{55D328C6-2252-A2F3-BFE8-57D088343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66" name="Oval 16">
              <a:extLst>
                <a:ext uri="{FF2B5EF4-FFF2-40B4-BE49-F238E27FC236}">
                  <a16:creationId xmlns:a16="http://schemas.microsoft.com/office/drawing/2014/main" id="{D263FC03-1078-A67C-093A-0D089FDE7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67" name="Oval 17">
              <a:extLst>
                <a:ext uri="{FF2B5EF4-FFF2-40B4-BE49-F238E27FC236}">
                  <a16:creationId xmlns:a16="http://schemas.microsoft.com/office/drawing/2014/main" id="{B70F8F39-DD40-6421-B388-35239B866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26" name="Group 18">
            <a:extLst>
              <a:ext uri="{FF2B5EF4-FFF2-40B4-BE49-F238E27FC236}">
                <a16:creationId xmlns:a16="http://schemas.microsoft.com/office/drawing/2014/main" id="{CDF5B791-53FB-4501-DFF1-10B4ED933A11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2476501" y="5697331"/>
            <a:ext cx="1447800" cy="136525"/>
            <a:chOff x="3792" y="1008"/>
            <a:chExt cx="912" cy="96"/>
          </a:xfrm>
        </p:grpSpPr>
        <p:sp>
          <p:nvSpPr>
            <p:cNvPr id="5760" name="Line 19">
              <a:extLst>
                <a:ext uri="{FF2B5EF4-FFF2-40B4-BE49-F238E27FC236}">
                  <a16:creationId xmlns:a16="http://schemas.microsoft.com/office/drawing/2014/main" id="{E9113512-E9EB-6023-F246-C20656B53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61" name="Line 20">
              <a:extLst>
                <a:ext uri="{FF2B5EF4-FFF2-40B4-BE49-F238E27FC236}">
                  <a16:creationId xmlns:a16="http://schemas.microsoft.com/office/drawing/2014/main" id="{42DD3D2A-3BBE-32D6-539A-D6278571B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62" name="Oval 21">
              <a:extLst>
                <a:ext uri="{FF2B5EF4-FFF2-40B4-BE49-F238E27FC236}">
                  <a16:creationId xmlns:a16="http://schemas.microsoft.com/office/drawing/2014/main" id="{EE4BAA2B-1D66-3BC5-48FA-A66B93AB8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63" name="Oval 22">
              <a:extLst>
                <a:ext uri="{FF2B5EF4-FFF2-40B4-BE49-F238E27FC236}">
                  <a16:creationId xmlns:a16="http://schemas.microsoft.com/office/drawing/2014/main" id="{B0624A81-ED0C-EE9C-F16A-50172B52A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27" name="Group 23">
            <a:extLst>
              <a:ext uri="{FF2B5EF4-FFF2-40B4-BE49-F238E27FC236}">
                <a16:creationId xmlns:a16="http://schemas.microsoft.com/office/drawing/2014/main" id="{1FC3738D-13FD-B567-2B0A-ABFD8BD12A0B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1934369" y="5698125"/>
            <a:ext cx="1447800" cy="134938"/>
            <a:chOff x="3792" y="1008"/>
            <a:chExt cx="912" cy="96"/>
          </a:xfrm>
        </p:grpSpPr>
        <p:sp>
          <p:nvSpPr>
            <p:cNvPr id="5756" name="Line 24">
              <a:extLst>
                <a:ext uri="{FF2B5EF4-FFF2-40B4-BE49-F238E27FC236}">
                  <a16:creationId xmlns:a16="http://schemas.microsoft.com/office/drawing/2014/main" id="{B859FA77-C97C-0E24-3219-D0D59996F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7" name="Line 25">
              <a:extLst>
                <a:ext uri="{FF2B5EF4-FFF2-40B4-BE49-F238E27FC236}">
                  <a16:creationId xmlns:a16="http://schemas.microsoft.com/office/drawing/2014/main" id="{EC8F82E0-0202-59F7-03C7-C5F304609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8" name="Oval 26">
              <a:extLst>
                <a:ext uri="{FF2B5EF4-FFF2-40B4-BE49-F238E27FC236}">
                  <a16:creationId xmlns:a16="http://schemas.microsoft.com/office/drawing/2014/main" id="{B1E9EA96-1663-B77D-E4ED-E36E30B38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59" name="Oval 27">
              <a:extLst>
                <a:ext uri="{FF2B5EF4-FFF2-40B4-BE49-F238E27FC236}">
                  <a16:creationId xmlns:a16="http://schemas.microsoft.com/office/drawing/2014/main" id="{798BE0D1-05F2-9162-8BDF-D909D31D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28" name="Group 28">
            <a:extLst>
              <a:ext uri="{FF2B5EF4-FFF2-40B4-BE49-F238E27FC236}">
                <a16:creationId xmlns:a16="http://schemas.microsoft.com/office/drawing/2014/main" id="{FD093E49-9224-5C0F-9EDC-5400B6E3897F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1799432" y="5698125"/>
            <a:ext cx="1447800" cy="134937"/>
            <a:chOff x="3792" y="1008"/>
            <a:chExt cx="912" cy="96"/>
          </a:xfrm>
        </p:grpSpPr>
        <p:sp>
          <p:nvSpPr>
            <p:cNvPr id="5752" name="Line 29">
              <a:extLst>
                <a:ext uri="{FF2B5EF4-FFF2-40B4-BE49-F238E27FC236}">
                  <a16:creationId xmlns:a16="http://schemas.microsoft.com/office/drawing/2014/main" id="{5E91B080-5C35-62F0-23A1-CA6D45738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3" name="Line 30">
              <a:extLst>
                <a:ext uri="{FF2B5EF4-FFF2-40B4-BE49-F238E27FC236}">
                  <a16:creationId xmlns:a16="http://schemas.microsoft.com/office/drawing/2014/main" id="{6B4BF8BB-2322-657F-B0BB-C5E8820E5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4" name="Oval 31">
              <a:extLst>
                <a:ext uri="{FF2B5EF4-FFF2-40B4-BE49-F238E27FC236}">
                  <a16:creationId xmlns:a16="http://schemas.microsoft.com/office/drawing/2014/main" id="{BAD8CD8A-16CE-F63A-40E0-FBA92ABCA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55" name="Oval 32">
              <a:extLst>
                <a:ext uri="{FF2B5EF4-FFF2-40B4-BE49-F238E27FC236}">
                  <a16:creationId xmlns:a16="http://schemas.microsoft.com/office/drawing/2014/main" id="{F02EFC27-9543-5DCD-3F4D-D1152B923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29" name="Group 33">
            <a:extLst>
              <a:ext uri="{FF2B5EF4-FFF2-40B4-BE49-F238E27FC236}">
                <a16:creationId xmlns:a16="http://schemas.microsoft.com/office/drawing/2014/main" id="{A0B7CA04-603B-0006-287F-7C7BE2FA6B98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1663701" y="5697331"/>
            <a:ext cx="1447800" cy="136525"/>
            <a:chOff x="3792" y="1008"/>
            <a:chExt cx="912" cy="96"/>
          </a:xfrm>
        </p:grpSpPr>
        <p:sp>
          <p:nvSpPr>
            <p:cNvPr id="5748" name="Line 34">
              <a:extLst>
                <a:ext uri="{FF2B5EF4-FFF2-40B4-BE49-F238E27FC236}">
                  <a16:creationId xmlns:a16="http://schemas.microsoft.com/office/drawing/2014/main" id="{FB74FC18-B9FB-FE3F-112A-606F34084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9" name="Line 35">
              <a:extLst>
                <a:ext uri="{FF2B5EF4-FFF2-40B4-BE49-F238E27FC236}">
                  <a16:creationId xmlns:a16="http://schemas.microsoft.com/office/drawing/2014/main" id="{8425A8E2-891B-07C8-4A16-D34DF0966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0" name="Oval 36">
              <a:extLst>
                <a:ext uri="{FF2B5EF4-FFF2-40B4-BE49-F238E27FC236}">
                  <a16:creationId xmlns:a16="http://schemas.microsoft.com/office/drawing/2014/main" id="{D38AAAE2-02FB-E572-9703-0735AFB2C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51" name="Oval 37">
              <a:extLst>
                <a:ext uri="{FF2B5EF4-FFF2-40B4-BE49-F238E27FC236}">
                  <a16:creationId xmlns:a16="http://schemas.microsoft.com/office/drawing/2014/main" id="{8853305A-0F23-553B-7E99-0367FD81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30" name="Group 38">
            <a:extLst>
              <a:ext uri="{FF2B5EF4-FFF2-40B4-BE49-F238E27FC236}">
                <a16:creationId xmlns:a16="http://schemas.microsoft.com/office/drawing/2014/main" id="{2F57A732-9732-08D1-EB8A-23BAB6190D65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1527969" y="5699712"/>
            <a:ext cx="1447800" cy="134938"/>
            <a:chOff x="3792" y="1008"/>
            <a:chExt cx="912" cy="96"/>
          </a:xfrm>
        </p:grpSpPr>
        <p:sp>
          <p:nvSpPr>
            <p:cNvPr id="5744" name="Line 39">
              <a:extLst>
                <a:ext uri="{FF2B5EF4-FFF2-40B4-BE49-F238E27FC236}">
                  <a16:creationId xmlns:a16="http://schemas.microsoft.com/office/drawing/2014/main" id="{C74C72DF-397E-DEC1-7106-0DF952C1B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5" name="Line 40">
              <a:extLst>
                <a:ext uri="{FF2B5EF4-FFF2-40B4-BE49-F238E27FC236}">
                  <a16:creationId xmlns:a16="http://schemas.microsoft.com/office/drawing/2014/main" id="{DB5B1A4A-FF98-2344-7E5E-53E11126B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6" name="Oval 41">
              <a:extLst>
                <a:ext uri="{FF2B5EF4-FFF2-40B4-BE49-F238E27FC236}">
                  <a16:creationId xmlns:a16="http://schemas.microsoft.com/office/drawing/2014/main" id="{BB26B19A-D11C-2BF0-21B9-2CA6E9808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47" name="Oval 42">
              <a:extLst>
                <a:ext uri="{FF2B5EF4-FFF2-40B4-BE49-F238E27FC236}">
                  <a16:creationId xmlns:a16="http://schemas.microsoft.com/office/drawing/2014/main" id="{5FAD5594-8A9B-6042-F9E2-AF380E6BD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31" name="Group 43">
            <a:extLst>
              <a:ext uri="{FF2B5EF4-FFF2-40B4-BE49-F238E27FC236}">
                <a16:creationId xmlns:a16="http://schemas.microsoft.com/office/drawing/2014/main" id="{0C43707C-B37A-2CD4-0AAD-338FE8DC2911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1393032" y="5699712"/>
            <a:ext cx="1447800" cy="134937"/>
            <a:chOff x="3792" y="1008"/>
            <a:chExt cx="912" cy="96"/>
          </a:xfrm>
        </p:grpSpPr>
        <p:sp>
          <p:nvSpPr>
            <p:cNvPr id="5740" name="Line 44">
              <a:extLst>
                <a:ext uri="{FF2B5EF4-FFF2-40B4-BE49-F238E27FC236}">
                  <a16:creationId xmlns:a16="http://schemas.microsoft.com/office/drawing/2014/main" id="{F1976BEC-E298-3E23-1A92-4E8E227C4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1" name="Line 45">
              <a:extLst>
                <a:ext uri="{FF2B5EF4-FFF2-40B4-BE49-F238E27FC236}">
                  <a16:creationId xmlns:a16="http://schemas.microsoft.com/office/drawing/2014/main" id="{1F7D8AA8-D7A8-3AC1-59B7-A9A4FA9FB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2" name="Oval 46">
              <a:extLst>
                <a:ext uri="{FF2B5EF4-FFF2-40B4-BE49-F238E27FC236}">
                  <a16:creationId xmlns:a16="http://schemas.microsoft.com/office/drawing/2014/main" id="{7CD49A73-6A3F-F534-1B79-3E5A8C6BD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43" name="Oval 47">
              <a:extLst>
                <a:ext uri="{FF2B5EF4-FFF2-40B4-BE49-F238E27FC236}">
                  <a16:creationId xmlns:a16="http://schemas.microsoft.com/office/drawing/2014/main" id="{A76F1E89-98D7-7090-97A7-F7ABD35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32" name="Group 48">
            <a:extLst>
              <a:ext uri="{FF2B5EF4-FFF2-40B4-BE49-F238E27FC236}">
                <a16:creationId xmlns:a16="http://schemas.microsoft.com/office/drawing/2014/main" id="{25184357-A60E-1F7A-C396-7582A67CEDA4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1257301" y="5698918"/>
            <a:ext cx="1447800" cy="136525"/>
            <a:chOff x="3792" y="1008"/>
            <a:chExt cx="912" cy="96"/>
          </a:xfrm>
        </p:grpSpPr>
        <p:sp>
          <p:nvSpPr>
            <p:cNvPr id="5736" name="Line 49">
              <a:extLst>
                <a:ext uri="{FF2B5EF4-FFF2-40B4-BE49-F238E27FC236}">
                  <a16:creationId xmlns:a16="http://schemas.microsoft.com/office/drawing/2014/main" id="{560DBCA6-6501-20EB-15A9-16FA2B3139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7" name="Line 50">
              <a:extLst>
                <a:ext uri="{FF2B5EF4-FFF2-40B4-BE49-F238E27FC236}">
                  <a16:creationId xmlns:a16="http://schemas.microsoft.com/office/drawing/2014/main" id="{9C2DA749-081D-B09E-C040-B65BB7C4D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8" name="Oval 51">
              <a:extLst>
                <a:ext uri="{FF2B5EF4-FFF2-40B4-BE49-F238E27FC236}">
                  <a16:creationId xmlns:a16="http://schemas.microsoft.com/office/drawing/2014/main" id="{663926B0-63FF-4851-70AB-5B040D95C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39" name="Oval 52">
              <a:extLst>
                <a:ext uri="{FF2B5EF4-FFF2-40B4-BE49-F238E27FC236}">
                  <a16:creationId xmlns:a16="http://schemas.microsoft.com/office/drawing/2014/main" id="{9143CAF8-ACBD-EF17-B8F4-EB9C8F2E0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33" name="Group 53">
            <a:extLst>
              <a:ext uri="{FF2B5EF4-FFF2-40B4-BE49-F238E27FC236}">
                <a16:creationId xmlns:a16="http://schemas.microsoft.com/office/drawing/2014/main" id="{B4C7ACE2-7495-74A5-D4B8-234EB53733FA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1121569" y="5699712"/>
            <a:ext cx="1447800" cy="134938"/>
            <a:chOff x="3792" y="1008"/>
            <a:chExt cx="912" cy="96"/>
          </a:xfrm>
        </p:grpSpPr>
        <p:sp>
          <p:nvSpPr>
            <p:cNvPr id="5732" name="Line 54">
              <a:extLst>
                <a:ext uri="{FF2B5EF4-FFF2-40B4-BE49-F238E27FC236}">
                  <a16:creationId xmlns:a16="http://schemas.microsoft.com/office/drawing/2014/main" id="{0CA4CFBB-7EE8-226C-88B1-601983AD6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3" name="Line 55">
              <a:extLst>
                <a:ext uri="{FF2B5EF4-FFF2-40B4-BE49-F238E27FC236}">
                  <a16:creationId xmlns:a16="http://schemas.microsoft.com/office/drawing/2014/main" id="{00654A3B-B4A5-9396-70D7-7CA72A4B35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4" name="Oval 56">
              <a:extLst>
                <a:ext uri="{FF2B5EF4-FFF2-40B4-BE49-F238E27FC236}">
                  <a16:creationId xmlns:a16="http://schemas.microsoft.com/office/drawing/2014/main" id="{8B9BAA14-4CCD-9C70-A577-06C434520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35" name="Oval 57">
              <a:extLst>
                <a:ext uri="{FF2B5EF4-FFF2-40B4-BE49-F238E27FC236}">
                  <a16:creationId xmlns:a16="http://schemas.microsoft.com/office/drawing/2014/main" id="{8F7AF8FB-1FFB-D335-FCDB-72422FA16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34" name="Group 58">
            <a:extLst>
              <a:ext uri="{FF2B5EF4-FFF2-40B4-BE49-F238E27FC236}">
                <a16:creationId xmlns:a16="http://schemas.microsoft.com/office/drawing/2014/main" id="{9DF939C1-5432-0FDC-FC52-78D051040738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986632" y="5699712"/>
            <a:ext cx="1447800" cy="134937"/>
            <a:chOff x="3792" y="1008"/>
            <a:chExt cx="912" cy="96"/>
          </a:xfrm>
        </p:grpSpPr>
        <p:sp>
          <p:nvSpPr>
            <p:cNvPr id="5728" name="Line 59">
              <a:extLst>
                <a:ext uri="{FF2B5EF4-FFF2-40B4-BE49-F238E27FC236}">
                  <a16:creationId xmlns:a16="http://schemas.microsoft.com/office/drawing/2014/main" id="{9CDA3B30-C5D0-AB4F-C027-1437D6556D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29" name="Line 60">
              <a:extLst>
                <a:ext uri="{FF2B5EF4-FFF2-40B4-BE49-F238E27FC236}">
                  <a16:creationId xmlns:a16="http://schemas.microsoft.com/office/drawing/2014/main" id="{6E7691BB-A419-6004-AB2F-A2F2D4C57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0" name="Oval 61">
              <a:extLst>
                <a:ext uri="{FF2B5EF4-FFF2-40B4-BE49-F238E27FC236}">
                  <a16:creationId xmlns:a16="http://schemas.microsoft.com/office/drawing/2014/main" id="{707C9147-58D1-7BD4-E008-9C756BD17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31" name="Oval 62">
              <a:extLst>
                <a:ext uri="{FF2B5EF4-FFF2-40B4-BE49-F238E27FC236}">
                  <a16:creationId xmlns:a16="http://schemas.microsoft.com/office/drawing/2014/main" id="{3BC803D3-C096-A62E-7817-872841D8A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35" name="Group 63">
            <a:extLst>
              <a:ext uri="{FF2B5EF4-FFF2-40B4-BE49-F238E27FC236}">
                <a16:creationId xmlns:a16="http://schemas.microsoft.com/office/drawing/2014/main" id="{E5644849-5FBD-10E7-7050-BA85B51AF1E6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850901" y="5698918"/>
            <a:ext cx="1447800" cy="136525"/>
            <a:chOff x="3792" y="1008"/>
            <a:chExt cx="912" cy="96"/>
          </a:xfrm>
        </p:grpSpPr>
        <p:sp>
          <p:nvSpPr>
            <p:cNvPr id="5724" name="Line 64">
              <a:extLst>
                <a:ext uri="{FF2B5EF4-FFF2-40B4-BE49-F238E27FC236}">
                  <a16:creationId xmlns:a16="http://schemas.microsoft.com/office/drawing/2014/main" id="{9DEE72C1-BD66-E58E-E0D7-D4DC2B351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25" name="Line 65">
              <a:extLst>
                <a:ext uri="{FF2B5EF4-FFF2-40B4-BE49-F238E27FC236}">
                  <a16:creationId xmlns:a16="http://schemas.microsoft.com/office/drawing/2014/main" id="{AA444ECD-0911-02B8-DC97-79ABD42E7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26" name="Oval 66">
              <a:extLst>
                <a:ext uri="{FF2B5EF4-FFF2-40B4-BE49-F238E27FC236}">
                  <a16:creationId xmlns:a16="http://schemas.microsoft.com/office/drawing/2014/main" id="{3A5A3E75-ADC6-5D5C-FAEA-98B934B78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27" name="Oval 67">
              <a:extLst>
                <a:ext uri="{FF2B5EF4-FFF2-40B4-BE49-F238E27FC236}">
                  <a16:creationId xmlns:a16="http://schemas.microsoft.com/office/drawing/2014/main" id="{80B4BF94-3EF0-62D5-1266-58A582654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36" name="Group 68">
            <a:extLst>
              <a:ext uri="{FF2B5EF4-FFF2-40B4-BE49-F238E27FC236}">
                <a16:creationId xmlns:a16="http://schemas.microsoft.com/office/drawing/2014/main" id="{71EAB6D7-9568-9E79-0354-D0233ECB5177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715169" y="5699712"/>
            <a:ext cx="1447800" cy="134938"/>
            <a:chOff x="3792" y="1008"/>
            <a:chExt cx="912" cy="96"/>
          </a:xfrm>
        </p:grpSpPr>
        <p:sp>
          <p:nvSpPr>
            <p:cNvPr id="5720" name="Line 69">
              <a:extLst>
                <a:ext uri="{FF2B5EF4-FFF2-40B4-BE49-F238E27FC236}">
                  <a16:creationId xmlns:a16="http://schemas.microsoft.com/office/drawing/2014/main" id="{BB33B3CA-91F2-A637-A08B-CD5A3BE78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21" name="Line 70">
              <a:extLst>
                <a:ext uri="{FF2B5EF4-FFF2-40B4-BE49-F238E27FC236}">
                  <a16:creationId xmlns:a16="http://schemas.microsoft.com/office/drawing/2014/main" id="{962DBA74-F81D-955E-1E6F-BA2E1F3A0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22" name="Oval 71">
              <a:extLst>
                <a:ext uri="{FF2B5EF4-FFF2-40B4-BE49-F238E27FC236}">
                  <a16:creationId xmlns:a16="http://schemas.microsoft.com/office/drawing/2014/main" id="{EEB972C9-2207-916D-F32D-21D84FABE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23" name="Oval 72">
              <a:extLst>
                <a:ext uri="{FF2B5EF4-FFF2-40B4-BE49-F238E27FC236}">
                  <a16:creationId xmlns:a16="http://schemas.microsoft.com/office/drawing/2014/main" id="{58F03A35-6639-9CBE-FB3E-10B534538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37" name="Group 73">
            <a:extLst>
              <a:ext uri="{FF2B5EF4-FFF2-40B4-BE49-F238E27FC236}">
                <a16:creationId xmlns:a16="http://schemas.microsoft.com/office/drawing/2014/main" id="{1EA2ED86-5A7A-C9BF-0041-4F17F319734D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580232" y="5699712"/>
            <a:ext cx="1447800" cy="134937"/>
            <a:chOff x="3792" y="1008"/>
            <a:chExt cx="912" cy="96"/>
          </a:xfrm>
        </p:grpSpPr>
        <p:sp>
          <p:nvSpPr>
            <p:cNvPr id="5716" name="Line 74">
              <a:extLst>
                <a:ext uri="{FF2B5EF4-FFF2-40B4-BE49-F238E27FC236}">
                  <a16:creationId xmlns:a16="http://schemas.microsoft.com/office/drawing/2014/main" id="{61D3DE0E-2E97-6921-E678-83A6423EFD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17" name="Line 75">
              <a:extLst>
                <a:ext uri="{FF2B5EF4-FFF2-40B4-BE49-F238E27FC236}">
                  <a16:creationId xmlns:a16="http://schemas.microsoft.com/office/drawing/2014/main" id="{5ED4844B-84CF-E00B-147A-69EC8D17B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18" name="Oval 76">
              <a:extLst>
                <a:ext uri="{FF2B5EF4-FFF2-40B4-BE49-F238E27FC236}">
                  <a16:creationId xmlns:a16="http://schemas.microsoft.com/office/drawing/2014/main" id="{CEDCC2C0-FFB9-332B-3EC2-45FE9FC79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19" name="Oval 77">
              <a:extLst>
                <a:ext uri="{FF2B5EF4-FFF2-40B4-BE49-F238E27FC236}">
                  <a16:creationId xmlns:a16="http://schemas.microsoft.com/office/drawing/2014/main" id="{A961720F-A674-8334-DDBA-23CFF472F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38" name="Group 78">
            <a:extLst>
              <a:ext uri="{FF2B5EF4-FFF2-40B4-BE49-F238E27FC236}">
                <a16:creationId xmlns:a16="http://schemas.microsoft.com/office/drawing/2014/main" id="{62FB039F-E3FF-0778-B284-EE428EA6E6BB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444501" y="5698918"/>
            <a:ext cx="1447800" cy="136525"/>
            <a:chOff x="3792" y="1008"/>
            <a:chExt cx="912" cy="96"/>
          </a:xfrm>
        </p:grpSpPr>
        <p:sp>
          <p:nvSpPr>
            <p:cNvPr id="5712" name="Line 79">
              <a:extLst>
                <a:ext uri="{FF2B5EF4-FFF2-40B4-BE49-F238E27FC236}">
                  <a16:creationId xmlns:a16="http://schemas.microsoft.com/office/drawing/2014/main" id="{68A88CC0-3DDA-21AC-474F-CAFE87008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13" name="Line 80">
              <a:extLst>
                <a:ext uri="{FF2B5EF4-FFF2-40B4-BE49-F238E27FC236}">
                  <a16:creationId xmlns:a16="http://schemas.microsoft.com/office/drawing/2014/main" id="{091B734E-4A36-5C72-9B72-AA2771CE8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14" name="Oval 81">
              <a:extLst>
                <a:ext uri="{FF2B5EF4-FFF2-40B4-BE49-F238E27FC236}">
                  <a16:creationId xmlns:a16="http://schemas.microsoft.com/office/drawing/2014/main" id="{A0BEDC85-5624-D405-CAB6-771809C6E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15" name="Oval 82">
              <a:extLst>
                <a:ext uri="{FF2B5EF4-FFF2-40B4-BE49-F238E27FC236}">
                  <a16:creationId xmlns:a16="http://schemas.microsoft.com/office/drawing/2014/main" id="{2C5E20FC-9BDA-8D22-6FB4-0FE51F221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39" name="Group 83">
            <a:extLst>
              <a:ext uri="{FF2B5EF4-FFF2-40B4-BE49-F238E27FC236}">
                <a16:creationId xmlns:a16="http://schemas.microsoft.com/office/drawing/2014/main" id="{80A3DEC7-6ADB-0688-5DFF-31DBBC3E1CAE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308769" y="5699712"/>
            <a:ext cx="1447800" cy="134938"/>
            <a:chOff x="3792" y="1008"/>
            <a:chExt cx="912" cy="96"/>
          </a:xfrm>
        </p:grpSpPr>
        <p:sp>
          <p:nvSpPr>
            <p:cNvPr id="5708" name="Line 84">
              <a:extLst>
                <a:ext uri="{FF2B5EF4-FFF2-40B4-BE49-F238E27FC236}">
                  <a16:creationId xmlns:a16="http://schemas.microsoft.com/office/drawing/2014/main" id="{2A05BC48-F324-A47F-4EF5-FB05CEA0F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09" name="Line 85">
              <a:extLst>
                <a:ext uri="{FF2B5EF4-FFF2-40B4-BE49-F238E27FC236}">
                  <a16:creationId xmlns:a16="http://schemas.microsoft.com/office/drawing/2014/main" id="{F1F7C2F5-7533-901D-99EC-319170EB9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10" name="Oval 86">
              <a:extLst>
                <a:ext uri="{FF2B5EF4-FFF2-40B4-BE49-F238E27FC236}">
                  <a16:creationId xmlns:a16="http://schemas.microsoft.com/office/drawing/2014/main" id="{9ECAB3AE-B5DD-D96F-52BC-0729B7EB1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11" name="Oval 87">
              <a:extLst>
                <a:ext uri="{FF2B5EF4-FFF2-40B4-BE49-F238E27FC236}">
                  <a16:creationId xmlns:a16="http://schemas.microsoft.com/office/drawing/2014/main" id="{0FA42F47-84D2-209A-64F0-2A6ACA112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40" name="Group 88">
            <a:extLst>
              <a:ext uri="{FF2B5EF4-FFF2-40B4-BE49-F238E27FC236}">
                <a16:creationId xmlns:a16="http://schemas.microsoft.com/office/drawing/2014/main" id="{0AC3EA02-92B0-8EF3-16A2-F8E5AAA36852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173832" y="5699712"/>
            <a:ext cx="1447800" cy="134937"/>
            <a:chOff x="3792" y="1008"/>
            <a:chExt cx="912" cy="96"/>
          </a:xfrm>
        </p:grpSpPr>
        <p:sp>
          <p:nvSpPr>
            <p:cNvPr id="5704" name="Line 89">
              <a:extLst>
                <a:ext uri="{FF2B5EF4-FFF2-40B4-BE49-F238E27FC236}">
                  <a16:creationId xmlns:a16="http://schemas.microsoft.com/office/drawing/2014/main" id="{90F3A76E-E520-D202-D7EE-5950FC95C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05" name="Line 90">
              <a:extLst>
                <a:ext uri="{FF2B5EF4-FFF2-40B4-BE49-F238E27FC236}">
                  <a16:creationId xmlns:a16="http://schemas.microsoft.com/office/drawing/2014/main" id="{CA24ED48-320B-C555-47FC-C2891783D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06" name="Oval 91">
              <a:extLst>
                <a:ext uri="{FF2B5EF4-FFF2-40B4-BE49-F238E27FC236}">
                  <a16:creationId xmlns:a16="http://schemas.microsoft.com/office/drawing/2014/main" id="{2B40B76B-ADA0-5219-8E68-0BAEFDAB0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07" name="Oval 92">
              <a:extLst>
                <a:ext uri="{FF2B5EF4-FFF2-40B4-BE49-F238E27FC236}">
                  <a16:creationId xmlns:a16="http://schemas.microsoft.com/office/drawing/2014/main" id="{B4724800-E91C-E53D-D57B-435975371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41" name="Group 93">
            <a:extLst>
              <a:ext uri="{FF2B5EF4-FFF2-40B4-BE49-F238E27FC236}">
                <a16:creationId xmlns:a16="http://schemas.microsoft.com/office/drawing/2014/main" id="{89B20EF7-4219-8CA6-87C6-02538017535C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38101" y="5698918"/>
            <a:ext cx="1447800" cy="136525"/>
            <a:chOff x="3792" y="1008"/>
            <a:chExt cx="912" cy="96"/>
          </a:xfrm>
        </p:grpSpPr>
        <p:sp>
          <p:nvSpPr>
            <p:cNvPr id="5700" name="Line 94">
              <a:extLst>
                <a:ext uri="{FF2B5EF4-FFF2-40B4-BE49-F238E27FC236}">
                  <a16:creationId xmlns:a16="http://schemas.microsoft.com/office/drawing/2014/main" id="{373CC086-A8B7-7B2C-A95D-58A8B9410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01" name="Line 95">
              <a:extLst>
                <a:ext uri="{FF2B5EF4-FFF2-40B4-BE49-F238E27FC236}">
                  <a16:creationId xmlns:a16="http://schemas.microsoft.com/office/drawing/2014/main" id="{E487D8A1-0966-EBB3-0C94-151FFECE2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02" name="Oval 96">
              <a:extLst>
                <a:ext uri="{FF2B5EF4-FFF2-40B4-BE49-F238E27FC236}">
                  <a16:creationId xmlns:a16="http://schemas.microsoft.com/office/drawing/2014/main" id="{20B9D251-B285-B7D1-CD39-6B85B3380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703" name="Oval 97">
              <a:extLst>
                <a:ext uri="{FF2B5EF4-FFF2-40B4-BE49-F238E27FC236}">
                  <a16:creationId xmlns:a16="http://schemas.microsoft.com/office/drawing/2014/main" id="{77555913-E09C-0880-905D-5F68F8464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42" name="Group 98">
            <a:extLst>
              <a:ext uri="{FF2B5EF4-FFF2-40B4-BE49-F238E27FC236}">
                <a16:creationId xmlns:a16="http://schemas.microsoft.com/office/drawing/2014/main" id="{47E8C12D-7499-09B9-1685-502D0C000C89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-97631" y="5699712"/>
            <a:ext cx="1447800" cy="134938"/>
            <a:chOff x="3792" y="1008"/>
            <a:chExt cx="912" cy="96"/>
          </a:xfrm>
        </p:grpSpPr>
        <p:sp>
          <p:nvSpPr>
            <p:cNvPr id="5696" name="Line 99">
              <a:extLst>
                <a:ext uri="{FF2B5EF4-FFF2-40B4-BE49-F238E27FC236}">
                  <a16:creationId xmlns:a16="http://schemas.microsoft.com/office/drawing/2014/main" id="{F3D6CE20-51A0-D78B-2D5B-458DA0826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97" name="Line 100">
              <a:extLst>
                <a:ext uri="{FF2B5EF4-FFF2-40B4-BE49-F238E27FC236}">
                  <a16:creationId xmlns:a16="http://schemas.microsoft.com/office/drawing/2014/main" id="{3B7A732C-314F-8B6F-AF3C-972E3BDFA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98" name="Oval 101">
              <a:extLst>
                <a:ext uri="{FF2B5EF4-FFF2-40B4-BE49-F238E27FC236}">
                  <a16:creationId xmlns:a16="http://schemas.microsoft.com/office/drawing/2014/main" id="{33E96391-9C79-D8FE-CA81-CA4341B96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99" name="Oval 102">
              <a:extLst>
                <a:ext uri="{FF2B5EF4-FFF2-40B4-BE49-F238E27FC236}">
                  <a16:creationId xmlns:a16="http://schemas.microsoft.com/office/drawing/2014/main" id="{285E23E0-41CF-97DD-8AF7-26E0A1D4E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43" name="Group 103">
            <a:extLst>
              <a:ext uri="{FF2B5EF4-FFF2-40B4-BE49-F238E27FC236}">
                <a16:creationId xmlns:a16="http://schemas.microsoft.com/office/drawing/2014/main" id="{C03292CB-89F3-207E-85A4-84050B66E159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-232568" y="5699712"/>
            <a:ext cx="1447800" cy="134937"/>
            <a:chOff x="3792" y="1008"/>
            <a:chExt cx="912" cy="96"/>
          </a:xfrm>
        </p:grpSpPr>
        <p:sp>
          <p:nvSpPr>
            <p:cNvPr id="5692" name="Line 104">
              <a:extLst>
                <a:ext uri="{FF2B5EF4-FFF2-40B4-BE49-F238E27FC236}">
                  <a16:creationId xmlns:a16="http://schemas.microsoft.com/office/drawing/2014/main" id="{20C40840-38E2-40C5-0B8C-9D0F7F288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93" name="Line 105">
              <a:extLst>
                <a:ext uri="{FF2B5EF4-FFF2-40B4-BE49-F238E27FC236}">
                  <a16:creationId xmlns:a16="http://schemas.microsoft.com/office/drawing/2014/main" id="{CBBDB051-E257-105F-7A89-440996F803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94" name="Oval 106">
              <a:extLst>
                <a:ext uri="{FF2B5EF4-FFF2-40B4-BE49-F238E27FC236}">
                  <a16:creationId xmlns:a16="http://schemas.microsoft.com/office/drawing/2014/main" id="{2AEBF09E-23A0-E9CF-72C7-811251074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95" name="Oval 107">
              <a:extLst>
                <a:ext uri="{FF2B5EF4-FFF2-40B4-BE49-F238E27FC236}">
                  <a16:creationId xmlns:a16="http://schemas.microsoft.com/office/drawing/2014/main" id="{EC894BB3-0039-60F9-58A5-4BF41D611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44" name="Group 108">
            <a:extLst>
              <a:ext uri="{FF2B5EF4-FFF2-40B4-BE49-F238E27FC236}">
                <a16:creationId xmlns:a16="http://schemas.microsoft.com/office/drawing/2014/main" id="{1548EEDB-F4BC-C906-246B-6675082334A6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-368299" y="5698918"/>
            <a:ext cx="1447800" cy="136525"/>
            <a:chOff x="3792" y="1008"/>
            <a:chExt cx="912" cy="96"/>
          </a:xfrm>
        </p:grpSpPr>
        <p:sp>
          <p:nvSpPr>
            <p:cNvPr id="5688" name="Line 109">
              <a:extLst>
                <a:ext uri="{FF2B5EF4-FFF2-40B4-BE49-F238E27FC236}">
                  <a16:creationId xmlns:a16="http://schemas.microsoft.com/office/drawing/2014/main" id="{706C70F4-7D83-6408-E74D-F8FE5E3A4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89" name="Line 110">
              <a:extLst>
                <a:ext uri="{FF2B5EF4-FFF2-40B4-BE49-F238E27FC236}">
                  <a16:creationId xmlns:a16="http://schemas.microsoft.com/office/drawing/2014/main" id="{D9BE2EB8-6D06-4D7B-60C7-791051AB6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90" name="Oval 111">
              <a:extLst>
                <a:ext uri="{FF2B5EF4-FFF2-40B4-BE49-F238E27FC236}">
                  <a16:creationId xmlns:a16="http://schemas.microsoft.com/office/drawing/2014/main" id="{B81A5ED2-5F34-23F7-8B26-18749ACD6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91" name="Oval 112">
              <a:extLst>
                <a:ext uri="{FF2B5EF4-FFF2-40B4-BE49-F238E27FC236}">
                  <a16:creationId xmlns:a16="http://schemas.microsoft.com/office/drawing/2014/main" id="{AB34435C-8069-5228-CEDB-3AEA05DBA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45" name="Group 113">
            <a:extLst>
              <a:ext uri="{FF2B5EF4-FFF2-40B4-BE49-F238E27FC236}">
                <a16:creationId xmlns:a16="http://schemas.microsoft.com/office/drawing/2014/main" id="{EA3B1117-8932-D430-A0AE-0910E74DD255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-504031" y="5699712"/>
            <a:ext cx="1447800" cy="134938"/>
            <a:chOff x="3792" y="1008"/>
            <a:chExt cx="912" cy="96"/>
          </a:xfrm>
        </p:grpSpPr>
        <p:sp>
          <p:nvSpPr>
            <p:cNvPr id="5684" name="Line 114">
              <a:extLst>
                <a:ext uri="{FF2B5EF4-FFF2-40B4-BE49-F238E27FC236}">
                  <a16:creationId xmlns:a16="http://schemas.microsoft.com/office/drawing/2014/main" id="{EA72E4A1-2D8F-C5DE-354B-3166BA6724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85" name="Line 115">
              <a:extLst>
                <a:ext uri="{FF2B5EF4-FFF2-40B4-BE49-F238E27FC236}">
                  <a16:creationId xmlns:a16="http://schemas.microsoft.com/office/drawing/2014/main" id="{C03505D6-489F-E9AF-B0C8-676077FBD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86" name="Oval 116">
              <a:extLst>
                <a:ext uri="{FF2B5EF4-FFF2-40B4-BE49-F238E27FC236}">
                  <a16:creationId xmlns:a16="http://schemas.microsoft.com/office/drawing/2014/main" id="{DA309E41-2663-88C0-276F-95C3EA23B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87" name="Oval 117">
              <a:extLst>
                <a:ext uri="{FF2B5EF4-FFF2-40B4-BE49-F238E27FC236}">
                  <a16:creationId xmlns:a16="http://schemas.microsoft.com/office/drawing/2014/main" id="{BD9B1730-3DE8-3AAD-561D-BDDB6096D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46" name="Group 118">
            <a:extLst>
              <a:ext uri="{FF2B5EF4-FFF2-40B4-BE49-F238E27FC236}">
                <a16:creationId xmlns:a16="http://schemas.microsoft.com/office/drawing/2014/main" id="{99359A2E-533D-5DB2-B80C-051F86223825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3617119" y="5698125"/>
            <a:ext cx="1447800" cy="134938"/>
            <a:chOff x="3792" y="1008"/>
            <a:chExt cx="912" cy="96"/>
          </a:xfrm>
        </p:grpSpPr>
        <p:sp>
          <p:nvSpPr>
            <p:cNvPr id="5680" name="Line 119">
              <a:extLst>
                <a:ext uri="{FF2B5EF4-FFF2-40B4-BE49-F238E27FC236}">
                  <a16:creationId xmlns:a16="http://schemas.microsoft.com/office/drawing/2014/main" id="{3B50F031-A446-963D-9DA4-EB2AB256A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81" name="Line 120">
              <a:extLst>
                <a:ext uri="{FF2B5EF4-FFF2-40B4-BE49-F238E27FC236}">
                  <a16:creationId xmlns:a16="http://schemas.microsoft.com/office/drawing/2014/main" id="{845380C5-BE31-012C-537E-75A6F1774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82" name="Oval 121">
              <a:extLst>
                <a:ext uri="{FF2B5EF4-FFF2-40B4-BE49-F238E27FC236}">
                  <a16:creationId xmlns:a16="http://schemas.microsoft.com/office/drawing/2014/main" id="{AB6498CB-2449-540E-CE9C-E3FC8E478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83" name="Oval 122">
              <a:extLst>
                <a:ext uri="{FF2B5EF4-FFF2-40B4-BE49-F238E27FC236}">
                  <a16:creationId xmlns:a16="http://schemas.microsoft.com/office/drawing/2014/main" id="{E2A47C14-C961-B3CC-E6A8-D50B07CFC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47" name="Group 123">
            <a:extLst>
              <a:ext uri="{FF2B5EF4-FFF2-40B4-BE49-F238E27FC236}">
                <a16:creationId xmlns:a16="http://schemas.microsoft.com/office/drawing/2014/main" id="{CDE0611B-260C-AB63-AC60-1C73E35BD1D1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3469482" y="5698125"/>
            <a:ext cx="1447800" cy="134937"/>
            <a:chOff x="3792" y="1008"/>
            <a:chExt cx="912" cy="96"/>
          </a:xfrm>
        </p:grpSpPr>
        <p:sp>
          <p:nvSpPr>
            <p:cNvPr id="5676" name="Line 124">
              <a:extLst>
                <a:ext uri="{FF2B5EF4-FFF2-40B4-BE49-F238E27FC236}">
                  <a16:creationId xmlns:a16="http://schemas.microsoft.com/office/drawing/2014/main" id="{6B4FAEB6-F058-9BC2-7DA1-8322E5AAC6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77" name="Line 125">
              <a:extLst>
                <a:ext uri="{FF2B5EF4-FFF2-40B4-BE49-F238E27FC236}">
                  <a16:creationId xmlns:a16="http://schemas.microsoft.com/office/drawing/2014/main" id="{B57BDF72-21B1-1101-8E6B-3AABCD4F6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78" name="Oval 126">
              <a:extLst>
                <a:ext uri="{FF2B5EF4-FFF2-40B4-BE49-F238E27FC236}">
                  <a16:creationId xmlns:a16="http://schemas.microsoft.com/office/drawing/2014/main" id="{407E3270-8018-9F8C-EA87-29BDFDB4B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79" name="Oval 127">
              <a:extLst>
                <a:ext uri="{FF2B5EF4-FFF2-40B4-BE49-F238E27FC236}">
                  <a16:creationId xmlns:a16="http://schemas.microsoft.com/office/drawing/2014/main" id="{AAFCD62B-895B-2FA5-6677-65218C59F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48" name="Group 128">
            <a:extLst>
              <a:ext uri="{FF2B5EF4-FFF2-40B4-BE49-F238E27FC236}">
                <a16:creationId xmlns:a16="http://schemas.microsoft.com/office/drawing/2014/main" id="{0850BA3A-748F-E63F-2307-3FD3F5E43B18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3323432" y="5698125"/>
            <a:ext cx="1447800" cy="134937"/>
            <a:chOff x="3792" y="1008"/>
            <a:chExt cx="912" cy="96"/>
          </a:xfrm>
        </p:grpSpPr>
        <p:sp>
          <p:nvSpPr>
            <p:cNvPr id="5672" name="Line 129">
              <a:extLst>
                <a:ext uri="{FF2B5EF4-FFF2-40B4-BE49-F238E27FC236}">
                  <a16:creationId xmlns:a16="http://schemas.microsoft.com/office/drawing/2014/main" id="{5D081828-A2A6-8709-7E2E-32E0FD15A6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73" name="Line 130">
              <a:extLst>
                <a:ext uri="{FF2B5EF4-FFF2-40B4-BE49-F238E27FC236}">
                  <a16:creationId xmlns:a16="http://schemas.microsoft.com/office/drawing/2014/main" id="{113D5FB9-35F5-7ADF-5586-011BD898E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74" name="Oval 131">
              <a:extLst>
                <a:ext uri="{FF2B5EF4-FFF2-40B4-BE49-F238E27FC236}">
                  <a16:creationId xmlns:a16="http://schemas.microsoft.com/office/drawing/2014/main" id="{D498B411-7819-BE38-F287-961697592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75" name="Oval 132">
              <a:extLst>
                <a:ext uri="{FF2B5EF4-FFF2-40B4-BE49-F238E27FC236}">
                  <a16:creationId xmlns:a16="http://schemas.microsoft.com/office/drawing/2014/main" id="{4BD0F932-B1C1-7D38-7737-431335207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49" name="Group 133">
            <a:extLst>
              <a:ext uri="{FF2B5EF4-FFF2-40B4-BE49-F238E27FC236}">
                <a16:creationId xmlns:a16="http://schemas.microsoft.com/office/drawing/2014/main" id="{16359F3D-2044-D7FF-7509-85D5876EA347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3176588" y="5697331"/>
            <a:ext cx="1447800" cy="136525"/>
            <a:chOff x="3792" y="1008"/>
            <a:chExt cx="912" cy="96"/>
          </a:xfrm>
        </p:grpSpPr>
        <p:sp>
          <p:nvSpPr>
            <p:cNvPr id="5668" name="Line 134">
              <a:extLst>
                <a:ext uri="{FF2B5EF4-FFF2-40B4-BE49-F238E27FC236}">
                  <a16:creationId xmlns:a16="http://schemas.microsoft.com/office/drawing/2014/main" id="{0DE852F3-6E01-EB56-B0EC-AD83075453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69" name="Line 135">
              <a:extLst>
                <a:ext uri="{FF2B5EF4-FFF2-40B4-BE49-F238E27FC236}">
                  <a16:creationId xmlns:a16="http://schemas.microsoft.com/office/drawing/2014/main" id="{4DF59498-9A3A-334F-5527-1BC083BA1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70" name="Oval 136">
              <a:extLst>
                <a:ext uri="{FF2B5EF4-FFF2-40B4-BE49-F238E27FC236}">
                  <a16:creationId xmlns:a16="http://schemas.microsoft.com/office/drawing/2014/main" id="{54E816AD-1FF7-4413-E71D-4B8E1F82D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71" name="Oval 137">
              <a:extLst>
                <a:ext uri="{FF2B5EF4-FFF2-40B4-BE49-F238E27FC236}">
                  <a16:creationId xmlns:a16="http://schemas.microsoft.com/office/drawing/2014/main" id="{A069DB16-9D37-1BDB-22D7-59DF26A32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50" name="Group 138">
            <a:extLst>
              <a:ext uri="{FF2B5EF4-FFF2-40B4-BE49-F238E27FC236}">
                <a16:creationId xmlns:a16="http://schemas.microsoft.com/office/drawing/2014/main" id="{8ED8C4B4-7586-6310-D1D0-D7FE59493E89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3029744" y="5698125"/>
            <a:ext cx="1447800" cy="134938"/>
            <a:chOff x="3792" y="1008"/>
            <a:chExt cx="912" cy="96"/>
          </a:xfrm>
        </p:grpSpPr>
        <p:sp>
          <p:nvSpPr>
            <p:cNvPr id="5664" name="Line 139">
              <a:extLst>
                <a:ext uri="{FF2B5EF4-FFF2-40B4-BE49-F238E27FC236}">
                  <a16:creationId xmlns:a16="http://schemas.microsoft.com/office/drawing/2014/main" id="{AE5EADA4-FB64-3DB1-5C17-3943374E3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65" name="Line 140">
              <a:extLst>
                <a:ext uri="{FF2B5EF4-FFF2-40B4-BE49-F238E27FC236}">
                  <a16:creationId xmlns:a16="http://schemas.microsoft.com/office/drawing/2014/main" id="{2754171C-94B6-1D8B-5479-14AF01021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66" name="Oval 141">
              <a:extLst>
                <a:ext uri="{FF2B5EF4-FFF2-40B4-BE49-F238E27FC236}">
                  <a16:creationId xmlns:a16="http://schemas.microsoft.com/office/drawing/2014/main" id="{C1C46281-B5AD-E911-D2E8-724847B13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67" name="Oval 142">
              <a:extLst>
                <a:ext uri="{FF2B5EF4-FFF2-40B4-BE49-F238E27FC236}">
                  <a16:creationId xmlns:a16="http://schemas.microsoft.com/office/drawing/2014/main" id="{EE886F94-5F80-64A5-BD5B-1E6BD76E2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51" name="Group 143">
            <a:extLst>
              <a:ext uri="{FF2B5EF4-FFF2-40B4-BE49-F238E27FC236}">
                <a16:creationId xmlns:a16="http://schemas.microsoft.com/office/drawing/2014/main" id="{D050A76E-C566-6F38-A829-CD802FBBBD48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7420769" y="5698125"/>
            <a:ext cx="1447800" cy="134938"/>
            <a:chOff x="3792" y="1008"/>
            <a:chExt cx="912" cy="96"/>
          </a:xfrm>
        </p:grpSpPr>
        <p:sp>
          <p:nvSpPr>
            <p:cNvPr id="5660" name="Line 144">
              <a:extLst>
                <a:ext uri="{FF2B5EF4-FFF2-40B4-BE49-F238E27FC236}">
                  <a16:creationId xmlns:a16="http://schemas.microsoft.com/office/drawing/2014/main" id="{0AFB63B2-F57A-8808-C4A3-C123CFADE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61" name="Line 145">
              <a:extLst>
                <a:ext uri="{FF2B5EF4-FFF2-40B4-BE49-F238E27FC236}">
                  <a16:creationId xmlns:a16="http://schemas.microsoft.com/office/drawing/2014/main" id="{AFDCE80E-2022-A6AA-C160-818DEEC77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62" name="Oval 146">
              <a:extLst>
                <a:ext uri="{FF2B5EF4-FFF2-40B4-BE49-F238E27FC236}">
                  <a16:creationId xmlns:a16="http://schemas.microsoft.com/office/drawing/2014/main" id="{2FD45A7C-4E12-81D9-6120-2AB51AB0F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63" name="Oval 147">
              <a:extLst>
                <a:ext uri="{FF2B5EF4-FFF2-40B4-BE49-F238E27FC236}">
                  <a16:creationId xmlns:a16="http://schemas.microsoft.com/office/drawing/2014/main" id="{211993B1-E482-FE51-4BA6-9F537224B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52" name="Group 148">
            <a:extLst>
              <a:ext uri="{FF2B5EF4-FFF2-40B4-BE49-F238E27FC236}">
                <a16:creationId xmlns:a16="http://schemas.microsoft.com/office/drawing/2014/main" id="{B639F8AC-1C5C-1744-705C-75E17031CEBB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7285832" y="5698125"/>
            <a:ext cx="1447800" cy="134937"/>
            <a:chOff x="3792" y="1008"/>
            <a:chExt cx="912" cy="96"/>
          </a:xfrm>
        </p:grpSpPr>
        <p:sp>
          <p:nvSpPr>
            <p:cNvPr id="5656" name="Line 149">
              <a:extLst>
                <a:ext uri="{FF2B5EF4-FFF2-40B4-BE49-F238E27FC236}">
                  <a16:creationId xmlns:a16="http://schemas.microsoft.com/office/drawing/2014/main" id="{DC8CA5C4-93BD-B896-F441-F68CE86D2A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57" name="Line 150">
              <a:extLst>
                <a:ext uri="{FF2B5EF4-FFF2-40B4-BE49-F238E27FC236}">
                  <a16:creationId xmlns:a16="http://schemas.microsoft.com/office/drawing/2014/main" id="{166D5E10-DC5C-FDB4-FBCE-65F9BF68B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58" name="Oval 151">
              <a:extLst>
                <a:ext uri="{FF2B5EF4-FFF2-40B4-BE49-F238E27FC236}">
                  <a16:creationId xmlns:a16="http://schemas.microsoft.com/office/drawing/2014/main" id="{6B4F4C53-53DC-8197-60B8-2769F3795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59" name="Oval 152">
              <a:extLst>
                <a:ext uri="{FF2B5EF4-FFF2-40B4-BE49-F238E27FC236}">
                  <a16:creationId xmlns:a16="http://schemas.microsoft.com/office/drawing/2014/main" id="{B7245296-73B1-7011-D52E-687DF6E26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53" name="Group 153">
            <a:extLst>
              <a:ext uri="{FF2B5EF4-FFF2-40B4-BE49-F238E27FC236}">
                <a16:creationId xmlns:a16="http://schemas.microsoft.com/office/drawing/2014/main" id="{5C53C8A2-C457-769F-B5FD-7705E61B56F5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7150101" y="5697331"/>
            <a:ext cx="1447800" cy="136525"/>
            <a:chOff x="3792" y="1008"/>
            <a:chExt cx="912" cy="96"/>
          </a:xfrm>
        </p:grpSpPr>
        <p:sp>
          <p:nvSpPr>
            <p:cNvPr id="5652" name="Line 154">
              <a:extLst>
                <a:ext uri="{FF2B5EF4-FFF2-40B4-BE49-F238E27FC236}">
                  <a16:creationId xmlns:a16="http://schemas.microsoft.com/office/drawing/2014/main" id="{34C1457B-C964-21A4-D425-E41A95DD2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53" name="Line 155">
              <a:extLst>
                <a:ext uri="{FF2B5EF4-FFF2-40B4-BE49-F238E27FC236}">
                  <a16:creationId xmlns:a16="http://schemas.microsoft.com/office/drawing/2014/main" id="{57AE7123-E32F-A612-1D23-E1F509E52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54" name="Oval 156">
              <a:extLst>
                <a:ext uri="{FF2B5EF4-FFF2-40B4-BE49-F238E27FC236}">
                  <a16:creationId xmlns:a16="http://schemas.microsoft.com/office/drawing/2014/main" id="{DFA42D1A-CFCF-2897-F40A-B016263D8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55" name="Oval 157">
              <a:extLst>
                <a:ext uri="{FF2B5EF4-FFF2-40B4-BE49-F238E27FC236}">
                  <a16:creationId xmlns:a16="http://schemas.microsoft.com/office/drawing/2014/main" id="{CAFC7A1E-48A1-1021-E7D0-7A6BF3D88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54" name="Group 158">
            <a:extLst>
              <a:ext uri="{FF2B5EF4-FFF2-40B4-BE49-F238E27FC236}">
                <a16:creationId xmlns:a16="http://schemas.microsoft.com/office/drawing/2014/main" id="{D7E3F290-DE9E-AB19-9379-5A70AEA41832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7014369" y="5698125"/>
            <a:ext cx="1447800" cy="134938"/>
            <a:chOff x="3792" y="1008"/>
            <a:chExt cx="912" cy="96"/>
          </a:xfrm>
        </p:grpSpPr>
        <p:sp>
          <p:nvSpPr>
            <p:cNvPr id="5648" name="Line 159">
              <a:extLst>
                <a:ext uri="{FF2B5EF4-FFF2-40B4-BE49-F238E27FC236}">
                  <a16:creationId xmlns:a16="http://schemas.microsoft.com/office/drawing/2014/main" id="{940444FE-4A79-88E9-831D-3AF40EAB8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49" name="Line 160">
              <a:extLst>
                <a:ext uri="{FF2B5EF4-FFF2-40B4-BE49-F238E27FC236}">
                  <a16:creationId xmlns:a16="http://schemas.microsoft.com/office/drawing/2014/main" id="{8FF5A4E9-9A3D-D27E-048D-FA2D4BB37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50" name="Oval 161">
              <a:extLst>
                <a:ext uri="{FF2B5EF4-FFF2-40B4-BE49-F238E27FC236}">
                  <a16:creationId xmlns:a16="http://schemas.microsoft.com/office/drawing/2014/main" id="{F3E2F248-1C89-36DA-F0CE-7848E90CE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51" name="Oval 162">
              <a:extLst>
                <a:ext uri="{FF2B5EF4-FFF2-40B4-BE49-F238E27FC236}">
                  <a16:creationId xmlns:a16="http://schemas.microsoft.com/office/drawing/2014/main" id="{510105AA-6C86-6D97-72D9-97469F387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55" name="Group 163">
            <a:extLst>
              <a:ext uri="{FF2B5EF4-FFF2-40B4-BE49-F238E27FC236}">
                <a16:creationId xmlns:a16="http://schemas.microsoft.com/office/drawing/2014/main" id="{2EE7528D-00D3-0957-8A20-F34CCF57F3EA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6687344" y="5698125"/>
            <a:ext cx="1447800" cy="134938"/>
            <a:chOff x="3792" y="1008"/>
            <a:chExt cx="912" cy="96"/>
          </a:xfrm>
        </p:grpSpPr>
        <p:sp>
          <p:nvSpPr>
            <p:cNvPr id="5644" name="Line 164">
              <a:extLst>
                <a:ext uri="{FF2B5EF4-FFF2-40B4-BE49-F238E27FC236}">
                  <a16:creationId xmlns:a16="http://schemas.microsoft.com/office/drawing/2014/main" id="{C39B01D6-C4BE-1B32-30C3-88DC69BC7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45" name="Line 165">
              <a:extLst>
                <a:ext uri="{FF2B5EF4-FFF2-40B4-BE49-F238E27FC236}">
                  <a16:creationId xmlns:a16="http://schemas.microsoft.com/office/drawing/2014/main" id="{153E28FB-FD5C-184D-0C92-78F043426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46" name="Oval 166">
              <a:extLst>
                <a:ext uri="{FF2B5EF4-FFF2-40B4-BE49-F238E27FC236}">
                  <a16:creationId xmlns:a16="http://schemas.microsoft.com/office/drawing/2014/main" id="{E0601043-13C3-945F-9C63-D0C001198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47" name="Oval 167">
              <a:extLst>
                <a:ext uri="{FF2B5EF4-FFF2-40B4-BE49-F238E27FC236}">
                  <a16:creationId xmlns:a16="http://schemas.microsoft.com/office/drawing/2014/main" id="{74ED1EA5-7BB5-1183-BED9-64CAA7833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56" name="Group 168">
            <a:extLst>
              <a:ext uri="{FF2B5EF4-FFF2-40B4-BE49-F238E27FC236}">
                <a16:creationId xmlns:a16="http://schemas.microsoft.com/office/drawing/2014/main" id="{6BC2CD87-A389-F598-5D5C-43DDF58F1AAF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6551613" y="5697331"/>
            <a:ext cx="1447800" cy="136525"/>
            <a:chOff x="3792" y="1008"/>
            <a:chExt cx="912" cy="96"/>
          </a:xfrm>
        </p:grpSpPr>
        <p:sp>
          <p:nvSpPr>
            <p:cNvPr id="5640" name="Line 169">
              <a:extLst>
                <a:ext uri="{FF2B5EF4-FFF2-40B4-BE49-F238E27FC236}">
                  <a16:creationId xmlns:a16="http://schemas.microsoft.com/office/drawing/2014/main" id="{6B58BEDE-2EEE-099F-FEBD-69CD9B12B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41" name="Line 170">
              <a:extLst>
                <a:ext uri="{FF2B5EF4-FFF2-40B4-BE49-F238E27FC236}">
                  <a16:creationId xmlns:a16="http://schemas.microsoft.com/office/drawing/2014/main" id="{3DB731B0-77EE-93DA-256B-971F1A95F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42" name="Oval 171">
              <a:extLst>
                <a:ext uri="{FF2B5EF4-FFF2-40B4-BE49-F238E27FC236}">
                  <a16:creationId xmlns:a16="http://schemas.microsoft.com/office/drawing/2014/main" id="{A0B5E8F8-8DE5-7DC3-8351-C32C989E8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43" name="Oval 172">
              <a:extLst>
                <a:ext uri="{FF2B5EF4-FFF2-40B4-BE49-F238E27FC236}">
                  <a16:creationId xmlns:a16="http://schemas.microsoft.com/office/drawing/2014/main" id="{94F48A37-4F55-6DF1-67DB-607CA1815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57" name="Group 173">
            <a:extLst>
              <a:ext uri="{FF2B5EF4-FFF2-40B4-BE49-F238E27FC236}">
                <a16:creationId xmlns:a16="http://schemas.microsoft.com/office/drawing/2014/main" id="{014DFD3E-2334-EE8C-DE9A-54AAFC46A618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6415882" y="5698125"/>
            <a:ext cx="1447800" cy="134937"/>
            <a:chOff x="3792" y="1008"/>
            <a:chExt cx="912" cy="96"/>
          </a:xfrm>
        </p:grpSpPr>
        <p:sp>
          <p:nvSpPr>
            <p:cNvPr id="5636" name="Line 174">
              <a:extLst>
                <a:ext uri="{FF2B5EF4-FFF2-40B4-BE49-F238E27FC236}">
                  <a16:creationId xmlns:a16="http://schemas.microsoft.com/office/drawing/2014/main" id="{00A18BD0-0F92-D8A4-3FB2-763437E81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37" name="Line 175">
              <a:extLst>
                <a:ext uri="{FF2B5EF4-FFF2-40B4-BE49-F238E27FC236}">
                  <a16:creationId xmlns:a16="http://schemas.microsoft.com/office/drawing/2014/main" id="{177ECF9B-F9B3-AE98-E934-5D19B7678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38" name="Oval 176">
              <a:extLst>
                <a:ext uri="{FF2B5EF4-FFF2-40B4-BE49-F238E27FC236}">
                  <a16:creationId xmlns:a16="http://schemas.microsoft.com/office/drawing/2014/main" id="{8F2A5798-3A91-2836-6C0B-0315AF631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39" name="Oval 177">
              <a:extLst>
                <a:ext uri="{FF2B5EF4-FFF2-40B4-BE49-F238E27FC236}">
                  <a16:creationId xmlns:a16="http://schemas.microsoft.com/office/drawing/2014/main" id="{81229541-EE6B-68E2-F668-C8B7C272D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58" name="Group 178">
            <a:extLst>
              <a:ext uri="{FF2B5EF4-FFF2-40B4-BE49-F238E27FC236}">
                <a16:creationId xmlns:a16="http://schemas.microsoft.com/office/drawing/2014/main" id="{EC22DFC8-A00A-1891-4CA1-591980AAE1C6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6280944" y="5699712"/>
            <a:ext cx="1447800" cy="134938"/>
            <a:chOff x="3792" y="1008"/>
            <a:chExt cx="912" cy="96"/>
          </a:xfrm>
        </p:grpSpPr>
        <p:sp>
          <p:nvSpPr>
            <p:cNvPr id="5632" name="Line 179">
              <a:extLst>
                <a:ext uri="{FF2B5EF4-FFF2-40B4-BE49-F238E27FC236}">
                  <a16:creationId xmlns:a16="http://schemas.microsoft.com/office/drawing/2014/main" id="{0327949C-AB75-4529-20BE-5508EF938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33" name="Line 180">
              <a:extLst>
                <a:ext uri="{FF2B5EF4-FFF2-40B4-BE49-F238E27FC236}">
                  <a16:creationId xmlns:a16="http://schemas.microsoft.com/office/drawing/2014/main" id="{FF325DD2-FAD8-8565-CF25-6F448247B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34" name="Oval 181">
              <a:extLst>
                <a:ext uri="{FF2B5EF4-FFF2-40B4-BE49-F238E27FC236}">
                  <a16:creationId xmlns:a16="http://schemas.microsoft.com/office/drawing/2014/main" id="{4A320358-FC46-82D0-388B-0909285B4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35" name="Oval 182">
              <a:extLst>
                <a:ext uri="{FF2B5EF4-FFF2-40B4-BE49-F238E27FC236}">
                  <a16:creationId xmlns:a16="http://schemas.microsoft.com/office/drawing/2014/main" id="{0A620D57-8CA0-06B3-85C2-1F9FC9207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59" name="Group 183">
            <a:extLst>
              <a:ext uri="{FF2B5EF4-FFF2-40B4-BE49-F238E27FC236}">
                <a16:creationId xmlns:a16="http://schemas.microsoft.com/office/drawing/2014/main" id="{4A930D4B-01A3-7457-EEDC-FB6C763B61EA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6145213" y="5698918"/>
            <a:ext cx="1447800" cy="136525"/>
            <a:chOff x="3792" y="1008"/>
            <a:chExt cx="912" cy="96"/>
          </a:xfrm>
        </p:grpSpPr>
        <p:sp>
          <p:nvSpPr>
            <p:cNvPr id="5628" name="Line 184">
              <a:extLst>
                <a:ext uri="{FF2B5EF4-FFF2-40B4-BE49-F238E27FC236}">
                  <a16:creationId xmlns:a16="http://schemas.microsoft.com/office/drawing/2014/main" id="{A9D54071-BC9D-A256-4BC3-F69C9723E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29" name="Line 185">
              <a:extLst>
                <a:ext uri="{FF2B5EF4-FFF2-40B4-BE49-F238E27FC236}">
                  <a16:creationId xmlns:a16="http://schemas.microsoft.com/office/drawing/2014/main" id="{DA88B36F-C39F-4AA0-4F64-29A6C6CF9C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30" name="Oval 186">
              <a:extLst>
                <a:ext uri="{FF2B5EF4-FFF2-40B4-BE49-F238E27FC236}">
                  <a16:creationId xmlns:a16="http://schemas.microsoft.com/office/drawing/2014/main" id="{55AB5E95-7E62-FC14-1042-B59FA493F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31" name="Oval 187">
              <a:extLst>
                <a:ext uri="{FF2B5EF4-FFF2-40B4-BE49-F238E27FC236}">
                  <a16:creationId xmlns:a16="http://schemas.microsoft.com/office/drawing/2014/main" id="{23C02728-D15B-9024-4B4E-2EFA202E7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60" name="Group 188">
            <a:extLst>
              <a:ext uri="{FF2B5EF4-FFF2-40B4-BE49-F238E27FC236}">
                <a16:creationId xmlns:a16="http://schemas.microsoft.com/office/drawing/2014/main" id="{174355BC-B47D-7666-0F81-2A4142A4168C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6009482" y="5699712"/>
            <a:ext cx="1447800" cy="134937"/>
            <a:chOff x="3792" y="1008"/>
            <a:chExt cx="912" cy="96"/>
          </a:xfrm>
        </p:grpSpPr>
        <p:sp>
          <p:nvSpPr>
            <p:cNvPr id="5624" name="Line 189">
              <a:extLst>
                <a:ext uri="{FF2B5EF4-FFF2-40B4-BE49-F238E27FC236}">
                  <a16:creationId xmlns:a16="http://schemas.microsoft.com/office/drawing/2014/main" id="{91B9FC0E-01AD-9C5B-CD8F-133221275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25" name="Line 190">
              <a:extLst>
                <a:ext uri="{FF2B5EF4-FFF2-40B4-BE49-F238E27FC236}">
                  <a16:creationId xmlns:a16="http://schemas.microsoft.com/office/drawing/2014/main" id="{55DF0870-2D11-2D63-B7A2-21ED509BC7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26" name="Oval 191">
              <a:extLst>
                <a:ext uri="{FF2B5EF4-FFF2-40B4-BE49-F238E27FC236}">
                  <a16:creationId xmlns:a16="http://schemas.microsoft.com/office/drawing/2014/main" id="{02F647D5-F388-5A47-8404-254C92DC6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27" name="Oval 192">
              <a:extLst>
                <a:ext uri="{FF2B5EF4-FFF2-40B4-BE49-F238E27FC236}">
                  <a16:creationId xmlns:a16="http://schemas.microsoft.com/office/drawing/2014/main" id="{ED889601-5075-E7F4-EC19-BEEB44436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61" name="Group 193">
            <a:extLst>
              <a:ext uri="{FF2B5EF4-FFF2-40B4-BE49-F238E27FC236}">
                <a16:creationId xmlns:a16="http://schemas.microsoft.com/office/drawing/2014/main" id="{FB8CDA4F-E328-3D55-6781-38AE3060304A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5874544" y="5699712"/>
            <a:ext cx="1447800" cy="134938"/>
            <a:chOff x="3792" y="1008"/>
            <a:chExt cx="912" cy="96"/>
          </a:xfrm>
        </p:grpSpPr>
        <p:sp>
          <p:nvSpPr>
            <p:cNvPr id="5620" name="Line 194">
              <a:extLst>
                <a:ext uri="{FF2B5EF4-FFF2-40B4-BE49-F238E27FC236}">
                  <a16:creationId xmlns:a16="http://schemas.microsoft.com/office/drawing/2014/main" id="{29E5A027-7E48-38D4-E1FD-8B144E9B0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21" name="Line 195">
              <a:extLst>
                <a:ext uri="{FF2B5EF4-FFF2-40B4-BE49-F238E27FC236}">
                  <a16:creationId xmlns:a16="http://schemas.microsoft.com/office/drawing/2014/main" id="{5DCE79CC-2B51-B49F-25B0-A88567886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22" name="Oval 196">
              <a:extLst>
                <a:ext uri="{FF2B5EF4-FFF2-40B4-BE49-F238E27FC236}">
                  <a16:creationId xmlns:a16="http://schemas.microsoft.com/office/drawing/2014/main" id="{AA64F82A-0B77-2F8A-F76A-F7D3182D2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23" name="Oval 197">
              <a:extLst>
                <a:ext uri="{FF2B5EF4-FFF2-40B4-BE49-F238E27FC236}">
                  <a16:creationId xmlns:a16="http://schemas.microsoft.com/office/drawing/2014/main" id="{D96759CC-3971-A221-4663-D459419BE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62" name="Group 198">
            <a:extLst>
              <a:ext uri="{FF2B5EF4-FFF2-40B4-BE49-F238E27FC236}">
                <a16:creationId xmlns:a16="http://schemas.microsoft.com/office/drawing/2014/main" id="{ACDCC68D-0C52-1C26-4AAA-412035678BCA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5738813" y="5698918"/>
            <a:ext cx="1447800" cy="136525"/>
            <a:chOff x="3792" y="1008"/>
            <a:chExt cx="912" cy="96"/>
          </a:xfrm>
        </p:grpSpPr>
        <p:sp>
          <p:nvSpPr>
            <p:cNvPr id="5616" name="Line 199">
              <a:extLst>
                <a:ext uri="{FF2B5EF4-FFF2-40B4-BE49-F238E27FC236}">
                  <a16:creationId xmlns:a16="http://schemas.microsoft.com/office/drawing/2014/main" id="{52F4B809-8EA2-3831-F39F-262C65DF7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17" name="Line 200">
              <a:extLst>
                <a:ext uri="{FF2B5EF4-FFF2-40B4-BE49-F238E27FC236}">
                  <a16:creationId xmlns:a16="http://schemas.microsoft.com/office/drawing/2014/main" id="{4DFAACC1-D13B-5447-9F3B-293184831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18" name="Oval 201">
              <a:extLst>
                <a:ext uri="{FF2B5EF4-FFF2-40B4-BE49-F238E27FC236}">
                  <a16:creationId xmlns:a16="http://schemas.microsoft.com/office/drawing/2014/main" id="{92CF3FFB-980A-CFAA-DCE6-6159B1671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19" name="Oval 202">
              <a:extLst>
                <a:ext uri="{FF2B5EF4-FFF2-40B4-BE49-F238E27FC236}">
                  <a16:creationId xmlns:a16="http://schemas.microsoft.com/office/drawing/2014/main" id="{6B9123F3-2A18-EAA7-5A82-1BA13BD23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63" name="Group 203">
            <a:extLst>
              <a:ext uri="{FF2B5EF4-FFF2-40B4-BE49-F238E27FC236}">
                <a16:creationId xmlns:a16="http://schemas.microsoft.com/office/drawing/2014/main" id="{C45371C2-6A51-5710-3CC2-91D452B4A4EF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5603082" y="5699712"/>
            <a:ext cx="1447800" cy="134937"/>
            <a:chOff x="3792" y="1008"/>
            <a:chExt cx="912" cy="96"/>
          </a:xfrm>
        </p:grpSpPr>
        <p:sp>
          <p:nvSpPr>
            <p:cNvPr id="5612" name="Line 204">
              <a:extLst>
                <a:ext uri="{FF2B5EF4-FFF2-40B4-BE49-F238E27FC236}">
                  <a16:creationId xmlns:a16="http://schemas.microsoft.com/office/drawing/2014/main" id="{719CCD9B-FB54-F8AF-0795-6030B8286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13" name="Line 205">
              <a:extLst>
                <a:ext uri="{FF2B5EF4-FFF2-40B4-BE49-F238E27FC236}">
                  <a16:creationId xmlns:a16="http://schemas.microsoft.com/office/drawing/2014/main" id="{88F06B9C-AB87-0E5D-B554-7C6AF760C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14" name="Oval 206">
              <a:extLst>
                <a:ext uri="{FF2B5EF4-FFF2-40B4-BE49-F238E27FC236}">
                  <a16:creationId xmlns:a16="http://schemas.microsoft.com/office/drawing/2014/main" id="{819BA364-A606-66FB-87B0-2392D887C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15" name="Oval 207">
              <a:extLst>
                <a:ext uri="{FF2B5EF4-FFF2-40B4-BE49-F238E27FC236}">
                  <a16:creationId xmlns:a16="http://schemas.microsoft.com/office/drawing/2014/main" id="{1F6CA8E9-2C2C-13E6-D3B5-544BB9298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64" name="Group 208">
            <a:extLst>
              <a:ext uri="{FF2B5EF4-FFF2-40B4-BE49-F238E27FC236}">
                <a16:creationId xmlns:a16="http://schemas.microsoft.com/office/drawing/2014/main" id="{010BABAD-DDBD-E204-9174-F85D116F63BA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5468144" y="5699712"/>
            <a:ext cx="1447800" cy="134938"/>
            <a:chOff x="3792" y="1008"/>
            <a:chExt cx="912" cy="96"/>
          </a:xfrm>
        </p:grpSpPr>
        <p:sp>
          <p:nvSpPr>
            <p:cNvPr id="5608" name="Line 209">
              <a:extLst>
                <a:ext uri="{FF2B5EF4-FFF2-40B4-BE49-F238E27FC236}">
                  <a16:creationId xmlns:a16="http://schemas.microsoft.com/office/drawing/2014/main" id="{FD7E9798-8D20-5258-3B2F-3F19029B3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09" name="Line 210">
              <a:extLst>
                <a:ext uri="{FF2B5EF4-FFF2-40B4-BE49-F238E27FC236}">
                  <a16:creationId xmlns:a16="http://schemas.microsoft.com/office/drawing/2014/main" id="{46B5437D-90A3-FC06-C332-2446EDE513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10" name="Oval 211">
              <a:extLst>
                <a:ext uri="{FF2B5EF4-FFF2-40B4-BE49-F238E27FC236}">
                  <a16:creationId xmlns:a16="http://schemas.microsoft.com/office/drawing/2014/main" id="{396258BA-D975-DDC3-DB27-A5101ACB4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11" name="Oval 212">
              <a:extLst>
                <a:ext uri="{FF2B5EF4-FFF2-40B4-BE49-F238E27FC236}">
                  <a16:creationId xmlns:a16="http://schemas.microsoft.com/office/drawing/2014/main" id="{ED5B2C71-2216-BE91-42E7-9497A834C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65" name="Group 213">
            <a:extLst>
              <a:ext uri="{FF2B5EF4-FFF2-40B4-BE49-F238E27FC236}">
                <a16:creationId xmlns:a16="http://schemas.microsoft.com/office/drawing/2014/main" id="{FEE3D387-DA70-9F75-B408-D648303BEC74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5332413" y="5698918"/>
            <a:ext cx="1447800" cy="136525"/>
            <a:chOff x="3792" y="1008"/>
            <a:chExt cx="912" cy="96"/>
          </a:xfrm>
        </p:grpSpPr>
        <p:sp>
          <p:nvSpPr>
            <p:cNvPr id="5604" name="Line 214">
              <a:extLst>
                <a:ext uri="{FF2B5EF4-FFF2-40B4-BE49-F238E27FC236}">
                  <a16:creationId xmlns:a16="http://schemas.microsoft.com/office/drawing/2014/main" id="{C914F098-AF00-7927-D09E-9727D317DE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05" name="Line 215">
              <a:extLst>
                <a:ext uri="{FF2B5EF4-FFF2-40B4-BE49-F238E27FC236}">
                  <a16:creationId xmlns:a16="http://schemas.microsoft.com/office/drawing/2014/main" id="{9A5095D8-929C-3E3E-EF42-E90B26DBC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06" name="Oval 216">
              <a:extLst>
                <a:ext uri="{FF2B5EF4-FFF2-40B4-BE49-F238E27FC236}">
                  <a16:creationId xmlns:a16="http://schemas.microsoft.com/office/drawing/2014/main" id="{3E9B735B-BAF4-DEFB-CDBA-42F1F9EDD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07" name="Oval 217">
              <a:extLst>
                <a:ext uri="{FF2B5EF4-FFF2-40B4-BE49-F238E27FC236}">
                  <a16:creationId xmlns:a16="http://schemas.microsoft.com/office/drawing/2014/main" id="{207259C5-DE26-759D-9FEB-9180F0E34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66" name="Group 218">
            <a:extLst>
              <a:ext uri="{FF2B5EF4-FFF2-40B4-BE49-F238E27FC236}">
                <a16:creationId xmlns:a16="http://schemas.microsoft.com/office/drawing/2014/main" id="{0C7223B7-BDCF-E6FD-E01B-3C25EFE0CCC3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5196682" y="5699712"/>
            <a:ext cx="1447800" cy="134937"/>
            <a:chOff x="3792" y="1008"/>
            <a:chExt cx="912" cy="96"/>
          </a:xfrm>
        </p:grpSpPr>
        <p:sp>
          <p:nvSpPr>
            <p:cNvPr id="5600" name="Line 219">
              <a:extLst>
                <a:ext uri="{FF2B5EF4-FFF2-40B4-BE49-F238E27FC236}">
                  <a16:creationId xmlns:a16="http://schemas.microsoft.com/office/drawing/2014/main" id="{853C0F0B-2811-08B7-8F8C-3F3862F7C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01" name="Line 220">
              <a:extLst>
                <a:ext uri="{FF2B5EF4-FFF2-40B4-BE49-F238E27FC236}">
                  <a16:creationId xmlns:a16="http://schemas.microsoft.com/office/drawing/2014/main" id="{3D863AA6-DCD5-5D50-D84B-FCCACEB6E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02" name="Oval 221">
              <a:extLst>
                <a:ext uri="{FF2B5EF4-FFF2-40B4-BE49-F238E27FC236}">
                  <a16:creationId xmlns:a16="http://schemas.microsoft.com/office/drawing/2014/main" id="{BDE0691F-D093-5F97-1CC5-2FE826EFE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603" name="Oval 222">
              <a:extLst>
                <a:ext uri="{FF2B5EF4-FFF2-40B4-BE49-F238E27FC236}">
                  <a16:creationId xmlns:a16="http://schemas.microsoft.com/office/drawing/2014/main" id="{E8EBABC9-EBC7-9F08-2F78-A7CEECD22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67" name="Group 223">
            <a:extLst>
              <a:ext uri="{FF2B5EF4-FFF2-40B4-BE49-F238E27FC236}">
                <a16:creationId xmlns:a16="http://schemas.microsoft.com/office/drawing/2014/main" id="{8C46DD5E-FEBA-EB56-7C0C-EE544080AD73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5061744" y="5699712"/>
            <a:ext cx="1447800" cy="134938"/>
            <a:chOff x="3792" y="1008"/>
            <a:chExt cx="912" cy="96"/>
          </a:xfrm>
        </p:grpSpPr>
        <p:sp>
          <p:nvSpPr>
            <p:cNvPr id="5596" name="Line 224">
              <a:extLst>
                <a:ext uri="{FF2B5EF4-FFF2-40B4-BE49-F238E27FC236}">
                  <a16:creationId xmlns:a16="http://schemas.microsoft.com/office/drawing/2014/main" id="{FDFEB4DA-3F60-0C6A-F7DA-0AA838C5E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97" name="Line 225">
              <a:extLst>
                <a:ext uri="{FF2B5EF4-FFF2-40B4-BE49-F238E27FC236}">
                  <a16:creationId xmlns:a16="http://schemas.microsoft.com/office/drawing/2014/main" id="{5C2F0F9A-9D38-7A37-E413-659AEA151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98" name="Oval 226">
              <a:extLst>
                <a:ext uri="{FF2B5EF4-FFF2-40B4-BE49-F238E27FC236}">
                  <a16:creationId xmlns:a16="http://schemas.microsoft.com/office/drawing/2014/main" id="{989BD4CA-9BEF-C4E7-87AE-CE2C3F4E7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599" name="Oval 227">
              <a:extLst>
                <a:ext uri="{FF2B5EF4-FFF2-40B4-BE49-F238E27FC236}">
                  <a16:creationId xmlns:a16="http://schemas.microsoft.com/office/drawing/2014/main" id="{18FC76E6-32DD-A7E3-D995-EBB8F09B6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68" name="Group 228">
            <a:extLst>
              <a:ext uri="{FF2B5EF4-FFF2-40B4-BE49-F238E27FC236}">
                <a16:creationId xmlns:a16="http://schemas.microsoft.com/office/drawing/2014/main" id="{D3CF7A99-B69D-8845-1BF1-2F2AE81535EA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4926013" y="5698918"/>
            <a:ext cx="1447800" cy="136525"/>
            <a:chOff x="3792" y="1008"/>
            <a:chExt cx="912" cy="96"/>
          </a:xfrm>
        </p:grpSpPr>
        <p:sp>
          <p:nvSpPr>
            <p:cNvPr id="5592" name="Line 229">
              <a:extLst>
                <a:ext uri="{FF2B5EF4-FFF2-40B4-BE49-F238E27FC236}">
                  <a16:creationId xmlns:a16="http://schemas.microsoft.com/office/drawing/2014/main" id="{AA81A470-8F12-5369-6349-3ACCE6642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93" name="Line 230">
              <a:extLst>
                <a:ext uri="{FF2B5EF4-FFF2-40B4-BE49-F238E27FC236}">
                  <a16:creationId xmlns:a16="http://schemas.microsoft.com/office/drawing/2014/main" id="{AA67AE2C-29EB-640D-8227-40302504E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94" name="Oval 231">
              <a:extLst>
                <a:ext uri="{FF2B5EF4-FFF2-40B4-BE49-F238E27FC236}">
                  <a16:creationId xmlns:a16="http://schemas.microsoft.com/office/drawing/2014/main" id="{120BAFBF-A0E4-E0AA-DAD0-EF2A95071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595" name="Oval 232">
              <a:extLst>
                <a:ext uri="{FF2B5EF4-FFF2-40B4-BE49-F238E27FC236}">
                  <a16:creationId xmlns:a16="http://schemas.microsoft.com/office/drawing/2014/main" id="{1EF2EB1B-4E55-7B63-100A-7E71884DE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69" name="Group 233">
            <a:extLst>
              <a:ext uri="{FF2B5EF4-FFF2-40B4-BE49-F238E27FC236}">
                <a16:creationId xmlns:a16="http://schemas.microsoft.com/office/drawing/2014/main" id="{16124CD6-80EB-E7E5-8D50-B1FF65FB647A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4790282" y="5699712"/>
            <a:ext cx="1447800" cy="134937"/>
            <a:chOff x="3792" y="1008"/>
            <a:chExt cx="912" cy="96"/>
          </a:xfrm>
        </p:grpSpPr>
        <p:sp>
          <p:nvSpPr>
            <p:cNvPr id="5588" name="Line 234">
              <a:extLst>
                <a:ext uri="{FF2B5EF4-FFF2-40B4-BE49-F238E27FC236}">
                  <a16:creationId xmlns:a16="http://schemas.microsoft.com/office/drawing/2014/main" id="{2C4FF634-3449-C508-D0C8-5A3265D2D5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89" name="Line 235">
              <a:extLst>
                <a:ext uri="{FF2B5EF4-FFF2-40B4-BE49-F238E27FC236}">
                  <a16:creationId xmlns:a16="http://schemas.microsoft.com/office/drawing/2014/main" id="{935507EB-833F-1A35-4519-61EA0306C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90" name="Oval 236">
              <a:extLst>
                <a:ext uri="{FF2B5EF4-FFF2-40B4-BE49-F238E27FC236}">
                  <a16:creationId xmlns:a16="http://schemas.microsoft.com/office/drawing/2014/main" id="{1EB08311-C0F2-A341-37DB-28C5681F4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591" name="Oval 237">
              <a:extLst>
                <a:ext uri="{FF2B5EF4-FFF2-40B4-BE49-F238E27FC236}">
                  <a16:creationId xmlns:a16="http://schemas.microsoft.com/office/drawing/2014/main" id="{1853853A-112D-CAA2-9213-39696BDBC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70" name="Group 238">
            <a:extLst>
              <a:ext uri="{FF2B5EF4-FFF2-40B4-BE49-F238E27FC236}">
                <a16:creationId xmlns:a16="http://schemas.microsoft.com/office/drawing/2014/main" id="{A316B94F-E61D-1488-7E94-ACB7BF49A400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4655344" y="5699712"/>
            <a:ext cx="1447800" cy="134938"/>
            <a:chOff x="3792" y="1008"/>
            <a:chExt cx="912" cy="96"/>
          </a:xfrm>
        </p:grpSpPr>
        <p:sp>
          <p:nvSpPr>
            <p:cNvPr id="5584" name="Line 239">
              <a:extLst>
                <a:ext uri="{FF2B5EF4-FFF2-40B4-BE49-F238E27FC236}">
                  <a16:creationId xmlns:a16="http://schemas.microsoft.com/office/drawing/2014/main" id="{2D4F10B2-6895-25F6-BB57-410C8CE08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85" name="Line 240">
              <a:extLst>
                <a:ext uri="{FF2B5EF4-FFF2-40B4-BE49-F238E27FC236}">
                  <a16:creationId xmlns:a16="http://schemas.microsoft.com/office/drawing/2014/main" id="{A8D417CC-146C-82F1-A41E-3A65BBFDC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86" name="Oval 241">
              <a:extLst>
                <a:ext uri="{FF2B5EF4-FFF2-40B4-BE49-F238E27FC236}">
                  <a16:creationId xmlns:a16="http://schemas.microsoft.com/office/drawing/2014/main" id="{55F79A61-1DE1-4A34-A07A-9FDBDED33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587" name="Oval 242">
              <a:extLst>
                <a:ext uri="{FF2B5EF4-FFF2-40B4-BE49-F238E27FC236}">
                  <a16:creationId xmlns:a16="http://schemas.microsoft.com/office/drawing/2014/main" id="{324B5AEA-5490-4764-16E0-F48B449DC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71" name="Group 243">
            <a:extLst>
              <a:ext uri="{FF2B5EF4-FFF2-40B4-BE49-F238E27FC236}">
                <a16:creationId xmlns:a16="http://schemas.microsoft.com/office/drawing/2014/main" id="{4BDFBA04-F989-F9F4-2AB1-2DD4267452D4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4519613" y="5698918"/>
            <a:ext cx="1447800" cy="136525"/>
            <a:chOff x="3792" y="1008"/>
            <a:chExt cx="912" cy="96"/>
          </a:xfrm>
        </p:grpSpPr>
        <p:sp>
          <p:nvSpPr>
            <p:cNvPr id="5580" name="Line 244">
              <a:extLst>
                <a:ext uri="{FF2B5EF4-FFF2-40B4-BE49-F238E27FC236}">
                  <a16:creationId xmlns:a16="http://schemas.microsoft.com/office/drawing/2014/main" id="{124FEE80-C1A8-70D1-E505-F46C9EDD6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81" name="Line 245">
              <a:extLst>
                <a:ext uri="{FF2B5EF4-FFF2-40B4-BE49-F238E27FC236}">
                  <a16:creationId xmlns:a16="http://schemas.microsoft.com/office/drawing/2014/main" id="{862EE18F-9A6D-18DF-3128-A56DBBF56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82" name="Oval 246">
              <a:extLst>
                <a:ext uri="{FF2B5EF4-FFF2-40B4-BE49-F238E27FC236}">
                  <a16:creationId xmlns:a16="http://schemas.microsoft.com/office/drawing/2014/main" id="{FAF2C4F8-9306-89E4-7C06-E8FDF9A81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583" name="Oval 247">
              <a:extLst>
                <a:ext uri="{FF2B5EF4-FFF2-40B4-BE49-F238E27FC236}">
                  <a16:creationId xmlns:a16="http://schemas.microsoft.com/office/drawing/2014/main" id="{A612DE6A-8149-D4B5-F75B-E19BED1DC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72" name="Group 248">
            <a:extLst>
              <a:ext uri="{FF2B5EF4-FFF2-40B4-BE49-F238E27FC236}">
                <a16:creationId xmlns:a16="http://schemas.microsoft.com/office/drawing/2014/main" id="{B2B445FC-A3EE-4032-FA39-6FACDF7C5BD2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4383882" y="5699712"/>
            <a:ext cx="1447800" cy="134937"/>
            <a:chOff x="3792" y="1008"/>
            <a:chExt cx="912" cy="96"/>
          </a:xfrm>
        </p:grpSpPr>
        <p:sp>
          <p:nvSpPr>
            <p:cNvPr id="5576" name="Line 249">
              <a:extLst>
                <a:ext uri="{FF2B5EF4-FFF2-40B4-BE49-F238E27FC236}">
                  <a16:creationId xmlns:a16="http://schemas.microsoft.com/office/drawing/2014/main" id="{B655C5A1-E141-56C9-780C-BE2E3DD99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77" name="Line 250">
              <a:extLst>
                <a:ext uri="{FF2B5EF4-FFF2-40B4-BE49-F238E27FC236}">
                  <a16:creationId xmlns:a16="http://schemas.microsoft.com/office/drawing/2014/main" id="{A680FF90-FF0B-6DC4-54FB-226755F90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78" name="Oval 251">
              <a:extLst>
                <a:ext uri="{FF2B5EF4-FFF2-40B4-BE49-F238E27FC236}">
                  <a16:creationId xmlns:a16="http://schemas.microsoft.com/office/drawing/2014/main" id="{9DAF7E64-2973-A1EB-AA9C-DC3FA01EF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579" name="Oval 252">
              <a:extLst>
                <a:ext uri="{FF2B5EF4-FFF2-40B4-BE49-F238E27FC236}">
                  <a16:creationId xmlns:a16="http://schemas.microsoft.com/office/drawing/2014/main" id="{A8EFF7ED-829C-4C63-80D1-A62E59AE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73" name="Group 253">
            <a:extLst>
              <a:ext uri="{FF2B5EF4-FFF2-40B4-BE49-F238E27FC236}">
                <a16:creationId xmlns:a16="http://schemas.microsoft.com/office/drawing/2014/main" id="{82F2C447-E10C-E687-81AD-C530923BFF03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4248944" y="5699712"/>
            <a:ext cx="1447800" cy="134938"/>
            <a:chOff x="3792" y="1008"/>
            <a:chExt cx="912" cy="96"/>
          </a:xfrm>
        </p:grpSpPr>
        <p:sp>
          <p:nvSpPr>
            <p:cNvPr id="5572" name="Line 254">
              <a:extLst>
                <a:ext uri="{FF2B5EF4-FFF2-40B4-BE49-F238E27FC236}">
                  <a16:creationId xmlns:a16="http://schemas.microsoft.com/office/drawing/2014/main" id="{3A695CC3-BA70-821F-C151-06480CC6B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73" name="Line 255">
              <a:extLst>
                <a:ext uri="{FF2B5EF4-FFF2-40B4-BE49-F238E27FC236}">
                  <a16:creationId xmlns:a16="http://schemas.microsoft.com/office/drawing/2014/main" id="{26D30BCF-BBFA-00BB-E354-E34F1ED8B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74" name="Oval 256">
              <a:extLst>
                <a:ext uri="{FF2B5EF4-FFF2-40B4-BE49-F238E27FC236}">
                  <a16:creationId xmlns:a16="http://schemas.microsoft.com/office/drawing/2014/main" id="{460FC1FB-3724-66B9-E32F-3B0EE6C1C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575" name="Oval 257">
              <a:extLst>
                <a:ext uri="{FF2B5EF4-FFF2-40B4-BE49-F238E27FC236}">
                  <a16:creationId xmlns:a16="http://schemas.microsoft.com/office/drawing/2014/main" id="{84B1CADD-ACC8-DAA8-2066-F2C3BD7E2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74" name="Group 258">
            <a:extLst>
              <a:ext uri="{FF2B5EF4-FFF2-40B4-BE49-F238E27FC236}">
                <a16:creationId xmlns:a16="http://schemas.microsoft.com/office/drawing/2014/main" id="{5516FD0A-BF70-6A5D-0278-C340F8C3621C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8154988" y="5697331"/>
            <a:ext cx="1447800" cy="136525"/>
            <a:chOff x="3792" y="1008"/>
            <a:chExt cx="912" cy="96"/>
          </a:xfrm>
        </p:grpSpPr>
        <p:sp>
          <p:nvSpPr>
            <p:cNvPr id="5568" name="Line 259">
              <a:extLst>
                <a:ext uri="{FF2B5EF4-FFF2-40B4-BE49-F238E27FC236}">
                  <a16:creationId xmlns:a16="http://schemas.microsoft.com/office/drawing/2014/main" id="{854AA39F-7B0F-AD47-685B-F43D714EF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69" name="Line 260">
              <a:extLst>
                <a:ext uri="{FF2B5EF4-FFF2-40B4-BE49-F238E27FC236}">
                  <a16:creationId xmlns:a16="http://schemas.microsoft.com/office/drawing/2014/main" id="{EC717D17-6685-DDC4-1F2A-68EE59FA1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70" name="Oval 261">
              <a:extLst>
                <a:ext uri="{FF2B5EF4-FFF2-40B4-BE49-F238E27FC236}">
                  <a16:creationId xmlns:a16="http://schemas.microsoft.com/office/drawing/2014/main" id="{2FDB3173-71F4-7A92-89BC-7EFA67106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571" name="Oval 262">
              <a:extLst>
                <a:ext uri="{FF2B5EF4-FFF2-40B4-BE49-F238E27FC236}">
                  <a16:creationId xmlns:a16="http://schemas.microsoft.com/office/drawing/2014/main" id="{06C4CE5E-9A2F-4308-E5EE-000CD3C29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75" name="Group 263">
            <a:extLst>
              <a:ext uri="{FF2B5EF4-FFF2-40B4-BE49-F238E27FC236}">
                <a16:creationId xmlns:a16="http://schemas.microsoft.com/office/drawing/2014/main" id="{5A039833-5C3C-CC4C-B531-140AF21F6943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8008144" y="5698125"/>
            <a:ext cx="1447800" cy="134938"/>
            <a:chOff x="3792" y="1008"/>
            <a:chExt cx="912" cy="96"/>
          </a:xfrm>
        </p:grpSpPr>
        <p:sp>
          <p:nvSpPr>
            <p:cNvPr id="5564" name="Line 264">
              <a:extLst>
                <a:ext uri="{FF2B5EF4-FFF2-40B4-BE49-F238E27FC236}">
                  <a16:creationId xmlns:a16="http://schemas.microsoft.com/office/drawing/2014/main" id="{8CDB696A-19FD-ABA6-821D-9709C6350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65" name="Line 265">
              <a:extLst>
                <a:ext uri="{FF2B5EF4-FFF2-40B4-BE49-F238E27FC236}">
                  <a16:creationId xmlns:a16="http://schemas.microsoft.com/office/drawing/2014/main" id="{6DF96E04-9558-5344-A869-BD094A6E0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66" name="Oval 266">
              <a:extLst>
                <a:ext uri="{FF2B5EF4-FFF2-40B4-BE49-F238E27FC236}">
                  <a16:creationId xmlns:a16="http://schemas.microsoft.com/office/drawing/2014/main" id="{083ED9DC-57F4-94A4-FAB5-FE8E4D5D5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567" name="Oval 267">
              <a:extLst>
                <a:ext uri="{FF2B5EF4-FFF2-40B4-BE49-F238E27FC236}">
                  <a16:creationId xmlns:a16="http://schemas.microsoft.com/office/drawing/2014/main" id="{A25822E2-3DD1-360A-2294-F78753121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76" name="Group 268">
            <a:extLst>
              <a:ext uri="{FF2B5EF4-FFF2-40B4-BE49-F238E27FC236}">
                <a16:creationId xmlns:a16="http://schemas.microsoft.com/office/drawing/2014/main" id="{82B6A0A2-F782-A149-BAC6-537DB50869E1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7861301" y="5697331"/>
            <a:ext cx="1447800" cy="136525"/>
            <a:chOff x="3792" y="1008"/>
            <a:chExt cx="912" cy="96"/>
          </a:xfrm>
        </p:grpSpPr>
        <p:sp>
          <p:nvSpPr>
            <p:cNvPr id="5560" name="Line 269">
              <a:extLst>
                <a:ext uri="{FF2B5EF4-FFF2-40B4-BE49-F238E27FC236}">
                  <a16:creationId xmlns:a16="http://schemas.microsoft.com/office/drawing/2014/main" id="{478E70D6-EF13-A9F7-3C28-696A88803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61" name="Line 270">
              <a:extLst>
                <a:ext uri="{FF2B5EF4-FFF2-40B4-BE49-F238E27FC236}">
                  <a16:creationId xmlns:a16="http://schemas.microsoft.com/office/drawing/2014/main" id="{0C1D0E21-A340-6862-0859-E89566DED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62" name="Oval 271">
              <a:extLst>
                <a:ext uri="{FF2B5EF4-FFF2-40B4-BE49-F238E27FC236}">
                  <a16:creationId xmlns:a16="http://schemas.microsoft.com/office/drawing/2014/main" id="{5047C886-71B0-C426-5576-09F40C1ED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563" name="Oval 272">
              <a:extLst>
                <a:ext uri="{FF2B5EF4-FFF2-40B4-BE49-F238E27FC236}">
                  <a16:creationId xmlns:a16="http://schemas.microsoft.com/office/drawing/2014/main" id="{69A0A7FB-7B59-3F85-78CF-2FBDE9248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77" name="Group 273">
            <a:extLst>
              <a:ext uri="{FF2B5EF4-FFF2-40B4-BE49-F238E27FC236}">
                <a16:creationId xmlns:a16="http://schemas.microsoft.com/office/drawing/2014/main" id="{FFFD9267-64AE-770F-F550-166396164481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7714457" y="5698125"/>
            <a:ext cx="1447800" cy="134937"/>
            <a:chOff x="3792" y="1008"/>
            <a:chExt cx="912" cy="96"/>
          </a:xfrm>
        </p:grpSpPr>
        <p:sp>
          <p:nvSpPr>
            <p:cNvPr id="5556" name="Line 274">
              <a:extLst>
                <a:ext uri="{FF2B5EF4-FFF2-40B4-BE49-F238E27FC236}">
                  <a16:creationId xmlns:a16="http://schemas.microsoft.com/office/drawing/2014/main" id="{81EB18B2-3E19-7F5F-35C6-B170871AB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57" name="Line 275">
              <a:extLst>
                <a:ext uri="{FF2B5EF4-FFF2-40B4-BE49-F238E27FC236}">
                  <a16:creationId xmlns:a16="http://schemas.microsoft.com/office/drawing/2014/main" id="{72FD9D8C-58A1-3A64-200B-C2F1335F2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58" name="Oval 276">
              <a:extLst>
                <a:ext uri="{FF2B5EF4-FFF2-40B4-BE49-F238E27FC236}">
                  <a16:creationId xmlns:a16="http://schemas.microsoft.com/office/drawing/2014/main" id="{F4D3E0D3-2308-57CB-1146-67EF8F4E3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559" name="Oval 277">
              <a:extLst>
                <a:ext uri="{FF2B5EF4-FFF2-40B4-BE49-F238E27FC236}">
                  <a16:creationId xmlns:a16="http://schemas.microsoft.com/office/drawing/2014/main" id="{2723F6B3-38BE-6FFC-C210-9A1A9AF75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78" name="Group 278">
            <a:extLst>
              <a:ext uri="{FF2B5EF4-FFF2-40B4-BE49-F238E27FC236}">
                <a16:creationId xmlns:a16="http://schemas.microsoft.com/office/drawing/2014/main" id="{003234EA-C862-9474-2E13-38949303A2E0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7567613" y="5697331"/>
            <a:ext cx="1447800" cy="136525"/>
            <a:chOff x="3792" y="1008"/>
            <a:chExt cx="912" cy="96"/>
          </a:xfrm>
        </p:grpSpPr>
        <p:sp>
          <p:nvSpPr>
            <p:cNvPr id="5552" name="Line 279">
              <a:extLst>
                <a:ext uri="{FF2B5EF4-FFF2-40B4-BE49-F238E27FC236}">
                  <a16:creationId xmlns:a16="http://schemas.microsoft.com/office/drawing/2014/main" id="{4381F2CC-F0BE-4642-B109-A8A306133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53" name="Line 280">
              <a:extLst>
                <a:ext uri="{FF2B5EF4-FFF2-40B4-BE49-F238E27FC236}">
                  <a16:creationId xmlns:a16="http://schemas.microsoft.com/office/drawing/2014/main" id="{B21FBEC4-C818-F79D-4654-14637444D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54" name="Oval 281">
              <a:extLst>
                <a:ext uri="{FF2B5EF4-FFF2-40B4-BE49-F238E27FC236}">
                  <a16:creationId xmlns:a16="http://schemas.microsoft.com/office/drawing/2014/main" id="{355A3B80-28DD-8AE7-2AEA-6E34A5969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555" name="Oval 282">
              <a:extLst>
                <a:ext uri="{FF2B5EF4-FFF2-40B4-BE49-F238E27FC236}">
                  <a16:creationId xmlns:a16="http://schemas.microsoft.com/office/drawing/2014/main" id="{0F7BE5F7-1CFD-A6EF-DCC4-CF334AFB0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79" name="Group 283">
            <a:extLst>
              <a:ext uri="{FF2B5EF4-FFF2-40B4-BE49-F238E27FC236}">
                <a16:creationId xmlns:a16="http://schemas.microsoft.com/office/drawing/2014/main" id="{338F4135-9C2F-1458-BEC2-8B8879390BD0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2070101" y="5711618"/>
            <a:ext cx="1447800" cy="136525"/>
            <a:chOff x="3792" y="1008"/>
            <a:chExt cx="912" cy="96"/>
          </a:xfrm>
        </p:grpSpPr>
        <p:sp>
          <p:nvSpPr>
            <p:cNvPr id="5548" name="Line 284">
              <a:extLst>
                <a:ext uri="{FF2B5EF4-FFF2-40B4-BE49-F238E27FC236}">
                  <a16:creationId xmlns:a16="http://schemas.microsoft.com/office/drawing/2014/main" id="{0DF837E5-CFA9-7215-054A-3C7E4702A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49" name="Line 285">
              <a:extLst>
                <a:ext uri="{FF2B5EF4-FFF2-40B4-BE49-F238E27FC236}">
                  <a16:creationId xmlns:a16="http://schemas.microsoft.com/office/drawing/2014/main" id="{74378249-086C-9280-A0B5-546562AAA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50" name="Oval 286">
              <a:extLst>
                <a:ext uri="{FF2B5EF4-FFF2-40B4-BE49-F238E27FC236}">
                  <a16:creationId xmlns:a16="http://schemas.microsoft.com/office/drawing/2014/main" id="{F5D15B9A-C32A-71CF-22EE-10EF79E6B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551" name="Oval 287">
              <a:extLst>
                <a:ext uri="{FF2B5EF4-FFF2-40B4-BE49-F238E27FC236}">
                  <a16:creationId xmlns:a16="http://schemas.microsoft.com/office/drawing/2014/main" id="{BFB413B3-8FA1-817F-7244-78BBEF955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80" name="Group 288">
            <a:extLst>
              <a:ext uri="{FF2B5EF4-FFF2-40B4-BE49-F238E27FC236}">
                <a16:creationId xmlns:a16="http://schemas.microsoft.com/office/drawing/2014/main" id="{19AA933B-DE63-23B4-39D3-61517AAEC9FF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2205832" y="5712412"/>
            <a:ext cx="1447800" cy="134937"/>
            <a:chOff x="3792" y="1008"/>
            <a:chExt cx="912" cy="96"/>
          </a:xfrm>
        </p:grpSpPr>
        <p:sp>
          <p:nvSpPr>
            <p:cNvPr id="5544" name="Line 289">
              <a:extLst>
                <a:ext uri="{FF2B5EF4-FFF2-40B4-BE49-F238E27FC236}">
                  <a16:creationId xmlns:a16="http://schemas.microsoft.com/office/drawing/2014/main" id="{8AD403A0-FFC1-EEBA-7E15-DEF792450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45" name="Line 290">
              <a:extLst>
                <a:ext uri="{FF2B5EF4-FFF2-40B4-BE49-F238E27FC236}">
                  <a16:creationId xmlns:a16="http://schemas.microsoft.com/office/drawing/2014/main" id="{A72C473D-A6A5-456D-CC89-17E1CE261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46" name="Oval 291">
              <a:extLst>
                <a:ext uri="{FF2B5EF4-FFF2-40B4-BE49-F238E27FC236}">
                  <a16:creationId xmlns:a16="http://schemas.microsoft.com/office/drawing/2014/main" id="{DC7F86F3-053F-F727-D984-60EC0DBE2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547" name="Oval 292">
              <a:extLst>
                <a:ext uri="{FF2B5EF4-FFF2-40B4-BE49-F238E27FC236}">
                  <a16:creationId xmlns:a16="http://schemas.microsoft.com/office/drawing/2014/main" id="{C9464567-CAF8-6CC0-980C-452759C22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5181" name="Group 293">
            <a:extLst>
              <a:ext uri="{FF2B5EF4-FFF2-40B4-BE49-F238E27FC236}">
                <a16:creationId xmlns:a16="http://schemas.microsoft.com/office/drawing/2014/main" id="{C5FE9E6C-3996-24DB-D57A-7B9D0A2C4E9C}"/>
              </a:ext>
            </a:extLst>
          </p:cNvPr>
          <p:cNvGrpSpPr>
            <a:grpSpLocks/>
          </p:cNvGrpSpPr>
          <p:nvPr/>
        </p:nvGrpSpPr>
        <p:grpSpPr bwMode="auto">
          <a:xfrm rot="5398425">
            <a:off x="2340769" y="5712412"/>
            <a:ext cx="1447800" cy="134938"/>
            <a:chOff x="3792" y="1008"/>
            <a:chExt cx="912" cy="96"/>
          </a:xfrm>
        </p:grpSpPr>
        <p:sp>
          <p:nvSpPr>
            <p:cNvPr id="5540" name="Line 294">
              <a:extLst>
                <a:ext uri="{FF2B5EF4-FFF2-40B4-BE49-F238E27FC236}">
                  <a16:creationId xmlns:a16="http://schemas.microsoft.com/office/drawing/2014/main" id="{26AEE93D-FE2B-49BB-A729-140A8C44F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56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41" name="Line 295">
              <a:extLst>
                <a:ext uri="{FF2B5EF4-FFF2-40B4-BE49-F238E27FC236}">
                  <a16:creationId xmlns:a16="http://schemas.microsoft.com/office/drawing/2014/main" id="{816FEBE7-A7DE-DD1C-9008-66288C597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56"/>
              <a:ext cx="2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42" name="Oval 296">
              <a:extLst>
                <a:ext uri="{FF2B5EF4-FFF2-40B4-BE49-F238E27FC236}">
                  <a16:creationId xmlns:a16="http://schemas.microsoft.com/office/drawing/2014/main" id="{0460B1D9-FCFE-A1A4-F00E-6F4B6F06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543" name="Oval 297">
              <a:extLst>
                <a:ext uri="{FF2B5EF4-FFF2-40B4-BE49-F238E27FC236}">
                  <a16:creationId xmlns:a16="http://schemas.microsoft.com/office/drawing/2014/main" id="{9BC26B00-FB2D-AAF6-C67D-2CB784F19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0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sp>
        <p:nvSpPr>
          <p:cNvPr id="5182" name="Oval 298">
            <a:extLst>
              <a:ext uri="{FF2B5EF4-FFF2-40B4-BE49-F238E27FC236}">
                <a16:creationId xmlns:a16="http://schemas.microsoft.com/office/drawing/2014/main" id="{25708396-250F-341F-4F78-0E2AFEECD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674981"/>
            <a:ext cx="474663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83" name="Oval 299">
            <a:extLst>
              <a:ext uri="{FF2B5EF4-FFF2-40B4-BE49-F238E27FC236}">
                <a16:creationId xmlns:a16="http://schemas.microsoft.com/office/drawing/2014/main" id="{7114F860-F85F-D40B-FCEA-354E66BCC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4674981"/>
            <a:ext cx="474663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84" name="Oval 300">
            <a:extLst>
              <a:ext uri="{FF2B5EF4-FFF2-40B4-BE49-F238E27FC236}">
                <a16:creationId xmlns:a16="http://schemas.microsoft.com/office/drawing/2014/main" id="{1712A5A0-3262-DBF4-A928-7D2D9C9BF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538" y="4674981"/>
            <a:ext cx="474662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85" name="Oval 301">
            <a:extLst>
              <a:ext uri="{FF2B5EF4-FFF2-40B4-BE49-F238E27FC236}">
                <a16:creationId xmlns:a16="http://schemas.microsoft.com/office/drawing/2014/main" id="{520ACBEA-AF7E-904B-FFD5-3619A3272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63" y="4674981"/>
            <a:ext cx="473075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86" name="Oval 302">
            <a:extLst>
              <a:ext uri="{FF2B5EF4-FFF2-40B4-BE49-F238E27FC236}">
                <a16:creationId xmlns:a16="http://schemas.microsoft.com/office/drawing/2014/main" id="{7FC9CF57-838F-4E8A-FB39-562438D2A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800" y="4674981"/>
            <a:ext cx="474663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87" name="Oval 303">
            <a:extLst>
              <a:ext uri="{FF2B5EF4-FFF2-40B4-BE49-F238E27FC236}">
                <a16:creationId xmlns:a16="http://schemas.microsoft.com/office/drawing/2014/main" id="{2B127A86-15C2-0DED-46AF-808FF72A7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8" y="4674981"/>
            <a:ext cx="474662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88" name="Oval 304">
            <a:extLst>
              <a:ext uri="{FF2B5EF4-FFF2-40B4-BE49-F238E27FC236}">
                <a16:creationId xmlns:a16="http://schemas.microsoft.com/office/drawing/2014/main" id="{74C5B97B-FC9F-DBA8-D8CD-443D04B9D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4674981"/>
            <a:ext cx="473075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89" name="Oval 305">
            <a:extLst>
              <a:ext uri="{FF2B5EF4-FFF2-40B4-BE49-F238E27FC236}">
                <a16:creationId xmlns:a16="http://schemas.microsoft.com/office/drawing/2014/main" id="{85912B3C-183C-9564-AE55-7C9CFAB82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938" y="4674981"/>
            <a:ext cx="474662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90" name="Oval 306">
            <a:extLst>
              <a:ext uri="{FF2B5EF4-FFF2-40B4-BE49-F238E27FC236}">
                <a16:creationId xmlns:a16="http://schemas.microsoft.com/office/drawing/2014/main" id="{8F3E37BC-6C33-01B0-0D82-2A50A7502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4674981"/>
            <a:ext cx="473075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91" name="Oval 307">
            <a:extLst>
              <a:ext uri="{FF2B5EF4-FFF2-40B4-BE49-F238E27FC236}">
                <a16:creationId xmlns:a16="http://schemas.microsoft.com/office/drawing/2014/main" id="{5A3F1818-BA3B-E767-BC46-65EADA9CC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3" y="4674981"/>
            <a:ext cx="473075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92" name="Oval 308">
            <a:extLst>
              <a:ext uri="{FF2B5EF4-FFF2-40B4-BE49-F238E27FC236}">
                <a16:creationId xmlns:a16="http://schemas.microsoft.com/office/drawing/2014/main" id="{3A15D0B1-9E4B-E18C-25EB-B9C443641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674981"/>
            <a:ext cx="474663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93" name="Oval 309">
            <a:extLst>
              <a:ext uri="{FF2B5EF4-FFF2-40B4-BE49-F238E27FC236}">
                <a16:creationId xmlns:a16="http://schemas.microsoft.com/office/drawing/2014/main" id="{1CFE9C96-A70F-5224-BD97-6547AD82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38" y="4674981"/>
            <a:ext cx="474662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94" name="Oval 310">
            <a:extLst>
              <a:ext uri="{FF2B5EF4-FFF2-40B4-BE49-F238E27FC236}">
                <a16:creationId xmlns:a16="http://schemas.microsoft.com/office/drawing/2014/main" id="{0EF2E629-DF8A-B8BD-A145-67853AFAD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663" y="4674981"/>
            <a:ext cx="473075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95" name="Oval 311">
            <a:extLst>
              <a:ext uri="{FF2B5EF4-FFF2-40B4-BE49-F238E27FC236}">
                <a16:creationId xmlns:a16="http://schemas.microsoft.com/office/drawing/2014/main" id="{AEC21146-7F11-621B-34B8-B0657ACDE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4674981"/>
            <a:ext cx="474663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96" name="Oval 312">
            <a:extLst>
              <a:ext uri="{FF2B5EF4-FFF2-40B4-BE49-F238E27FC236}">
                <a16:creationId xmlns:a16="http://schemas.microsoft.com/office/drawing/2014/main" id="{7A1301B7-38D0-4822-16ED-6E9C22E0B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8538" y="4674981"/>
            <a:ext cx="474662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97" name="Oval 313">
            <a:extLst>
              <a:ext uri="{FF2B5EF4-FFF2-40B4-BE49-F238E27FC236}">
                <a16:creationId xmlns:a16="http://schemas.microsoft.com/office/drawing/2014/main" id="{37767EA9-FE03-4E62-73DE-D5E7A2BC1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463" y="4674981"/>
            <a:ext cx="473075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98" name="Oval 314">
            <a:extLst>
              <a:ext uri="{FF2B5EF4-FFF2-40B4-BE49-F238E27FC236}">
                <a16:creationId xmlns:a16="http://schemas.microsoft.com/office/drawing/2014/main" id="{26411C8B-5AD2-ECB0-2E2E-284B83D36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800" y="4674981"/>
            <a:ext cx="474663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99" name="Oval 315">
            <a:extLst>
              <a:ext uri="{FF2B5EF4-FFF2-40B4-BE49-F238E27FC236}">
                <a16:creationId xmlns:a16="http://schemas.microsoft.com/office/drawing/2014/main" id="{0912F680-D5E1-F4F1-9437-505D014A9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4674981"/>
            <a:ext cx="474662" cy="381000"/>
          </a:xfrm>
          <a:prstGeom prst="ellipse">
            <a:avLst/>
          </a:prstGeom>
          <a:gradFill rotWithShape="0">
            <a:gsLst>
              <a:gs pos="0">
                <a:srgbClr val="669900"/>
              </a:gs>
              <a:gs pos="100000">
                <a:srgbClr val="2F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200" name="Freeform 316">
            <a:extLst>
              <a:ext uri="{FF2B5EF4-FFF2-40B4-BE49-F238E27FC236}">
                <a16:creationId xmlns:a16="http://schemas.microsoft.com/office/drawing/2014/main" id="{5D60F599-3316-3D5E-95D0-F5D702FFA5BC}"/>
              </a:ext>
            </a:extLst>
          </p:cNvPr>
          <p:cNvSpPr>
            <a:spLocks/>
          </p:cNvSpPr>
          <p:nvPr/>
        </p:nvSpPr>
        <p:spPr bwMode="auto">
          <a:xfrm rot="5398425" flipV="1">
            <a:off x="6193789" y="4997514"/>
            <a:ext cx="2717948" cy="524745"/>
          </a:xfrm>
          <a:custGeom>
            <a:avLst/>
            <a:gdLst>
              <a:gd name="T0" fmla="*/ 2679700 w 1960"/>
              <a:gd name="T1" fmla="*/ 214908 h 384"/>
              <a:gd name="T2" fmla="*/ 1079500 w 1960"/>
              <a:gd name="T3" fmla="*/ 214908 h 384"/>
              <a:gd name="T4" fmla="*/ 698500 w 1960"/>
              <a:gd name="T5" fmla="*/ 11311 h 384"/>
              <a:gd name="T6" fmla="*/ 317500 w 1960"/>
              <a:gd name="T7" fmla="*/ 147042 h 384"/>
              <a:gd name="T8" fmla="*/ 393700 w 1960"/>
              <a:gd name="T9" fmla="*/ 486370 h 384"/>
              <a:gd name="T10" fmla="*/ 2679700 w 1960"/>
              <a:gd name="T11" fmla="*/ 486370 h 384"/>
              <a:gd name="T12" fmla="*/ 2984500 w 1960"/>
              <a:gd name="T13" fmla="*/ 214908 h 384"/>
              <a:gd name="T14" fmla="*/ 2679700 w 1960"/>
              <a:gd name="T15" fmla="*/ 214908 h 3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60"/>
              <a:gd name="T25" fmla="*/ 0 h 384"/>
              <a:gd name="T26" fmla="*/ 1960 w 1960"/>
              <a:gd name="T27" fmla="*/ 384 h 3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60" h="384">
                <a:moveTo>
                  <a:pt x="1688" y="152"/>
                </a:moveTo>
                <a:cubicBezTo>
                  <a:pt x="1488" y="152"/>
                  <a:pt x="888" y="176"/>
                  <a:pt x="680" y="152"/>
                </a:cubicBezTo>
                <a:cubicBezTo>
                  <a:pt x="472" y="128"/>
                  <a:pt x="520" y="16"/>
                  <a:pt x="440" y="8"/>
                </a:cubicBezTo>
                <a:cubicBezTo>
                  <a:pt x="360" y="0"/>
                  <a:pt x="232" y="48"/>
                  <a:pt x="200" y="104"/>
                </a:cubicBezTo>
                <a:cubicBezTo>
                  <a:pt x="168" y="160"/>
                  <a:pt x="0" y="304"/>
                  <a:pt x="248" y="344"/>
                </a:cubicBezTo>
                <a:cubicBezTo>
                  <a:pt x="496" y="384"/>
                  <a:pt x="1416" y="376"/>
                  <a:pt x="1688" y="344"/>
                </a:cubicBezTo>
                <a:cubicBezTo>
                  <a:pt x="1960" y="312"/>
                  <a:pt x="1880" y="184"/>
                  <a:pt x="1880" y="152"/>
                </a:cubicBezTo>
                <a:cubicBezTo>
                  <a:pt x="1880" y="120"/>
                  <a:pt x="1888" y="152"/>
                  <a:pt x="1688" y="152"/>
                </a:cubicBezTo>
                <a:close/>
              </a:path>
            </a:pathLst>
          </a:custGeom>
          <a:gradFill rotWithShape="0">
            <a:gsLst>
              <a:gs pos="0">
                <a:srgbClr val="FFFF66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201" name="Text Box 317">
            <a:extLst>
              <a:ext uri="{FF2B5EF4-FFF2-40B4-BE49-F238E27FC236}">
                <a16:creationId xmlns:a16="http://schemas.microsoft.com/office/drawing/2014/main" id="{C14D5E14-0646-03C7-C622-9CB96EFC9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664" y="1551355"/>
            <a:ext cx="4673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  <a:ea typeface="隶书"/>
                <a:cs typeface="隶书"/>
              </a:rPr>
              <a:t>Enter Into Cell</a:t>
            </a:r>
            <a:endParaRPr lang="zh-CN" altLang="zh-CN" sz="2000" dirty="0">
              <a:latin typeface="Times New Roman" panose="02020603050405020304" pitchFamily="18" charset="0"/>
              <a:ea typeface="隶书"/>
              <a:cs typeface="隶书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CD4+T </a:t>
            </a:r>
            <a:r>
              <a:rPr lang="en-US" altLang="zh-CN" sz="2000" dirty="0">
                <a:latin typeface="Times New Roman" panose="02020603050405020304" pitchFamily="18" charset="0"/>
                <a:ea typeface="隶书"/>
                <a:cs typeface="隶书"/>
              </a:rPr>
              <a:t>Cell is the Major Target Cell</a:t>
            </a:r>
            <a:endParaRPr lang="zh-CN" altLang="zh-CN" sz="2000" dirty="0">
              <a:latin typeface="Times New Roman" panose="02020603050405020304" pitchFamily="18" charset="0"/>
              <a:ea typeface="隶书"/>
              <a:cs typeface="隶书"/>
            </a:endParaRPr>
          </a:p>
        </p:txBody>
      </p:sp>
      <p:sp>
        <p:nvSpPr>
          <p:cNvPr id="5202" name="Text Box 318">
            <a:extLst>
              <a:ext uri="{FF2B5EF4-FFF2-40B4-BE49-F238E27FC236}">
                <a16:creationId xmlns:a16="http://schemas.microsoft.com/office/drawing/2014/main" id="{B1C96486-D6E3-684E-CEA8-9EDB5C284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895600"/>
            <a:ext cx="1760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隶书"/>
                <a:cs typeface="隶书"/>
              </a:rPr>
              <a:t>Human</a:t>
            </a:r>
            <a:r>
              <a:rPr lang="zh-CN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隶书"/>
                <a:cs typeface="隶书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  <a:ea typeface="隶书"/>
                <a:cs typeface="隶书"/>
              </a:rPr>
              <a:t>Hela Cells</a:t>
            </a:r>
          </a:p>
        </p:txBody>
      </p:sp>
      <p:sp>
        <p:nvSpPr>
          <p:cNvPr id="5203" name="Text Box 319">
            <a:extLst>
              <a:ext uri="{FF2B5EF4-FFF2-40B4-BE49-F238E27FC236}">
                <a16:creationId xmlns:a16="http://schemas.microsoft.com/office/drawing/2014/main" id="{FC40ABF3-28A3-B4DC-124C-C7CA0D0DC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19400"/>
            <a:ext cx="24542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Human</a:t>
            </a:r>
            <a:r>
              <a:rPr lang="zh-CN" altLang="zh-CN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Hela Cells Transfected With CD4 Antigen</a:t>
            </a:r>
          </a:p>
        </p:txBody>
      </p:sp>
      <p:sp>
        <p:nvSpPr>
          <p:cNvPr id="5204" name="Text Box 320">
            <a:extLst>
              <a:ext uri="{FF2B5EF4-FFF2-40B4-BE49-F238E27FC236}">
                <a16:creationId xmlns:a16="http://schemas.microsoft.com/office/drawing/2014/main" id="{4252BCDD-7EEF-C6DB-A4AC-9F62E9C5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05" y="5529265"/>
            <a:ext cx="3182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隶书"/>
                <a:cs typeface="隶书"/>
              </a:rPr>
              <a:t>Without Infection</a:t>
            </a:r>
            <a:endParaRPr lang="zh-CN" altLang="zh-CN" sz="2400" dirty="0">
              <a:latin typeface="Times New Roman" panose="02020603050405020304" pitchFamily="18" charset="0"/>
              <a:ea typeface="隶书"/>
              <a:cs typeface="隶书"/>
            </a:endParaRPr>
          </a:p>
        </p:txBody>
      </p:sp>
      <p:sp>
        <p:nvSpPr>
          <p:cNvPr id="5205" name="Text Box 321">
            <a:extLst>
              <a:ext uri="{FF2B5EF4-FFF2-40B4-BE49-F238E27FC236}">
                <a16:creationId xmlns:a16="http://schemas.microsoft.com/office/drawing/2014/main" id="{4135D0CC-B013-F9C3-2633-3222647E1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939" y="5518595"/>
            <a:ext cx="3929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隶书"/>
                <a:cs typeface="隶书"/>
              </a:rPr>
              <a:t>Infection</a:t>
            </a:r>
            <a:endParaRPr lang="zh-CN" altLang="zh-CN" sz="2400" dirty="0">
              <a:latin typeface="Times New Roman" panose="02020603050405020304" pitchFamily="18" charset="0"/>
              <a:ea typeface="隶书"/>
              <a:cs typeface="隶书"/>
            </a:endParaRPr>
          </a:p>
        </p:txBody>
      </p:sp>
      <p:grpSp>
        <p:nvGrpSpPr>
          <p:cNvPr id="25986" name="Group 322">
            <a:extLst>
              <a:ext uri="{FF2B5EF4-FFF2-40B4-BE49-F238E27FC236}">
                <a16:creationId xmlns:a16="http://schemas.microsoft.com/office/drawing/2014/main" id="{78312FAA-1147-9907-B242-EF4AC1E45DDB}"/>
              </a:ext>
            </a:extLst>
          </p:cNvPr>
          <p:cNvGrpSpPr>
            <a:grpSpLocks/>
          </p:cNvGrpSpPr>
          <p:nvPr/>
        </p:nvGrpSpPr>
        <p:grpSpPr bwMode="auto">
          <a:xfrm>
            <a:off x="6508750" y="2251381"/>
            <a:ext cx="1873250" cy="2209800"/>
            <a:chOff x="545" y="96"/>
            <a:chExt cx="1327" cy="1392"/>
          </a:xfrm>
        </p:grpSpPr>
        <p:sp>
          <p:nvSpPr>
            <p:cNvPr id="5374" name="Oval 323">
              <a:extLst>
                <a:ext uri="{FF2B5EF4-FFF2-40B4-BE49-F238E27FC236}">
                  <a16:creationId xmlns:a16="http://schemas.microsoft.com/office/drawing/2014/main" id="{01128485-9DC9-C9CF-30EA-5034D26D7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267"/>
              <a:ext cx="1002" cy="1047"/>
            </a:xfrm>
            <a:prstGeom prst="ellipse">
              <a:avLst/>
            </a:prstGeom>
            <a:solidFill>
              <a:srgbClr val="FFFFFF"/>
            </a:solidFill>
            <a:ln w="1016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grpSp>
          <p:nvGrpSpPr>
            <p:cNvPr id="5375" name="Group 324">
              <a:extLst>
                <a:ext uri="{FF2B5EF4-FFF2-40B4-BE49-F238E27FC236}">
                  <a16:creationId xmlns:a16="http://schemas.microsoft.com/office/drawing/2014/main" id="{351014F9-CFFB-F815-5CF7-C8C7E8C2A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4" y="96"/>
              <a:ext cx="91" cy="365"/>
              <a:chOff x="673" y="578"/>
              <a:chExt cx="720" cy="1288"/>
            </a:xfrm>
          </p:grpSpPr>
          <p:sp>
            <p:nvSpPr>
              <p:cNvPr id="5535" name="Oval 325">
                <a:extLst>
                  <a:ext uri="{FF2B5EF4-FFF2-40B4-BE49-F238E27FC236}">
                    <a16:creationId xmlns:a16="http://schemas.microsoft.com/office/drawing/2014/main" id="{46150D1A-D81F-21C4-E7C9-8C8DF1909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536" name="Group 326">
                <a:extLst>
                  <a:ext uri="{FF2B5EF4-FFF2-40B4-BE49-F238E27FC236}">
                    <a16:creationId xmlns:a16="http://schemas.microsoft.com/office/drawing/2014/main" id="{F748DF36-D991-A5DA-044C-38930D1755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537" name="Oval 327">
                  <a:extLst>
                    <a:ext uri="{FF2B5EF4-FFF2-40B4-BE49-F238E27FC236}">
                      <a16:creationId xmlns:a16="http://schemas.microsoft.com/office/drawing/2014/main" id="{44C2121D-09E5-D62F-F924-3C254C688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538" name="Oval 328">
                  <a:extLst>
                    <a:ext uri="{FF2B5EF4-FFF2-40B4-BE49-F238E27FC236}">
                      <a16:creationId xmlns:a16="http://schemas.microsoft.com/office/drawing/2014/main" id="{B4370BE1-0C6F-9AA8-E2E5-117088E70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539" name="Oval 329">
                  <a:extLst>
                    <a:ext uri="{FF2B5EF4-FFF2-40B4-BE49-F238E27FC236}">
                      <a16:creationId xmlns:a16="http://schemas.microsoft.com/office/drawing/2014/main" id="{BF2B9890-B60F-1B6E-59C1-771B3DDAAD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376" name="Group 330">
              <a:extLst>
                <a:ext uri="{FF2B5EF4-FFF2-40B4-BE49-F238E27FC236}">
                  <a16:creationId xmlns:a16="http://schemas.microsoft.com/office/drawing/2014/main" id="{B23B1F6F-467C-DE45-E3D3-78CC1F70FF56}"/>
                </a:ext>
              </a:extLst>
            </p:cNvPr>
            <p:cNvGrpSpPr>
              <a:grpSpLocks/>
            </p:cNvGrpSpPr>
            <p:nvPr/>
          </p:nvGrpSpPr>
          <p:grpSpPr bwMode="auto">
            <a:xfrm rot="1740912">
              <a:off x="1394" y="159"/>
              <a:ext cx="91" cy="365"/>
              <a:chOff x="673" y="578"/>
              <a:chExt cx="720" cy="1288"/>
            </a:xfrm>
          </p:grpSpPr>
          <p:sp>
            <p:nvSpPr>
              <p:cNvPr id="5530" name="Oval 331">
                <a:extLst>
                  <a:ext uri="{FF2B5EF4-FFF2-40B4-BE49-F238E27FC236}">
                    <a16:creationId xmlns:a16="http://schemas.microsoft.com/office/drawing/2014/main" id="{8C58DF99-9DF1-21ED-4BD3-52D88C12F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531" name="Group 332">
                <a:extLst>
                  <a:ext uri="{FF2B5EF4-FFF2-40B4-BE49-F238E27FC236}">
                    <a16:creationId xmlns:a16="http://schemas.microsoft.com/office/drawing/2014/main" id="{116CD2DC-183B-80BB-343C-54D66BCA76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532" name="Oval 333">
                  <a:extLst>
                    <a:ext uri="{FF2B5EF4-FFF2-40B4-BE49-F238E27FC236}">
                      <a16:creationId xmlns:a16="http://schemas.microsoft.com/office/drawing/2014/main" id="{B6137CF8-0D0D-778D-0518-F1DACC695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533" name="Oval 334">
                  <a:extLst>
                    <a:ext uri="{FF2B5EF4-FFF2-40B4-BE49-F238E27FC236}">
                      <a16:creationId xmlns:a16="http://schemas.microsoft.com/office/drawing/2014/main" id="{51C9BC41-3B7A-865F-8F77-FFD5E0B47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534" name="Oval 335">
                  <a:extLst>
                    <a:ext uri="{FF2B5EF4-FFF2-40B4-BE49-F238E27FC236}">
                      <a16:creationId xmlns:a16="http://schemas.microsoft.com/office/drawing/2014/main" id="{59EE1659-001E-289A-8882-6AB813BA7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377" name="Group 336">
              <a:extLst>
                <a:ext uri="{FF2B5EF4-FFF2-40B4-BE49-F238E27FC236}">
                  <a16:creationId xmlns:a16="http://schemas.microsoft.com/office/drawing/2014/main" id="{DA87F40B-1C2C-89F9-FAA8-DD2DF48F2F3F}"/>
                </a:ext>
              </a:extLst>
            </p:cNvPr>
            <p:cNvGrpSpPr>
              <a:grpSpLocks/>
            </p:cNvGrpSpPr>
            <p:nvPr/>
          </p:nvGrpSpPr>
          <p:grpSpPr bwMode="auto">
            <a:xfrm rot="-5315742">
              <a:off x="671" y="563"/>
              <a:ext cx="95" cy="348"/>
              <a:chOff x="673" y="578"/>
              <a:chExt cx="720" cy="1288"/>
            </a:xfrm>
          </p:grpSpPr>
          <p:sp>
            <p:nvSpPr>
              <p:cNvPr id="5525" name="Oval 337">
                <a:extLst>
                  <a:ext uri="{FF2B5EF4-FFF2-40B4-BE49-F238E27FC236}">
                    <a16:creationId xmlns:a16="http://schemas.microsoft.com/office/drawing/2014/main" id="{C0AD8C83-3AEF-B28E-CD09-F536551B0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526" name="Group 338">
                <a:extLst>
                  <a:ext uri="{FF2B5EF4-FFF2-40B4-BE49-F238E27FC236}">
                    <a16:creationId xmlns:a16="http://schemas.microsoft.com/office/drawing/2014/main" id="{620824DE-A0F3-B9FF-6181-BB708507A0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527" name="Oval 339">
                  <a:extLst>
                    <a:ext uri="{FF2B5EF4-FFF2-40B4-BE49-F238E27FC236}">
                      <a16:creationId xmlns:a16="http://schemas.microsoft.com/office/drawing/2014/main" id="{1605A5C6-69DD-C4FC-DF07-6D66CA4B55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528" name="Oval 340">
                  <a:extLst>
                    <a:ext uri="{FF2B5EF4-FFF2-40B4-BE49-F238E27FC236}">
                      <a16:creationId xmlns:a16="http://schemas.microsoft.com/office/drawing/2014/main" id="{96BC85C3-16E5-83A9-5D02-84DF355B8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529" name="Oval 341">
                  <a:extLst>
                    <a:ext uri="{FF2B5EF4-FFF2-40B4-BE49-F238E27FC236}">
                      <a16:creationId xmlns:a16="http://schemas.microsoft.com/office/drawing/2014/main" id="{A073D716-370A-6BC0-E390-78E5F30F9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378" name="Group 342">
              <a:extLst>
                <a:ext uri="{FF2B5EF4-FFF2-40B4-BE49-F238E27FC236}">
                  <a16:creationId xmlns:a16="http://schemas.microsoft.com/office/drawing/2014/main" id="{9DBC4BFD-E626-7347-2772-8895D402A107}"/>
                </a:ext>
              </a:extLst>
            </p:cNvPr>
            <p:cNvGrpSpPr>
              <a:grpSpLocks/>
            </p:cNvGrpSpPr>
            <p:nvPr/>
          </p:nvGrpSpPr>
          <p:grpSpPr bwMode="auto">
            <a:xfrm rot="-3407400">
              <a:off x="735" y="356"/>
              <a:ext cx="95" cy="349"/>
              <a:chOff x="673" y="578"/>
              <a:chExt cx="720" cy="1288"/>
            </a:xfrm>
          </p:grpSpPr>
          <p:sp>
            <p:nvSpPr>
              <p:cNvPr id="5520" name="Oval 343">
                <a:extLst>
                  <a:ext uri="{FF2B5EF4-FFF2-40B4-BE49-F238E27FC236}">
                    <a16:creationId xmlns:a16="http://schemas.microsoft.com/office/drawing/2014/main" id="{EB511A94-05D4-8B8E-3338-B1FE8BA33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521" name="Group 344">
                <a:extLst>
                  <a:ext uri="{FF2B5EF4-FFF2-40B4-BE49-F238E27FC236}">
                    <a16:creationId xmlns:a16="http://schemas.microsoft.com/office/drawing/2014/main" id="{9B1BD71B-B90E-1CC6-382E-D9F488E2DE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522" name="Oval 345">
                  <a:extLst>
                    <a:ext uri="{FF2B5EF4-FFF2-40B4-BE49-F238E27FC236}">
                      <a16:creationId xmlns:a16="http://schemas.microsoft.com/office/drawing/2014/main" id="{ACAC062D-F6AA-648F-0FD1-D77C436BCE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523" name="Oval 346">
                  <a:extLst>
                    <a:ext uri="{FF2B5EF4-FFF2-40B4-BE49-F238E27FC236}">
                      <a16:creationId xmlns:a16="http://schemas.microsoft.com/office/drawing/2014/main" id="{DC0FBB8E-2AD2-9A51-CB2E-F3B474472F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524" name="Oval 347">
                  <a:extLst>
                    <a:ext uri="{FF2B5EF4-FFF2-40B4-BE49-F238E27FC236}">
                      <a16:creationId xmlns:a16="http://schemas.microsoft.com/office/drawing/2014/main" id="{ACC302BF-89E6-DEB7-F8EA-2EBF56F9C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379" name="Group 348">
              <a:extLst>
                <a:ext uri="{FF2B5EF4-FFF2-40B4-BE49-F238E27FC236}">
                  <a16:creationId xmlns:a16="http://schemas.microsoft.com/office/drawing/2014/main" id="{7041C3BC-1DDB-3F77-7F40-34D552BAEC0C}"/>
                </a:ext>
              </a:extLst>
            </p:cNvPr>
            <p:cNvGrpSpPr>
              <a:grpSpLocks/>
            </p:cNvGrpSpPr>
            <p:nvPr/>
          </p:nvGrpSpPr>
          <p:grpSpPr bwMode="auto">
            <a:xfrm rot="3207469">
              <a:off x="1582" y="334"/>
              <a:ext cx="95" cy="349"/>
              <a:chOff x="673" y="578"/>
              <a:chExt cx="720" cy="1288"/>
            </a:xfrm>
          </p:grpSpPr>
          <p:sp>
            <p:nvSpPr>
              <p:cNvPr id="5515" name="Oval 349">
                <a:extLst>
                  <a:ext uri="{FF2B5EF4-FFF2-40B4-BE49-F238E27FC236}">
                    <a16:creationId xmlns:a16="http://schemas.microsoft.com/office/drawing/2014/main" id="{5D73244E-5D2C-9002-48BA-6BA4B6554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516" name="Group 350">
                <a:extLst>
                  <a:ext uri="{FF2B5EF4-FFF2-40B4-BE49-F238E27FC236}">
                    <a16:creationId xmlns:a16="http://schemas.microsoft.com/office/drawing/2014/main" id="{403B3E58-4DF2-720A-841C-5C30FBB126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517" name="Oval 351">
                  <a:extLst>
                    <a:ext uri="{FF2B5EF4-FFF2-40B4-BE49-F238E27FC236}">
                      <a16:creationId xmlns:a16="http://schemas.microsoft.com/office/drawing/2014/main" id="{B688F124-1EEA-9FBD-7B6E-17A79EC732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518" name="Oval 352">
                  <a:extLst>
                    <a:ext uri="{FF2B5EF4-FFF2-40B4-BE49-F238E27FC236}">
                      <a16:creationId xmlns:a16="http://schemas.microsoft.com/office/drawing/2014/main" id="{1C75DCF2-C163-8CF9-CEF2-262A0A26D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519" name="Oval 353">
                  <a:extLst>
                    <a:ext uri="{FF2B5EF4-FFF2-40B4-BE49-F238E27FC236}">
                      <a16:creationId xmlns:a16="http://schemas.microsoft.com/office/drawing/2014/main" id="{74386C42-6371-ADD5-5DC0-8F828E77D3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380" name="Group 354">
              <a:extLst>
                <a:ext uri="{FF2B5EF4-FFF2-40B4-BE49-F238E27FC236}">
                  <a16:creationId xmlns:a16="http://schemas.microsoft.com/office/drawing/2014/main" id="{DD2E83E1-3E75-1309-D676-027307E20C01}"/>
                </a:ext>
              </a:extLst>
            </p:cNvPr>
            <p:cNvGrpSpPr>
              <a:grpSpLocks/>
            </p:cNvGrpSpPr>
            <p:nvPr/>
          </p:nvGrpSpPr>
          <p:grpSpPr bwMode="auto">
            <a:xfrm rot="-1532552">
              <a:off x="945" y="153"/>
              <a:ext cx="91" cy="365"/>
              <a:chOff x="673" y="578"/>
              <a:chExt cx="720" cy="1288"/>
            </a:xfrm>
          </p:grpSpPr>
          <p:sp>
            <p:nvSpPr>
              <p:cNvPr id="5510" name="Oval 355">
                <a:extLst>
                  <a:ext uri="{FF2B5EF4-FFF2-40B4-BE49-F238E27FC236}">
                    <a16:creationId xmlns:a16="http://schemas.microsoft.com/office/drawing/2014/main" id="{3E794388-DDC1-95AC-CE02-35909F9FB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511" name="Group 356">
                <a:extLst>
                  <a:ext uri="{FF2B5EF4-FFF2-40B4-BE49-F238E27FC236}">
                    <a16:creationId xmlns:a16="http://schemas.microsoft.com/office/drawing/2014/main" id="{272A765F-F936-EB6C-C3CD-59CE593BB0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512" name="Oval 357">
                  <a:extLst>
                    <a:ext uri="{FF2B5EF4-FFF2-40B4-BE49-F238E27FC236}">
                      <a16:creationId xmlns:a16="http://schemas.microsoft.com/office/drawing/2014/main" id="{B41886E6-E70D-17B2-3169-68164C2C54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513" name="Oval 358">
                  <a:extLst>
                    <a:ext uri="{FF2B5EF4-FFF2-40B4-BE49-F238E27FC236}">
                      <a16:creationId xmlns:a16="http://schemas.microsoft.com/office/drawing/2014/main" id="{3D9CBB80-E5E5-FBD4-431E-CE3701075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514" name="Oval 359">
                  <a:extLst>
                    <a:ext uri="{FF2B5EF4-FFF2-40B4-BE49-F238E27FC236}">
                      <a16:creationId xmlns:a16="http://schemas.microsoft.com/office/drawing/2014/main" id="{15019B37-F2A6-DD78-EEB8-D18C858196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381" name="Group 360">
              <a:extLst>
                <a:ext uri="{FF2B5EF4-FFF2-40B4-BE49-F238E27FC236}">
                  <a16:creationId xmlns:a16="http://schemas.microsoft.com/office/drawing/2014/main" id="{5B12B238-45CC-FF6D-3E49-F59EEF140EAA}"/>
                </a:ext>
              </a:extLst>
            </p:cNvPr>
            <p:cNvGrpSpPr>
              <a:grpSpLocks/>
            </p:cNvGrpSpPr>
            <p:nvPr/>
          </p:nvGrpSpPr>
          <p:grpSpPr bwMode="auto">
            <a:xfrm rot="7217639">
              <a:off x="1589" y="865"/>
              <a:ext cx="95" cy="349"/>
              <a:chOff x="673" y="578"/>
              <a:chExt cx="720" cy="1288"/>
            </a:xfrm>
          </p:grpSpPr>
          <p:sp>
            <p:nvSpPr>
              <p:cNvPr id="5505" name="Oval 361">
                <a:extLst>
                  <a:ext uri="{FF2B5EF4-FFF2-40B4-BE49-F238E27FC236}">
                    <a16:creationId xmlns:a16="http://schemas.microsoft.com/office/drawing/2014/main" id="{D389A451-7282-9D1D-033C-0CF7D753F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506" name="Group 362">
                <a:extLst>
                  <a:ext uri="{FF2B5EF4-FFF2-40B4-BE49-F238E27FC236}">
                    <a16:creationId xmlns:a16="http://schemas.microsoft.com/office/drawing/2014/main" id="{6F0588C3-A6A7-BF7C-CA2D-B2BCF0C57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507" name="Oval 363">
                  <a:extLst>
                    <a:ext uri="{FF2B5EF4-FFF2-40B4-BE49-F238E27FC236}">
                      <a16:creationId xmlns:a16="http://schemas.microsoft.com/office/drawing/2014/main" id="{127F2AB9-EE15-2736-47A2-BB56FE707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508" name="Oval 364">
                  <a:extLst>
                    <a:ext uri="{FF2B5EF4-FFF2-40B4-BE49-F238E27FC236}">
                      <a16:creationId xmlns:a16="http://schemas.microsoft.com/office/drawing/2014/main" id="{B9963742-1726-2DB0-ADB8-F84B81E93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509" name="Oval 365">
                  <a:extLst>
                    <a:ext uri="{FF2B5EF4-FFF2-40B4-BE49-F238E27FC236}">
                      <a16:creationId xmlns:a16="http://schemas.microsoft.com/office/drawing/2014/main" id="{DBBFC421-F5D3-3020-8468-FB0285EB2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382" name="Group 366">
              <a:extLst>
                <a:ext uri="{FF2B5EF4-FFF2-40B4-BE49-F238E27FC236}">
                  <a16:creationId xmlns:a16="http://schemas.microsoft.com/office/drawing/2014/main" id="{B2AFEE4A-5CCE-7B1E-0184-4667B9A17AFA}"/>
                </a:ext>
              </a:extLst>
            </p:cNvPr>
            <p:cNvGrpSpPr>
              <a:grpSpLocks/>
            </p:cNvGrpSpPr>
            <p:nvPr/>
          </p:nvGrpSpPr>
          <p:grpSpPr bwMode="auto">
            <a:xfrm rot="-7325031">
              <a:off x="723" y="847"/>
              <a:ext cx="96" cy="349"/>
              <a:chOff x="673" y="578"/>
              <a:chExt cx="720" cy="1288"/>
            </a:xfrm>
          </p:grpSpPr>
          <p:sp>
            <p:nvSpPr>
              <p:cNvPr id="5500" name="Oval 367">
                <a:extLst>
                  <a:ext uri="{FF2B5EF4-FFF2-40B4-BE49-F238E27FC236}">
                    <a16:creationId xmlns:a16="http://schemas.microsoft.com/office/drawing/2014/main" id="{DDF86F2D-BCD5-7851-E435-B72043F50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501" name="Group 368">
                <a:extLst>
                  <a:ext uri="{FF2B5EF4-FFF2-40B4-BE49-F238E27FC236}">
                    <a16:creationId xmlns:a16="http://schemas.microsoft.com/office/drawing/2014/main" id="{C1530667-B043-F868-1D66-6F10E7EF54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502" name="Oval 369">
                  <a:extLst>
                    <a:ext uri="{FF2B5EF4-FFF2-40B4-BE49-F238E27FC236}">
                      <a16:creationId xmlns:a16="http://schemas.microsoft.com/office/drawing/2014/main" id="{E594DB5B-53A7-A5AA-5D44-4C0FFC2F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503" name="Oval 370">
                  <a:extLst>
                    <a:ext uri="{FF2B5EF4-FFF2-40B4-BE49-F238E27FC236}">
                      <a16:creationId xmlns:a16="http://schemas.microsoft.com/office/drawing/2014/main" id="{6999C5F6-60F7-6106-E95D-5AEF53F26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504" name="Oval 371">
                  <a:extLst>
                    <a:ext uri="{FF2B5EF4-FFF2-40B4-BE49-F238E27FC236}">
                      <a16:creationId xmlns:a16="http://schemas.microsoft.com/office/drawing/2014/main" id="{D96CFAC7-80BF-4D75-4E87-58DFE2C95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383" name="Group 372">
              <a:extLst>
                <a:ext uri="{FF2B5EF4-FFF2-40B4-BE49-F238E27FC236}">
                  <a16:creationId xmlns:a16="http://schemas.microsoft.com/office/drawing/2014/main" id="{28F20095-0A70-A971-A7C2-887750920178}"/>
                </a:ext>
              </a:extLst>
            </p:cNvPr>
            <p:cNvGrpSpPr>
              <a:grpSpLocks/>
            </p:cNvGrpSpPr>
            <p:nvPr/>
          </p:nvGrpSpPr>
          <p:grpSpPr bwMode="auto">
            <a:xfrm rot="5450717">
              <a:off x="1650" y="592"/>
              <a:ext cx="95" cy="349"/>
              <a:chOff x="673" y="578"/>
              <a:chExt cx="720" cy="1288"/>
            </a:xfrm>
          </p:grpSpPr>
          <p:sp>
            <p:nvSpPr>
              <p:cNvPr id="5495" name="Oval 373">
                <a:extLst>
                  <a:ext uri="{FF2B5EF4-FFF2-40B4-BE49-F238E27FC236}">
                    <a16:creationId xmlns:a16="http://schemas.microsoft.com/office/drawing/2014/main" id="{FC3B6C32-F120-8F49-FDE6-81A0D992D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496" name="Group 374">
                <a:extLst>
                  <a:ext uri="{FF2B5EF4-FFF2-40B4-BE49-F238E27FC236}">
                    <a16:creationId xmlns:a16="http://schemas.microsoft.com/office/drawing/2014/main" id="{BDA9C32F-446B-686A-6CA9-D887DD9DFE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497" name="Oval 375">
                  <a:extLst>
                    <a:ext uri="{FF2B5EF4-FFF2-40B4-BE49-F238E27FC236}">
                      <a16:creationId xmlns:a16="http://schemas.microsoft.com/office/drawing/2014/main" id="{4FCD2AEC-C9C4-412E-17A1-C02C7A123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498" name="Oval 376">
                  <a:extLst>
                    <a:ext uri="{FF2B5EF4-FFF2-40B4-BE49-F238E27FC236}">
                      <a16:creationId xmlns:a16="http://schemas.microsoft.com/office/drawing/2014/main" id="{F8B8AE48-8BA5-23F8-451E-1BD2E178A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499" name="Oval 377">
                  <a:extLst>
                    <a:ext uri="{FF2B5EF4-FFF2-40B4-BE49-F238E27FC236}">
                      <a16:creationId xmlns:a16="http://schemas.microsoft.com/office/drawing/2014/main" id="{3689C40F-F325-5EAF-C52B-F2FBEF7538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sp>
          <p:nvSpPr>
            <p:cNvPr id="5384" name="Oval 378">
              <a:extLst>
                <a:ext uri="{FF2B5EF4-FFF2-40B4-BE49-F238E27FC236}">
                  <a16:creationId xmlns:a16="http://schemas.microsoft.com/office/drawing/2014/main" id="{36128550-8C0C-A29B-F7A5-5AF69A5C73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83982">
              <a:off x="818" y="442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85" name="Oval 379">
              <a:extLst>
                <a:ext uri="{FF2B5EF4-FFF2-40B4-BE49-F238E27FC236}">
                  <a16:creationId xmlns:a16="http://schemas.microsoft.com/office/drawing/2014/main" id="{1EFD8794-E028-CF2F-6BBB-61A26DBE96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83982">
              <a:off x="880" y="457"/>
              <a:ext cx="22" cy="11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86" name="Oval 380">
              <a:extLst>
                <a:ext uri="{FF2B5EF4-FFF2-40B4-BE49-F238E27FC236}">
                  <a16:creationId xmlns:a16="http://schemas.microsoft.com/office/drawing/2014/main" id="{68D96E89-57D7-57B3-140F-8E37D06996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602425">
              <a:off x="909" y="358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87" name="Oval 381">
              <a:extLst>
                <a:ext uri="{FF2B5EF4-FFF2-40B4-BE49-F238E27FC236}">
                  <a16:creationId xmlns:a16="http://schemas.microsoft.com/office/drawing/2014/main" id="{557EFCD4-C254-8FB6-34A8-25CE0AE059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602425">
              <a:off x="953" y="386"/>
              <a:ext cx="19" cy="13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88" name="Oval 382">
              <a:extLst>
                <a:ext uri="{FF2B5EF4-FFF2-40B4-BE49-F238E27FC236}">
                  <a16:creationId xmlns:a16="http://schemas.microsoft.com/office/drawing/2014/main" id="{F1F38977-D079-665D-84A2-D996B279AE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89964">
              <a:off x="1032" y="293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89" name="Oval 383">
              <a:extLst>
                <a:ext uri="{FF2B5EF4-FFF2-40B4-BE49-F238E27FC236}">
                  <a16:creationId xmlns:a16="http://schemas.microsoft.com/office/drawing/2014/main" id="{1D7D0BA2-A44F-624D-28C2-05C9421FA6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89964">
              <a:off x="1066" y="327"/>
              <a:ext cx="24" cy="14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90" name="Oval 384">
              <a:extLst>
                <a:ext uri="{FF2B5EF4-FFF2-40B4-BE49-F238E27FC236}">
                  <a16:creationId xmlns:a16="http://schemas.microsoft.com/office/drawing/2014/main" id="{CBA86216-4991-ECB0-5CD8-D60553C3DF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46920">
              <a:off x="1114" y="271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91" name="Oval 385">
              <a:extLst>
                <a:ext uri="{FF2B5EF4-FFF2-40B4-BE49-F238E27FC236}">
                  <a16:creationId xmlns:a16="http://schemas.microsoft.com/office/drawing/2014/main" id="{2272D33A-C023-EEEA-5BF7-D5CD5BC447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46920">
              <a:off x="1135" y="308"/>
              <a:ext cx="25" cy="14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92" name="Oval 386">
              <a:extLst>
                <a:ext uri="{FF2B5EF4-FFF2-40B4-BE49-F238E27FC236}">
                  <a16:creationId xmlns:a16="http://schemas.microsoft.com/office/drawing/2014/main" id="{75AE07E3-D5FF-1B67-BC65-11DFE74B81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36888">
              <a:off x="1491" y="368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93" name="Oval 387">
              <a:extLst>
                <a:ext uri="{FF2B5EF4-FFF2-40B4-BE49-F238E27FC236}">
                  <a16:creationId xmlns:a16="http://schemas.microsoft.com/office/drawing/2014/main" id="{81BA067C-F4A7-0D88-C200-C0FE03CC56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36888">
              <a:off x="1453" y="389"/>
              <a:ext cx="19" cy="12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94" name="Oval 388">
              <a:extLst>
                <a:ext uri="{FF2B5EF4-FFF2-40B4-BE49-F238E27FC236}">
                  <a16:creationId xmlns:a16="http://schemas.microsoft.com/office/drawing/2014/main" id="{080848CC-00EC-4353-337B-007796A877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66685">
              <a:off x="1348" y="294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95" name="Oval 389">
              <a:extLst>
                <a:ext uri="{FF2B5EF4-FFF2-40B4-BE49-F238E27FC236}">
                  <a16:creationId xmlns:a16="http://schemas.microsoft.com/office/drawing/2014/main" id="{19EB8CDD-6AC5-768B-745B-8BFF72C621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66685">
              <a:off x="1328" y="326"/>
              <a:ext cx="18" cy="11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96" name="Oval 390">
              <a:extLst>
                <a:ext uri="{FF2B5EF4-FFF2-40B4-BE49-F238E27FC236}">
                  <a16:creationId xmlns:a16="http://schemas.microsoft.com/office/drawing/2014/main" id="{937C9FB5-7E43-9239-911B-FC07D7E03A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57178">
              <a:off x="1273" y="274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97" name="Oval 391">
              <a:extLst>
                <a:ext uri="{FF2B5EF4-FFF2-40B4-BE49-F238E27FC236}">
                  <a16:creationId xmlns:a16="http://schemas.microsoft.com/office/drawing/2014/main" id="{FAA2700A-5B65-7557-FEF6-29A59CABF7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57178">
              <a:off x="1262" y="310"/>
              <a:ext cx="23" cy="11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98" name="Oval 392">
              <a:extLst>
                <a:ext uri="{FF2B5EF4-FFF2-40B4-BE49-F238E27FC236}">
                  <a16:creationId xmlns:a16="http://schemas.microsoft.com/office/drawing/2014/main" id="{C7F5324A-CDC5-22D0-815E-896C911D9D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812269">
              <a:off x="862" y="1162"/>
              <a:ext cx="38" cy="37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99" name="Oval 393">
              <a:extLst>
                <a:ext uri="{FF2B5EF4-FFF2-40B4-BE49-F238E27FC236}">
                  <a16:creationId xmlns:a16="http://schemas.microsoft.com/office/drawing/2014/main" id="{F8E58669-3DB2-C6BF-6B3B-6D8C182822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812269">
              <a:off x="933" y="1063"/>
              <a:ext cx="26" cy="12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00" name="Oval 394">
              <a:extLst>
                <a:ext uri="{FF2B5EF4-FFF2-40B4-BE49-F238E27FC236}">
                  <a16:creationId xmlns:a16="http://schemas.microsoft.com/office/drawing/2014/main" id="{6E5DFC8B-8421-A5C0-D140-15A7ECD4FE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96635">
              <a:off x="1666" y="641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01" name="Oval 395">
              <a:extLst>
                <a:ext uri="{FF2B5EF4-FFF2-40B4-BE49-F238E27FC236}">
                  <a16:creationId xmlns:a16="http://schemas.microsoft.com/office/drawing/2014/main" id="{C0D7F507-C4CC-0BF4-55F6-E2D88EC2BA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96635">
              <a:off x="1606" y="631"/>
              <a:ext cx="19" cy="11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02" name="Oval 396">
              <a:extLst>
                <a:ext uri="{FF2B5EF4-FFF2-40B4-BE49-F238E27FC236}">
                  <a16:creationId xmlns:a16="http://schemas.microsoft.com/office/drawing/2014/main" id="{D0302330-9D45-6D3C-03A1-18992BA470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543" y="429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03" name="Oval 397">
              <a:extLst>
                <a:ext uri="{FF2B5EF4-FFF2-40B4-BE49-F238E27FC236}">
                  <a16:creationId xmlns:a16="http://schemas.microsoft.com/office/drawing/2014/main" id="{A4EE459C-E15C-E56E-2FCC-EA494ECC46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502" y="446"/>
              <a:ext cx="19" cy="10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04" name="Oval 398">
              <a:extLst>
                <a:ext uri="{FF2B5EF4-FFF2-40B4-BE49-F238E27FC236}">
                  <a16:creationId xmlns:a16="http://schemas.microsoft.com/office/drawing/2014/main" id="{CD7CE359-EAF7-2FE5-B8C3-4B57332418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271920">
              <a:off x="1504" y="1175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05" name="Oval 399">
              <a:extLst>
                <a:ext uri="{FF2B5EF4-FFF2-40B4-BE49-F238E27FC236}">
                  <a16:creationId xmlns:a16="http://schemas.microsoft.com/office/drawing/2014/main" id="{AE7F3129-0F43-D36C-CBCD-B55286BCA1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271920">
              <a:off x="1452" y="1050"/>
              <a:ext cx="19" cy="14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06" name="Oval 400">
              <a:extLst>
                <a:ext uri="{FF2B5EF4-FFF2-40B4-BE49-F238E27FC236}">
                  <a16:creationId xmlns:a16="http://schemas.microsoft.com/office/drawing/2014/main" id="{F79EF9E2-719A-8DE8-6615-118786551E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21269">
              <a:off x="1561" y="1105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07" name="Oval 401">
              <a:extLst>
                <a:ext uri="{FF2B5EF4-FFF2-40B4-BE49-F238E27FC236}">
                  <a16:creationId xmlns:a16="http://schemas.microsoft.com/office/drawing/2014/main" id="{A5D34B93-DFFD-9488-C2B1-A54422E94F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21269">
              <a:off x="1494" y="1004"/>
              <a:ext cx="21" cy="14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08" name="Oval 402">
              <a:extLst>
                <a:ext uri="{FF2B5EF4-FFF2-40B4-BE49-F238E27FC236}">
                  <a16:creationId xmlns:a16="http://schemas.microsoft.com/office/drawing/2014/main" id="{F7B32A94-F4B2-A1F3-A319-7EFC365353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22637">
              <a:off x="1657" y="926"/>
              <a:ext cx="38" cy="37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09" name="Oval 403">
              <a:extLst>
                <a:ext uri="{FF2B5EF4-FFF2-40B4-BE49-F238E27FC236}">
                  <a16:creationId xmlns:a16="http://schemas.microsoft.com/office/drawing/2014/main" id="{F3DEE550-AFAD-3571-522A-A44410E348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22637">
              <a:off x="1592" y="866"/>
              <a:ext cx="19" cy="11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10" name="Oval 404">
              <a:extLst>
                <a:ext uri="{FF2B5EF4-FFF2-40B4-BE49-F238E27FC236}">
                  <a16:creationId xmlns:a16="http://schemas.microsoft.com/office/drawing/2014/main" id="{3897663D-A3F4-6EE8-DA1A-C35F917D2F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21508">
              <a:off x="1672" y="824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11" name="Oval 405">
              <a:extLst>
                <a:ext uri="{FF2B5EF4-FFF2-40B4-BE49-F238E27FC236}">
                  <a16:creationId xmlns:a16="http://schemas.microsoft.com/office/drawing/2014/main" id="{261A8FBD-4107-6BD8-15BC-42FA23ACE8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24243">
              <a:off x="1644" y="560"/>
              <a:ext cx="38" cy="37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12" name="Oval 406">
              <a:extLst>
                <a:ext uri="{FF2B5EF4-FFF2-40B4-BE49-F238E27FC236}">
                  <a16:creationId xmlns:a16="http://schemas.microsoft.com/office/drawing/2014/main" id="{FCD7E3E2-E7E6-CED5-A309-40D0426245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24243">
              <a:off x="1586" y="559"/>
              <a:ext cx="24" cy="111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13" name="Oval 407">
              <a:extLst>
                <a:ext uri="{FF2B5EF4-FFF2-40B4-BE49-F238E27FC236}">
                  <a16:creationId xmlns:a16="http://schemas.microsoft.com/office/drawing/2014/main" id="{CCEE47ED-70BB-CBA9-3987-322801F35D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13898">
              <a:off x="802" y="1098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14" name="Oval 408">
              <a:extLst>
                <a:ext uri="{FF2B5EF4-FFF2-40B4-BE49-F238E27FC236}">
                  <a16:creationId xmlns:a16="http://schemas.microsoft.com/office/drawing/2014/main" id="{E247DBD6-2498-8F21-F037-1D5354732B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13898">
              <a:off x="875" y="997"/>
              <a:ext cx="25" cy="13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15" name="Oval 409">
              <a:extLst>
                <a:ext uri="{FF2B5EF4-FFF2-40B4-BE49-F238E27FC236}">
                  <a16:creationId xmlns:a16="http://schemas.microsoft.com/office/drawing/2014/main" id="{228A657A-68E0-E9D5-9BAE-1EFDB8B2B3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686947">
              <a:off x="718" y="911"/>
              <a:ext cx="38" cy="37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16" name="Oval 410">
              <a:extLst>
                <a:ext uri="{FF2B5EF4-FFF2-40B4-BE49-F238E27FC236}">
                  <a16:creationId xmlns:a16="http://schemas.microsoft.com/office/drawing/2014/main" id="{7BBD19AC-1E77-A5A6-A83C-9250BD1D91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686947">
              <a:off x="800" y="839"/>
              <a:ext cx="21" cy="12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17" name="Oval 411">
              <a:extLst>
                <a:ext uri="{FF2B5EF4-FFF2-40B4-BE49-F238E27FC236}">
                  <a16:creationId xmlns:a16="http://schemas.microsoft.com/office/drawing/2014/main" id="{BAE6D776-AB2E-22A4-597D-C909A48584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802010">
              <a:off x="699" y="797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18" name="Oval 412">
              <a:extLst>
                <a:ext uri="{FF2B5EF4-FFF2-40B4-BE49-F238E27FC236}">
                  <a16:creationId xmlns:a16="http://schemas.microsoft.com/office/drawing/2014/main" id="{295DDC57-C64C-0F04-B93A-D4337C25BA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802010">
              <a:off x="784" y="747"/>
              <a:ext cx="22" cy="11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19" name="Oval 413">
              <a:extLst>
                <a:ext uri="{FF2B5EF4-FFF2-40B4-BE49-F238E27FC236}">
                  <a16:creationId xmlns:a16="http://schemas.microsoft.com/office/drawing/2014/main" id="{CBD3F0A3-D445-CE52-1DA2-C28D3E590B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86144">
              <a:off x="709" y="654"/>
              <a:ext cx="38" cy="37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20" name="Oval 414">
              <a:extLst>
                <a:ext uri="{FF2B5EF4-FFF2-40B4-BE49-F238E27FC236}">
                  <a16:creationId xmlns:a16="http://schemas.microsoft.com/office/drawing/2014/main" id="{46777904-5478-3840-922A-5E4DA2BAA2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86144">
              <a:off x="784" y="635"/>
              <a:ext cx="29" cy="10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21" name="Oval 415">
              <a:extLst>
                <a:ext uri="{FF2B5EF4-FFF2-40B4-BE49-F238E27FC236}">
                  <a16:creationId xmlns:a16="http://schemas.microsoft.com/office/drawing/2014/main" id="{DE5623FA-FAD2-0C08-3CF6-91896DFE37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28231">
              <a:off x="732" y="582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22" name="Oval 416">
              <a:extLst>
                <a:ext uri="{FF2B5EF4-FFF2-40B4-BE49-F238E27FC236}">
                  <a16:creationId xmlns:a16="http://schemas.microsoft.com/office/drawing/2014/main" id="{F462E3D0-47DA-4E07-EFFB-59E2FA062B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28231">
              <a:off x="804" y="576"/>
              <a:ext cx="27" cy="111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23" name="Freeform 417">
              <a:extLst>
                <a:ext uri="{FF2B5EF4-FFF2-40B4-BE49-F238E27FC236}">
                  <a16:creationId xmlns:a16="http://schemas.microsoft.com/office/drawing/2014/main" id="{2FA66C6D-DA1F-E224-B0F8-C35CA509AF88}"/>
                </a:ext>
              </a:extLst>
            </p:cNvPr>
            <p:cNvSpPr>
              <a:spLocks/>
            </p:cNvSpPr>
            <p:nvPr/>
          </p:nvSpPr>
          <p:spPr bwMode="auto">
            <a:xfrm rot="3930175">
              <a:off x="1068" y="869"/>
              <a:ext cx="217" cy="64"/>
            </a:xfrm>
            <a:custGeom>
              <a:avLst/>
              <a:gdLst>
                <a:gd name="T0" fmla="*/ 0 w 2160"/>
                <a:gd name="T1" fmla="*/ 15 h 312"/>
                <a:gd name="T2" fmla="*/ 19 w 2160"/>
                <a:gd name="T3" fmla="*/ 54 h 312"/>
                <a:gd name="T4" fmla="*/ 53 w 2160"/>
                <a:gd name="T5" fmla="*/ 34 h 312"/>
                <a:gd name="T6" fmla="*/ 72 w 2160"/>
                <a:gd name="T7" fmla="*/ 15 h 312"/>
                <a:gd name="T8" fmla="*/ 106 w 2160"/>
                <a:gd name="T9" fmla="*/ 5 h 312"/>
                <a:gd name="T10" fmla="*/ 140 w 2160"/>
                <a:gd name="T11" fmla="*/ 44 h 312"/>
                <a:gd name="T12" fmla="*/ 164 w 2160"/>
                <a:gd name="T13" fmla="*/ 54 h 312"/>
                <a:gd name="T14" fmla="*/ 193 w 2160"/>
                <a:gd name="T15" fmla="*/ 34 h 312"/>
                <a:gd name="T16" fmla="*/ 217 w 2160"/>
                <a:gd name="T17" fmla="*/ 64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"/>
                <a:gd name="T28" fmla="*/ 0 h 312"/>
                <a:gd name="T29" fmla="*/ 2160 w 2160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" h="312">
                  <a:moveTo>
                    <a:pt x="0" y="72"/>
                  </a:moveTo>
                  <a:cubicBezTo>
                    <a:pt x="52" y="160"/>
                    <a:pt x="104" y="248"/>
                    <a:pt x="192" y="264"/>
                  </a:cubicBezTo>
                  <a:cubicBezTo>
                    <a:pt x="280" y="280"/>
                    <a:pt x="440" y="200"/>
                    <a:pt x="528" y="168"/>
                  </a:cubicBezTo>
                  <a:cubicBezTo>
                    <a:pt x="616" y="136"/>
                    <a:pt x="632" y="96"/>
                    <a:pt x="720" y="72"/>
                  </a:cubicBezTo>
                  <a:cubicBezTo>
                    <a:pt x="808" y="48"/>
                    <a:pt x="944" y="0"/>
                    <a:pt x="1056" y="24"/>
                  </a:cubicBezTo>
                  <a:cubicBezTo>
                    <a:pt x="1168" y="48"/>
                    <a:pt x="1296" y="176"/>
                    <a:pt x="1392" y="216"/>
                  </a:cubicBezTo>
                  <a:cubicBezTo>
                    <a:pt x="1488" y="256"/>
                    <a:pt x="1544" y="272"/>
                    <a:pt x="1632" y="264"/>
                  </a:cubicBezTo>
                  <a:cubicBezTo>
                    <a:pt x="1720" y="256"/>
                    <a:pt x="1832" y="160"/>
                    <a:pt x="1920" y="168"/>
                  </a:cubicBezTo>
                  <a:cubicBezTo>
                    <a:pt x="2008" y="176"/>
                    <a:pt x="2084" y="244"/>
                    <a:pt x="2160" y="312"/>
                  </a:cubicBezTo>
                </a:path>
              </a:pathLst>
            </a:cu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24" name="Freeform 418">
              <a:extLst>
                <a:ext uri="{FF2B5EF4-FFF2-40B4-BE49-F238E27FC236}">
                  <a16:creationId xmlns:a16="http://schemas.microsoft.com/office/drawing/2014/main" id="{FA0331A8-6847-6A51-92C8-AA7D0068B168}"/>
                </a:ext>
              </a:extLst>
            </p:cNvPr>
            <p:cNvSpPr>
              <a:spLocks/>
            </p:cNvSpPr>
            <p:nvPr/>
          </p:nvSpPr>
          <p:spPr bwMode="auto">
            <a:xfrm rot="3357483">
              <a:off x="1087" y="678"/>
              <a:ext cx="218" cy="63"/>
            </a:xfrm>
            <a:custGeom>
              <a:avLst/>
              <a:gdLst>
                <a:gd name="T0" fmla="*/ 0 w 2160"/>
                <a:gd name="T1" fmla="*/ 15 h 312"/>
                <a:gd name="T2" fmla="*/ 19 w 2160"/>
                <a:gd name="T3" fmla="*/ 53 h 312"/>
                <a:gd name="T4" fmla="*/ 53 w 2160"/>
                <a:gd name="T5" fmla="*/ 34 h 312"/>
                <a:gd name="T6" fmla="*/ 73 w 2160"/>
                <a:gd name="T7" fmla="*/ 15 h 312"/>
                <a:gd name="T8" fmla="*/ 107 w 2160"/>
                <a:gd name="T9" fmla="*/ 5 h 312"/>
                <a:gd name="T10" fmla="*/ 140 w 2160"/>
                <a:gd name="T11" fmla="*/ 44 h 312"/>
                <a:gd name="T12" fmla="*/ 165 w 2160"/>
                <a:gd name="T13" fmla="*/ 53 h 312"/>
                <a:gd name="T14" fmla="*/ 194 w 2160"/>
                <a:gd name="T15" fmla="*/ 34 h 312"/>
                <a:gd name="T16" fmla="*/ 218 w 2160"/>
                <a:gd name="T17" fmla="*/ 63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"/>
                <a:gd name="T28" fmla="*/ 0 h 312"/>
                <a:gd name="T29" fmla="*/ 2160 w 2160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" h="312">
                  <a:moveTo>
                    <a:pt x="0" y="72"/>
                  </a:moveTo>
                  <a:cubicBezTo>
                    <a:pt x="52" y="160"/>
                    <a:pt x="104" y="248"/>
                    <a:pt x="192" y="264"/>
                  </a:cubicBezTo>
                  <a:cubicBezTo>
                    <a:pt x="280" y="280"/>
                    <a:pt x="440" y="200"/>
                    <a:pt x="528" y="168"/>
                  </a:cubicBezTo>
                  <a:cubicBezTo>
                    <a:pt x="616" y="136"/>
                    <a:pt x="632" y="96"/>
                    <a:pt x="720" y="72"/>
                  </a:cubicBezTo>
                  <a:cubicBezTo>
                    <a:pt x="808" y="48"/>
                    <a:pt x="944" y="0"/>
                    <a:pt x="1056" y="24"/>
                  </a:cubicBezTo>
                  <a:cubicBezTo>
                    <a:pt x="1168" y="48"/>
                    <a:pt x="1296" y="176"/>
                    <a:pt x="1392" y="216"/>
                  </a:cubicBezTo>
                  <a:cubicBezTo>
                    <a:pt x="1488" y="256"/>
                    <a:pt x="1544" y="272"/>
                    <a:pt x="1632" y="264"/>
                  </a:cubicBezTo>
                  <a:cubicBezTo>
                    <a:pt x="1720" y="256"/>
                    <a:pt x="1832" y="160"/>
                    <a:pt x="1920" y="168"/>
                  </a:cubicBezTo>
                  <a:cubicBezTo>
                    <a:pt x="2008" y="176"/>
                    <a:pt x="2084" y="244"/>
                    <a:pt x="2160" y="312"/>
                  </a:cubicBezTo>
                </a:path>
              </a:pathLst>
            </a:cu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grpSp>
          <p:nvGrpSpPr>
            <p:cNvPr id="5425" name="Group 419">
              <a:extLst>
                <a:ext uri="{FF2B5EF4-FFF2-40B4-BE49-F238E27FC236}">
                  <a16:creationId xmlns:a16="http://schemas.microsoft.com/office/drawing/2014/main" id="{C23EA508-45F7-7FC9-2475-CA05BADE1EBC}"/>
                </a:ext>
              </a:extLst>
            </p:cNvPr>
            <p:cNvGrpSpPr>
              <a:grpSpLocks/>
            </p:cNvGrpSpPr>
            <p:nvPr/>
          </p:nvGrpSpPr>
          <p:grpSpPr bwMode="auto">
            <a:xfrm rot="-8577516">
              <a:off x="898" y="1046"/>
              <a:ext cx="91" cy="364"/>
              <a:chOff x="673" y="578"/>
              <a:chExt cx="720" cy="1288"/>
            </a:xfrm>
          </p:grpSpPr>
          <p:sp>
            <p:nvSpPr>
              <p:cNvPr id="5490" name="Oval 420">
                <a:extLst>
                  <a:ext uri="{FF2B5EF4-FFF2-40B4-BE49-F238E27FC236}">
                    <a16:creationId xmlns:a16="http://schemas.microsoft.com/office/drawing/2014/main" id="{F6264EE7-8F99-219A-2A0F-67C2CDD31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491" name="Group 421">
                <a:extLst>
                  <a:ext uri="{FF2B5EF4-FFF2-40B4-BE49-F238E27FC236}">
                    <a16:creationId xmlns:a16="http://schemas.microsoft.com/office/drawing/2014/main" id="{6CFEAA60-4748-52BB-896C-B03D8162B2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492" name="Oval 422">
                  <a:extLst>
                    <a:ext uri="{FF2B5EF4-FFF2-40B4-BE49-F238E27FC236}">
                      <a16:creationId xmlns:a16="http://schemas.microsoft.com/office/drawing/2014/main" id="{C9FA8C99-0DBD-35C0-ED38-89BC5DB5E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493" name="Oval 423">
                  <a:extLst>
                    <a:ext uri="{FF2B5EF4-FFF2-40B4-BE49-F238E27FC236}">
                      <a16:creationId xmlns:a16="http://schemas.microsoft.com/office/drawing/2014/main" id="{A1A5713E-0301-AE35-EBD1-575F91502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494" name="Oval 424">
                  <a:extLst>
                    <a:ext uri="{FF2B5EF4-FFF2-40B4-BE49-F238E27FC236}">
                      <a16:creationId xmlns:a16="http://schemas.microsoft.com/office/drawing/2014/main" id="{99473E29-8F9F-E891-1CA4-43B216F78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426" name="Group 425">
              <a:extLst>
                <a:ext uri="{FF2B5EF4-FFF2-40B4-BE49-F238E27FC236}">
                  <a16:creationId xmlns:a16="http://schemas.microsoft.com/office/drawing/2014/main" id="{CDEF985F-D142-781B-E947-C4E863613F03}"/>
                </a:ext>
              </a:extLst>
            </p:cNvPr>
            <p:cNvGrpSpPr>
              <a:grpSpLocks/>
            </p:cNvGrpSpPr>
            <p:nvPr/>
          </p:nvGrpSpPr>
          <p:grpSpPr bwMode="auto">
            <a:xfrm rot="10794292">
              <a:off x="1164" y="1123"/>
              <a:ext cx="91" cy="365"/>
              <a:chOff x="673" y="578"/>
              <a:chExt cx="720" cy="1288"/>
            </a:xfrm>
          </p:grpSpPr>
          <p:sp>
            <p:nvSpPr>
              <p:cNvPr id="5485" name="Oval 426">
                <a:extLst>
                  <a:ext uri="{FF2B5EF4-FFF2-40B4-BE49-F238E27FC236}">
                    <a16:creationId xmlns:a16="http://schemas.microsoft.com/office/drawing/2014/main" id="{4CE040B1-4A82-CFBD-DC34-D12DBD5DA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486" name="Group 427">
                <a:extLst>
                  <a:ext uri="{FF2B5EF4-FFF2-40B4-BE49-F238E27FC236}">
                    <a16:creationId xmlns:a16="http://schemas.microsoft.com/office/drawing/2014/main" id="{77D97E8A-8D51-A5B1-A31F-4F3307A80A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487" name="Oval 428">
                  <a:extLst>
                    <a:ext uri="{FF2B5EF4-FFF2-40B4-BE49-F238E27FC236}">
                      <a16:creationId xmlns:a16="http://schemas.microsoft.com/office/drawing/2014/main" id="{C75A6A47-C4C4-3C81-7FF7-6E9D126026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488" name="Oval 429">
                  <a:extLst>
                    <a:ext uri="{FF2B5EF4-FFF2-40B4-BE49-F238E27FC236}">
                      <a16:creationId xmlns:a16="http://schemas.microsoft.com/office/drawing/2014/main" id="{3DB5F7B6-3799-DFA7-3F0A-3B18A76094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489" name="Oval 430">
                  <a:extLst>
                    <a:ext uri="{FF2B5EF4-FFF2-40B4-BE49-F238E27FC236}">
                      <a16:creationId xmlns:a16="http://schemas.microsoft.com/office/drawing/2014/main" id="{F747D7E2-7925-7A0E-311F-80B5E3C145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427" name="Group 431">
              <a:extLst>
                <a:ext uri="{FF2B5EF4-FFF2-40B4-BE49-F238E27FC236}">
                  <a16:creationId xmlns:a16="http://schemas.microsoft.com/office/drawing/2014/main" id="{0557752C-D756-EF15-6408-1415FAF01255}"/>
                </a:ext>
              </a:extLst>
            </p:cNvPr>
            <p:cNvGrpSpPr>
              <a:grpSpLocks/>
            </p:cNvGrpSpPr>
            <p:nvPr/>
          </p:nvGrpSpPr>
          <p:grpSpPr bwMode="auto">
            <a:xfrm rot="8597638">
              <a:off x="1400" y="1054"/>
              <a:ext cx="91" cy="364"/>
              <a:chOff x="673" y="578"/>
              <a:chExt cx="720" cy="1288"/>
            </a:xfrm>
          </p:grpSpPr>
          <p:sp>
            <p:nvSpPr>
              <p:cNvPr id="5480" name="Oval 432">
                <a:extLst>
                  <a:ext uri="{FF2B5EF4-FFF2-40B4-BE49-F238E27FC236}">
                    <a16:creationId xmlns:a16="http://schemas.microsoft.com/office/drawing/2014/main" id="{7D7B85E7-DF85-EF9F-7C74-2CB08C87C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481" name="Group 433">
                <a:extLst>
                  <a:ext uri="{FF2B5EF4-FFF2-40B4-BE49-F238E27FC236}">
                    <a16:creationId xmlns:a16="http://schemas.microsoft.com/office/drawing/2014/main" id="{DF89D4CB-187D-E32F-715B-3BD14E9E52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482" name="Oval 434">
                  <a:extLst>
                    <a:ext uri="{FF2B5EF4-FFF2-40B4-BE49-F238E27FC236}">
                      <a16:creationId xmlns:a16="http://schemas.microsoft.com/office/drawing/2014/main" id="{4F6C5847-93E3-D7BA-AD47-EF39625D78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483" name="Oval 435">
                  <a:extLst>
                    <a:ext uri="{FF2B5EF4-FFF2-40B4-BE49-F238E27FC236}">
                      <a16:creationId xmlns:a16="http://schemas.microsoft.com/office/drawing/2014/main" id="{027AC807-A3A1-87AE-ADB0-5DEC1E4CC2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484" name="Oval 436">
                  <a:extLst>
                    <a:ext uri="{FF2B5EF4-FFF2-40B4-BE49-F238E27FC236}">
                      <a16:creationId xmlns:a16="http://schemas.microsoft.com/office/drawing/2014/main" id="{2533634F-D525-7153-C346-144B80FFA2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sp>
          <p:nvSpPr>
            <p:cNvPr id="5428" name="Oval 437">
              <a:extLst>
                <a:ext uri="{FF2B5EF4-FFF2-40B4-BE49-F238E27FC236}">
                  <a16:creationId xmlns:a16="http://schemas.microsoft.com/office/drawing/2014/main" id="{9BAA4518-0DCD-BA4E-638B-4E9EB01B34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43150">
              <a:off x="1279" y="1272"/>
              <a:ext cx="37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29" name="Oval 438">
              <a:extLst>
                <a:ext uri="{FF2B5EF4-FFF2-40B4-BE49-F238E27FC236}">
                  <a16:creationId xmlns:a16="http://schemas.microsoft.com/office/drawing/2014/main" id="{553163A1-B6F0-E886-38BD-A8880E2055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43150">
              <a:off x="1268" y="1141"/>
              <a:ext cx="18" cy="134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30" name="Oval 439">
              <a:extLst>
                <a:ext uri="{FF2B5EF4-FFF2-40B4-BE49-F238E27FC236}">
                  <a16:creationId xmlns:a16="http://schemas.microsoft.com/office/drawing/2014/main" id="{82DB4C95-ADC4-4E14-B913-B75F511D9F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101883">
              <a:off x="1088" y="1273"/>
              <a:ext cx="4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31" name="Oval 440">
              <a:extLst>
                <a:ext uri="{FF2B5EF4-FFF2-40B4-BE49-F238E27FC236}">
                  <a16:creationId xmlns:a16="http://schemas.microsoft.com/office/drawing/2014/main" id="{00648C4B-27AF-730A-DB09-553FB87716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101883">
              <a:off x="1116" y="1141"/>
              <a:ext cx="22" cy="13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32" name="Oval 441">
              <a:extLst>
                <a:ext uri="{FF2B5EF4-FFF2-40B4-BE49-F238E27FC236}">
                  <a16:creationId xmlns:a16="http://schemas.microsoft.com/office/drawing/2014/main" id="{186819D7-AF51-DFB2-A88F-E55D6C7DD2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46521">
              <a:off x="989" y="1245"/>
              <a:ext cx="37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33" name="Oval 442">
              <a:extLst>
                <a:ext uri="{FF2B5EF4-FFF2-40B4-BE49-F238E27FC236}">
                  <a16:creationId xmlns:a16="http://schemas.microsoft.com/office/drawing/2014/main" id="{5BFCB099-9736-2858-A530-4DDD8A0820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46521">
              <a:off x="1037" y="1119"/>
              <a:ext cx="19" cy="13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34" name="Oval 443">
              <a:extLst>
                <a:ext uri="{FF2B5EF4-FFF2-40B4-BE49-F238E27FC236}">
                  <a16:creationId xmlns:a16="http://schemas.microsoft.com/office/drawing/2014/main" id="{7CC4C5F6-E320-4126-0000-849C0452CB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54332">
              <a:off x="1352" y="1246"/>
              <a:ext cx="37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35" name="Oval 444">
              <a:extLst>
                <a:ext uri="{FF2B5EF4-FFF2-40B4-BE49-F238E27FC236}">
                  <a16:creationId xmlns:a16="http://schemas.microsoft.com/office/drawing/2014/main" id="{4085A2B0-4932-DDF0-651B-B092498124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54332">
              <a:off x="1326" y="1123"/>
              <a:ext cx="24" cy="13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36" name="Oval 445">
              <a:extLst>
                <a:ext uri="{FF2B5EF4-FFF2-40B4-BE49-F238E27FC236}">
                  <a16:creationId xmlns:a16="http://schemas.microsoft.com/office/drawing/2014/main" id="{1C10AAF2-EA29-AE75-0CCC-1C5D3D8EC2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708481">
              <a:off x="1612" y="781"/>
              <a:ext cx="19" cy="11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37" name="Oval 446">
              <a:extLst>
                <a:ext uri="{FF2B5EF4-FFF2-40B4-BE49-F238E27FC236}">
                  <a16:creationId xmlns:a16="http://schemas.microsoft.com/office/drawing/2014/main" id="{895DB1C1-3752-8534-5ECA-EB096719C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489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38" name="Oval 447">
              <a:extLst>
                <a:ext uri="{FF2B5EF4-FFF2-40B4-BE49-F238E27FC236}">
                  <a16:creationId xmlns:a16="http://schemas.microsoft.com/office/drawing/2014/main" id="{65011437-0788-644D-07BE-94FAFD6BB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533"/>
              <a:ext cx="54" cy="5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39" name="Oval 448">
              <a:extLst>
                <a:ext uri="{FF2B5EF4-FFF2-40B4-BE49-F238E27FC236}">
                  <a16:creationId xmlns:a16="http://schemas.microsoft.com/office/drawing/2014/main" id="{5DC58D0D-CB5A-F1AE-3590-D79BCD384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457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40" name="Oval 449">
              <a:extLst>
                <a:ext uri="{FF2B5EF4-FFF2-40B4-BE49-F238E27FC236}">
                  <a16:creationId xmlns:a16="http://schemas.microsoft.com/office/drawing/2014/main" id="{6FEA3207-00C0-8FF8-633F-4E89C9A72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" y="572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41" name="Oval 450">
              <a:extLst>
                <a:ext uri="{FF2B5EF4-FFF2-40B4-BE49-F238E27FC236}">
                  <a16:creationId xmlns:a16="http://schemas.microsoft.com/office/drawing/2014/main" id="{C9AAB4CA-6DBB-6EE9-219B-40416C2AF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629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42" name="Oval 451">
              <a:extLst>
                <a:ext uri="{FF2B5EF4-FFF2-40B4-BE49-F238E27FC236}">
                  <a16:creationId xmlns:a16="http://schemas.microsoft.com/office/drawing/2014/main" id="{EB5F888D-78B5-DED6-3E52-F9D350018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686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43" name="Oval 452">
              <a:extLst>
                <a:ext uri="{FF2B5EF4-FFF2-40B4-BE49-F238E27FC236}">
                  <a16:creationId xmlns:a16="http://schemas.microsoft.com/office/drawing/2014/main" id="{04D78C8A-57D0-421A-CB14-4BB2935FF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743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44" name="Oval 453">
              <a:extLst>
                <a:ext uri="{FF2B5EF4-FFF2-40B4-BE49-F238E27FC236}">
                  <a16:creationId xmlns:a16="http://schemas.microsoft.com/office/drawing/2014/main" id="{6412257B-7E0A-F9A9-494D-C4A968825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800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45" name="Oval 454">
              <a:extLst>
                <a:ext uri="{FF2B5EF4-FFF2-40B4-BE49-F238E27FC236}">
                  <a16:creationId xmlns:a16="http://schemas.microsoft.com/office/drawing/2014/main" id="{744F12D3-45C5-28CE-588F-24C045695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857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46" name="Oval 455">
              <a:extLst>
                <a:ext uri="{FF2B5EF4-FFF2-40B4-BE49-F238E27FC236}">
                  <a16:creationId xmlns:a16="http://schemas.microsoft.com/office/drawing/2014/main" id="{8516085E-D696-DCFF-A65B-DD7739360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968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47" name="Oval 456">
              <a:extLst>
                <a:ext uri="{FF2B5EF4-FFF2-40B4-BE49-F238E27FC236}">
                  <a16:creationId xmlns:a16="http://schemas.microsoft.com/office/drawing/2014/main" id="{CD43DC2C-AE78-8E9A-3AC4-EC6A59FF6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" y="1022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48" name="Oval 457">
              <a:extLst>
                <a:ext uri="{FF2B5EF4-FFF2-40B4-BE49-F238E27FC236}">
                  <a16:creationId xmlns:a16="http://schemas.microsoft.com/office/drawing/2014/main" id="{298CA839-9389-F973-9862-9EE61C458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1063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49" name="Oval 458">
              <a:extLst>
                <a:ext uri="{FF2B5EF4-FFF2-40B4-BE49-F238E27FC236}">
                  <a16:creationId xmlns:a16="http://schemas.microsoft.com/office/drawing/2014/main" id="{46436D46-266F-A8FB-6E95-8F6EC5A0E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1085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50" name="Oval 459">
              <a:extLst>
                <a:ext uri="{FF2B5EF4-FFF2-40B4-BE49-F238E27FC236}">
                  <a16:creationId xmlns:a16="http://schemas.microsoft.com/office/drawing/2014/main" id="{F0A7B5F3-C52A-C941-9C23-555D4254E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1085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51" name="Oval 460">
              <a:extLst>
                <a:ext uri="{FF2B5EF4-FFF2-40B4-BE49-F238E27FC236}">
                  <a16:creationId xmlns:a16="http://schemas.microsoft.com/office/drawing/2014/main" id="{6F5B7D69-9B74-7D8E-370C-E1A334848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1085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52" name="Oval 461">
              <a:extLst>
                <a:ext uri="{FF2B5EF4-FFF2-40B4-BE49-F238E27FC236}">
                  <a16:creationId xmlns:a16="http://schemas.microsoft.com/office/drawing/2014/main" id="{10491CBB-AC6D-610A-29F2-D54F75EEA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" y="451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53" name="Oval 462">
              <a:extLst>
                <a:ext uri="{FF2B5EF4-FFF2-40B4-BE49-F238E27FC236}">
                  <a16:creationId xmlns:a16="http://schemas.microsoft.com/office/drawing/2014/main" id="{E7325CF5-7679-FF3C-B126-D6D0B9EDB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461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54" name="Oval 463">
              <a:extLst>
                <a:ext uri="{FF2B5EF4-FFF2-40B4-BE49-F238E27FC236}">
                  <a16:creationId xmlns:a16="http://schemas.microsoft.com/office/drawing/2014/main" id="{39CD56D3-5F60-250A-1A06-ECC2EDF69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" y="562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55" name="Oval 464">
              <a:extLst>
                <a:ext uri="{FF2B5EF4-FFF2-40B4-BE49-F238E27FC236}">
                  <a16:creationId xmlns:a16="http://schemas.microsoft.com/office/drawing/2014/main" id="{9BF7748E-D689-0FDB-0DCF-FA087F63E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613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56" name="Oval 465">
              <a:extLst>
                <a:ext uri="{FF2B5EF4-FFF2-40B4-BE49-F238E27FC236}">
                  <a16:creationId xmlns:a16="http://schemas.microsoft.com/office/drawing/2014/main" id="{42B6966F-260B-DB59-48DE-435C0D192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667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57" name="Oval 466">
              <a:extLst>
                <a:ext uri="{FF2B5EF4-FFF2-40B4-BE49-F238E27FC236}">
                  <a16:creationId xmlns:a16="http://schemas.microsoft.com/office/drawing/2014/main" id="{F3B452CA-2530-12DD-AF27-5269C20D5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" y="714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58" name="Oval 467">
              <a:extLst>
                <a:ext uri="{FF2B5EF4-FFF2-40B4-BE49-F238E27FC236}">
                  <a16:creationId xmlns:a16="http://schemas.microsoft.com/office/drawing/2014/main" id="{F78DE1F6-ED1D-9772-ACA8-DD1AC0653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768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59" name="Oval 468">
              <a:extLst>
                <a:ext uri="{FF2B5EF4-FFF2-40B4-BE49-F238E27FC236}">
                  <a16:creationId xmlns:a16="http://schemas.microsoft.com/office/drawing/2014/main" id="{52599F16-C9EA-8229-29E2-D34EED40F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870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60" name="Oval 469">
              <a:extLst>
                <a:ext uri="{FF2B5EF4-FFF2-40B4-BE49-F238E27FC236}">
                  <a16:creationId xmlns:a16="http://schemas.microsoft.com/office/drawing/2014/main" id="{EDE8D4D2-6493-2E3E-7CB1-6B9F3E05C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" y="924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61" name="Oval 470">
              <a:extLst>
                <a:ext uri="{FF2B5EF4-FFF2-40B4-BE49-F238E27FC236}">
                  <a16:creationId xmlns:a16="http://schemas.microsoft.com/office/drawing/2014/main" id="{F4B17FC4-4E86-4EA4-587A-46C5E2173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" y="971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62" name="Oval 471">
              <a:extLst>
                <a:ext uri="{FF2B5EF4-FFF2-40B4-BE49-F238E27FC236}">
                  <a16:creationId xmlns:a16="http://schemas.microsoft.com/office/drawing/2014/main" id="{5B5A820C-0F8C-2D0D-A57A-A5C9F1675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057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63" name="Oval 472">
              <a:extLst>
                <a:ext uri="{FF2B5EF4-FFF2-40B4-BE49-F238E27FC236}">
                  <a16:creationId xmlns:a16="http://schemas.microsoft.com/office/drawing/2014/main" id="{1E865C33-2E0C-93E9-98CE-312FF00D5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819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64" name="Oval 473">
              <a:extLst>
                <a:ext uri="{FF2B5EF4-FFF2-40B4-BE49-F238E27FC236}">
                  <a16:creationId xmlns:a16="http://schemas.microsoft.com/office/drawing/2014/main" id="{2ECFFB69-C2B9-FC82-823E-AFF89A922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914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65" name="Oval 474">
              <a:extLst>
                <a:ext uri="{FF2B5EF4-FFF2-40B4-BE49-F238E27FC236}">
                  <a16:creationId xmlns:a16="http://schemas.microsoft.com/office/drawing/2014/main" id="{51510882-E1E0-7A65-EF34-79AA25F12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508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66" name="Oval 475">
              <a:extLst>
                <a:ext uri="{FF2B5EF4-FFF2-40B4-BE49-F238E27FC236}">
                  <a16:creationId xmlns:a16="http://schemas.microsoft.com/office/drawing/2014/main" id="{CF79B38B-2889-B127-BA08-4029B3909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1016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67" name="Oval 476">
              <a:extLst>
                <a:ext uri="{FF2B5EF4-FFF2-40B4-BE49-F238E27FC236}">
                  <a16:creationId xmlns:a16="http://schemas.microsoft.com/office/drawing/2014/main" id="{A1F207B1-F81C-E698-F28C-3B54DD0C9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1082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68" name="Oval 477">
              <a:extLst>
                <a:ext uri="{FF2B5EF4-FFF2-40B4-BE49-F238E27FC236}">
                  <a16:creationId xmlns:a16="http://schemas.microsoft.com/office/drawing/2014/main" id="{07CE10F3-DAB9-4C91-7923-30DF5B17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667"/>
              <a:ext cx="18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69" name="Oval 478">
              <a:extLst>
                <a:ext uri="{FF2B5EF4-FFF2-40B4-BE49-F238E27FC236}">
                  <a16:creationId xmlns:a16="http://schemas.microsoft.com/office/drawing/2014/main" id="{2C3C749E-A7FB-DBEC-44B8-8FCE2A928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753"/>
              <a:ext cx="18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70" name="Oval 479">
              <a:extLst>
                <a:ext uri="{FF2B5EF4-FFF2-40B4-BE49-F238E27FC236}">
                  <a16:creationId xmlns:a16="http://schemas.microsoft.com/office/drawing/2014/main" id="{5A7166E1-307B-8210-5E41-8E733CE35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" y="800"/>
              <a:ext cx="18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71" name="Oval 480">
              <a:extLst>
                <a:ext uri="{FF2B5EF4-FFF2-40B4-BE49-F238E27FC236}">
                  <a16:creationId xmlns:a16="http://schemas.microsoft.com/office/drawing/2014/main" id="{D6F2C317-14E5-CFCC-EB5E-C3122473F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857"/>
              <a:ext cx="19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72" name="Oval 481">
              <a:extLst>
                <a:ext uri="{FF2B5EF4-FFF2-40B4-BE49-F238E27FC236}">
                  <a16:creationId xmlns:a16="http://schemas.microsoft.com/office/drawing/2014/main" id="{5FD9D413-45BD-17A1-C2D7-E47BA798E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943"/>
              <a:ext cx="19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73" name="Oval 482">
              <a:extLst>
                <a:ext uri="{FF2B5EF4-FFF2-40B4-BE49-F238E27FC236}">
                  <a16:creationId xmlns:a16="http://schemas.microsoft.com/office/drawing/2014/main" id="{9FEB9347-133B-B781-916C-D4515EF85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990"/>
              <a:ext cx="18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74" name="Oval 483">
              <a:extLst>
                <a:ext uri="{FF2B5EF4-FFF2-40B4-BE49-F238E27FC236}">
                  <a16:creationId xmlns:a16="http://schemas.microsoft.com/office/drawing/2014/main" id="{6DE1A64D-031F-74F1-09D6-95D09B85F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648"/>
              <a:ext cx="18" cy="19"/>
            </a:xfrm>
            <a:prstGeom prst="ellipse">
              <a:avLst/>
            </a:prstGeom>
            <a:solidFill>
              <a:srgbClr val="99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75" name="Oval 484">
              <a:extLst>
                <a:ext uri="{FF2B5EF4-FFF2-40B4-BE49-F238E27FC236}">
                  <a16:creationId xmlns:a16="http://schemas.microsoft.com/office/drawing/2014/main" id="{159BC5CA-EA6B-9D8F-EA1C-4E7ECAAAD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711"/>
              <a:ext cx="19" cy="19"/>
            </a:xfrm>
            <a:prstGeom prst="ellipse">
              <a:avLst/>
            </a:prstGeom>
            <a:solidFill>
              <a:srgbClr val="99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76" name="Oval 485">
              <a:extLst>
                <a:ext uri="{FF2B5EF4-FFF2-40B4-BE49-F238E27FC236}">
                  <a16:creationId xmlns:a16="http://schemas.microsoft.com/office/drawing/2014/main" id="{692723DC-5E23-B7C4-FAE6-AFD96071E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" y="851"/>
              <a:ext cx="18" cy="19"/>
            </a:xfrm>
            <a:prstGeom prst="ellipse">
              <a:avLst/>
            </a:prstGeom>
            <a:solidFill>
              <a:srgbClr val="99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77" name="Oval 486">
              <a:extLst>
                <a:ext uri="{FF2B5EF4-FFF2-40B4-BE49-F238E27FC236}">
                  <a16:creationId xmlns:a16="http://schemas.microsoft.com/office/drawing/2014/main" id="{ABCCB536-13D2-F351-2242-9D2A15381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901"/>
              <a:ext cx="19" cy="19"/>
            </a:xfrm>
            <a:prstGeom prst="ellipse">
              <a:avLst/>
            </a:prstGeom>
            <a:solidFill>
              <a:srgbClr val="99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78" name="Oval 487">
              <a:extLst>
                <a:ext uri="{FF2B5EF4-FFF2-40B4-BE49-F238E27FC236}">
                  <a16:creationId xmlns:a16="http://schemas.microsoft.com/office/drawing/2014/main" id="{19FF0C85-21EB-A631-0E48-18B2C31F0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" y="990"/>
              <a:ext cx="45" cy="4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479" name="Oval 488">
              <a:extLst>
                <a:ext uri="{FF2B5EF4-FFF2-40B4-BE49-F238E27FC236}">
                  <a16:creationId xmlns:a16="http://schemas.microsoft.com/office/drawing/2014/main" id="{48F1483E-9872-242B-E372-D068F009C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591"/>
              <a:ext cx="46" cy="4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30723" name="Group 489">
            <a:extLst>
              <a:ext uri="{FF2B5EF4-FFF2-40B4-BE49-F238E27FC236}">
                <a16:creationId xmlns:a16="http://schemas.microsoft.com/office/drawing/2014/main" id="{DFCBA3F2-036B-32EB-B31A-3BEC6313FC0A}"/>
              </a:ext>
            </a:extLst>
          </p:cNvPr>
          <p:cNvGrpSpPr>
            <a:grpSpLocks/>
          </p:cNvGrpSpPr>
          <p:nvPr/>
        </p:nvGrpSpPr>
        <p:grpSpPr bwMode="auto">
          <a:xfrm>
            <a:off x="799078" y="2238681"/>
            <a:ext cx="1873250" cy="2209800"/>
            <a:chOff x="545" y="96"/>
            <a:chExt cx="1327" cy="1392"/>
          </a:xfrm>
        </p:grpSpPr>
        <p:sp>
          <p:nvSpPr>
            <p:cNvPr id="5208" name="Oval 490">
              <a:extLst>
                <a:ext uri="{FF2B5EF4-FFF2-40B4-BE49-F238E27FC236}">
                  <a16:creationId xmlns:a16="http://schemas.microsoft.com/office/drawing/2014/main" id="{E20FFAB8-12B4-F202-293F-755D15386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267"/>
              <a:ext cx="1002" cy="1047"/>
            </a:xfrm>
            <a:prstGeom prst="ellipse">
              <a:avLst/>
            </a:prstGeom>
            <a:solidFill>
              <a:srgbClr val="FFFFFF"/>
            </a:solidFill>
            <a:ln w="1016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grpSp>
          <p:nvGrpSpPr>
            <p:cNvPr id="5209" name="Group 491">
              <a:extLst>
                <a:ext uri="{FF2B5EF4-FFF2-40B4-BE49-F238E27FC236}">
                  <a16:creationId xmlns:a16="http://schemas.microsoft.com/office/drawing/2014/main" id="{5D1C2727-07DA-F554-E28E-4BB3B12F42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4" y="96"/>
              <a:ext cx="91" cy="365"/>
              <a:chOff x="673" y="578"/>
              <a:chExt cx="720" cy="1288"/>
            </a:xfrm>
          </p:grpSpPr>
          <p:sp>
            <p:nvSpPr>
              <p:cNvPr id="5369" name="Oval 492">
                <a:extLst>
                  <a:ext uri="{FF2B5EF4-FFF2-40B4-BE49-F238E27FC236}">
                    <a16:creationId xmlns:a16="http://schemas.microsoft.com/office/drawing/2014/main" id="{7DF45E0C-4591-501A-C342-BBD42F3CC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370" name="Group 493">
                <a:extLst>
                  <a:ext uri="{FF2B5EF4-FFF2-40B4-BE49-F238E27FC236}">
                    <a16:creationId xmlns:a16="http://schemas.microsoft.com/office/drawing/2014/main" id="{1C3A09D8-54E3-6EB1-3311-AD71A60B85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371" name="Oval 494">
                  <a:extLst>
                    <a:ext uri="{FF2B5EF4-FFF2-40B4-BE49-F238E27FC236}">
                      <a16:creationId xmlns:a16="http://schemas.microsoft.com/office/drawing/2014/main" id="{8481E758-9F97-43E8-282F-9CBEACEE6C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72" name="Oval 495">
                  <a:extLst>
                    <a:ext uri="{FF2B5EF4-FFF2-40B4-BE49-F238E27FC236}">
                      <a16:creationId xmlns:a16="http://schemas.microsoft.com/office/drawing/2014/main" id="{5FC88265-1167-877D-FD96-36788E1E6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73" name="Oval 496">
                  <a:extLst>
                    <a:ext uri="{FF2B5EF4-FFF2-40B4-BE49-F238E27FC236}">
                      <a16:creationId xmlns:a16="http://schemas.microsoft.com/office/drawing/2014/main" id="{1B2014FC-FCCD-9790-981D-7DD24551A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210" name="Group 497">
              <a:extLst>
                <a:ext uri="{FF2B5EF4-FFF2-40B4-BE49-F238E27FC236}">
                  <a16:creationId xmlns:a16="http://schemas.microsoft.com/office/drawing/2014/main" id="{C91BBFD9-EF3A-FBD3-3872-1E28E2463033}"/>
                </a:ext>
              </a:extLst>
            </p:cNvPr>
            <p:cNvGrpSpPr>
              <a:grpSpLocks/>
            </p:cNvGrpSpPr>
            <p:nvPr/>
          </p:nvGrpSpPr>
          <p:grpSpPr bwMode="auto">
            <a:xfrm rot="1740912">
              <a:off x="1394" y="159"/>
              <a:ext cx="91" cy="365"/>
              <a:chOff x="673" y="578"/>
              <a:chExt cx="720" cy="1288"/>
            </a:xfrm>
          </p:grpSpPr>
          <p:sp>
            <p:nvSpPr>
              <p:cNvPr id="5364" name="Oval 498">
                <a:extLst>
                  <a:ext uri="{FF2B5EF4-FFF2-40B4-BE49-F238E27FC236}">
                    <a16:creationId xmlns:a16="http://schemas.microsoft.com/office/drawing/2014/main" id="{0D7367AE-C0FF-FB29-CB1D-EA7F6B2F9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365" name="Group 499">
                <a:extLst>
                  <a:ext uri="{FF2B5EF4-FFF2-40B4-BE49-F238E27FC236}">
                    <a16:creationId xmlns:a16="http://schemas.microsoft.com/office/drawing/2014/main" id="{6F6FFDA2-E7D7-17AC-EF93-4CC0CBD16A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366" name="Oval 500">
                  <a:extLst>
                    <a:ext uri="{FF2B5EF4-FFF2-40B4-BE49-F238E27FC236}">
                      <a16:creationId xmlns:a16="http://schemas.microsoft.com/office/drawing/2014/main" id="{BC5C67AD-B586-D88C-BA5C-9F041C443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67" name="Oval 501">
                  <a:extLst>
                    <a:ext uri="{FF2B5EF4-FFF2-40B4-BE49-F238E27FC236}">
                      <a16:creationId xmlns:a16="http://schemas.microsoft.com/office/drawing/2014/main" id="{57E42F6D-73F6-CC32-C361-82904DC3E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68" name="Oval 502">
                  <a:extLst>
                    <a:ext uri="{FF2B5EF4-FFF2-40B4-BE49-F238E27FC236}">
                      <a16:creationId xmlns:a16="http://schemas.microsoft.com/office/drawing/2014/main" id="{D6BEF8AE-E18F-0E96-38C0-AA72A18528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211" name="Group 503">
              <a:extLst>
                <a:ext uri="{FF2B5EF4-FFF2-40B4-BE49-F238E27FC236}">
                  <a16:creationId xmlns:a16="http://schemas.microsoft.com/office/drawing/2014/main" id="{306331C7-317E-7314-E2F4-8AC4D1D00640}"/>
                </a:ext>
              </a:extLst>
            </p:cNvPr>
            <p:cNvGrpSpPr>
              <a:grpSpLocks/>
            </p:cNvGrpSpPr>
            <p:nvPr/>
          </p:nvGrpSpPr>
          <p:grpSpPr bwMode="auto">
            <a:xfrm rot="-5315742">
              <a:off x="671" y="563"/>
              <a:ext cx="95" cy="348"/>
              <a:chOff x="673" y="578"/>
              <a:chExt cx="720" cy="1288"/>
            </a:xfrm>
          </p:grpSpPr>
          <p:sp>
            <p:nvSpPr>
              <p:cNvPr id="5359" name="Oval 504">
                <a:extLst>
                  <a:ext uri="{FF2B5EF4-FFF2-40B4-BE49-F238E27FC236}">
                    <a16:creationId xmlns:a16="http://schemas.microsoft.com/office/drawing/2014/main" id="{64762628-C007-86EF-F163-D10EE8B35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360" name="Group 505">
                <a:extLst>
                  <a:ext uri="{FF2B5EF4-FFF2-40B4-BE49-F238E27FC236}">
                    <a16:creationId xmlns:a16="http://schemas.microsoft.com/office/drawing/2014/main" id="{8E2BB1ED-FDB9-DA24-6787-C00137F51F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361" name="Oval 506">
                  <a:extLst>
                    <a:ext uri="{FF2B5EF4-FFF2-40B4-BE49-F238E27FC236}">
                      <a16:creationId xmlns:a16="http://schemas.microsoft.com/office/drawing/2014/main" id="{8F393F9E-98A4-BF0F-FFC8-2AB967B3F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62" name="Oval 507">
                  <a:extLst>
                    <a:ext uri="{FF2B5EF4-FFF2-40B4-BE49-F238E27FC236}">
                      <a16:creationId xmlns:a16="http://schemas.microsoft.com/office/drawing/2014/main" id="{3CE689C1-9C1B-4D7E-F4C8-717B85DBA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63" name="Oval 508">
                  <a:extLst>
                    <a:ext uri="{FF2B5EF4-FFF2-40B4-BE49-F238E27FC236}">
                      <a16:creationId xmlns:a16="http://schemas.microsoft.com/office/drawing/2014/main" id="{E9C1CB32-80F5-CBEB-F566-D6BFFB1B6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212" name="Group 509">
              <a:extLst>
                <a:ext uri="{FF2B5EF4-FFF2-40B4-BE49-F238E27FC236}">
                  <a16:creationId xmlns:a16="http://schemas.microsoft.com/office/drawing/2014/main" id="{F4559456-1EC6-6729-4EC7-2A282A977FCC}"/>
                </a:ext>
              </a:extLst>
            </p:cNvPr>
            <p:cNvGrpSpPr>
              <a:grpSpLocks/>
            </p:cNvGrpSpPr>
            <p:nvPr/>
          </p:nvGrpSpPr>
          <p:grpSpPr bwMode="auto">
            <a:xfrm rot="-3407400">
              <a:off x="735" y="356"/>
              <a:ext cx="95" cy="349"/>
              <a:chOff x="673" y="578"/>
              <a:chExt cx="720" cy="1288"/>
            </a:xfrm>
          </p:grpSpPr>
          <p:sp>
            <p:nvSpPr>
              <p:cNvPr id="5354" name="Oval 510">
                <a:extLst>
                  <a:ext uri="{FF2B5EF4-FFF2-40B4-BE49-F238E27FC236}">
                    <a16:creationId xmlns:a16="http://schemas.microsoft.com/office/drawing/2014/main" id="{712405F9-CE42-C1F0-48B6-5BC0BA0AC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355" name="Group 511">
                <a:extLst>
                  <a:ext uri="{FF2B5EF4-FFF2-40B4-BE49-F238E27FC236}">
                    <a16:creationId xmlns:a16="http://schemas.microsoft.com/office/drawing/2014/main" id="{19A55364-B15A-FC21-D64D-00F3914847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356" name="Oval 512">
                  <a:extLst>
                    <a:ext uri="{FF2B5EF4-FFF2-40B4-BE49-F238E27FC236}">
                      <a16:creationId xmlns:a16="http://schemas.microsoft.com/office/drawing/2014/main" id="{87A4FEF4-46C0-69BC-AADB-CD9047BE45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57" name="Oval 513">
                  <a:extLst>
                    <a:ext uri="{FF2B5EF4-FFF2-40B4-BE49-F238E27FC236}">
                      <a16:creationId xmlns:a16="http://schemas.microsoft.com/office/drawing/2014/main" id="{F8CB15B1-92BA-E2F9-7547-5B804ED57A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58" name="Oval 514">
                  <a:extLst>
                    <a:ext uri="{FF2B5EF4-FFF2-40B4-BE49-F238E27FC236}">
                      <a16:creationId xmlns:a16="http://schemas.microsoft.com/office/drawing/2014/main" id="{570F6180-CBEB-788B-BCA2-63E33F439E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213" name="Group 515">
              <a:extLst>
                <a:ext uri="{FF2B5EF4-FFF2-40B4-BE49-F238E27FC236}">
                  <a16:creationId xmlns:a16="http://schemas.microsoft.com/office/drawing/2014/main" id="{24675399-D7FA-5FDA-D858-F567677E4FE1}"/>
                </a:ext>
              </a:extLst>
            </p:cNvPr>
            <p:cNvGrpSpPr>
              <a:grpSpLocks/>
            </p:cNvGrpSpPr>
            <p:nvPr/>
          </p:nvGrpSpPr>
          <p:grpSpPr bwMode="auto">
            <a:xfrm rot="3207469">
              <a:off x="1582" y="334"/>
              <a:ext cx="95" cy="349"/>
              <a:chOff x="673" y="578"/>
              <a:chExt cx="720" cy="1288"/>
            </a:xfrm>
          </p:grpSpPr>
          <p:sp>
            <p:nvSpPr>
              <p:cNvPr id="5349" name="Oval 516">
                <a:extLst>
                  <a:ext uri="{FF2B5EF4-FFF2-40B4-BE49-F238E27FC236}">
                    <a16:creationId xmlns:a16="http://schemas.microsoft.com/office/drawing/2014/main" id="{E7926562-38AC-FDA8-F1A9-8EF0EB353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350" name="Group 517">
                <a:extLst>
                  <a:ext uri="{FF2B5EF4-FFF2-40B4-BE49-F238E27FC236}">
                    <a16:creationId xmlns:a16="http://schemas.microsoft.com/office/drawing/2014/main" id="{810A45C1-4C07-0D9B-89A0-19986095FD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351" name="Oval 518">
                  <a:extLst>
                    <a:ext uri="{FF2B5EF4-FFF2-40B4-BE49-F238E27FC236}">
                      <a16:creationId xmlns:a16="http://schemas.microsoft.com/office/drawing/2014/main" id="{083520EA-5C46-860F-35E0-A9710E533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52" name="Oval 519">
                  <a:extLst>
                    <a:ext uri="{FF2B5EF4-FFF2-40B4-BE49-F238E27FC236}">
                      <a16:creationId xmlns:a16="http://schemas.microsoft.com/office/drawing/2014/main" id="{CD432F60-78B8-6C54-2958-13F89ED4F8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53" name="Oval 520">
                  <a:extLst>
                    <a:ext uri="{FF2B5EF4-FFF2-40B4-BE49-F238E27FC236}">
                      <a16:creationId xmlns:a16="http://schemas.microsoft.com/office/drawing/2014/main" id="{4DBCDC85-2781-6883-DBC6-839F973114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214" name="Group 521">
              <a:extLst>
                <a:ext uri="{FF2B5EF4-FFF2-40B4-BE49-F238E27FC236}">
                  <a16:creationId xmlns:a16="http://schemas.microsoft.com/office/drawing/2014/main" id="{B16DC793-A928-EBC6-E1D1-AC7522FEB17A}"/>
                </a:ext>
              </a:extLst>
            </p:cNvPr>
            <p:cNvGrpSpPr>
              <a:grpSpLocks/>
            </p:cNvGrpSpPr>
            <p:nvPr/>
          </p:nvGrpSpPr>
          <p:grpSpPr bwMode="auto">
            <a:xfrm rot="-1532552">
              <a:off x="945" y="153"/>
              <a:ext cx="91" cy="365"/>
              <a:chOff x="673" y="578"/>
              <a:chExt cx="720" cy="1288"/>
            </a:xfrm>
          </p:grpSpPr>
          <p:sp>
            <p:nvSpPr>
              <p:cNvPr id="5344" name="Oval 522">
                <a:extLst>
                  <a:ext uri="{FF2B5EF4-FFF2-40B4-BE49-F238E27FC236}">
                    <a16:creationId xmlns:a16="http://schemas.microsoft.com/office/drawing/2014/main" id="{3D8BB2CA-49C5-C9C1-0ED5-91C62C4ED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345" name="Group 523">
                <a:extLst>
                  <a:ext uri="{FF2B5EF4-FFF2-40B4-BE49-F238E27FC236}">
                    <a16:creationId xmlns:a16="http://schemas.microsoft.com/office/drawing/2014/main" id="{E81E1492-817F-CE0C-66EC-82BF2255BA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346" name="Oval 524">
                  <a:extLst>
                    <a:ext uri="{FF2B5EF4-FFF2-40B4-BE49-F238E27FC236}">
                      <a16:creationId xmlns:a16="http://schemas.microsoft.com/office/drawing/2014/main" id="{127A75D5-5971-1D07-B3D5-3BACAE452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47" name="Oval 525">
                  <a:extLst>
                    <a:ext uri="{FF2B5EF4-FFF2-40B4-BE49-F238E27FC236}">
                      <a16:creationId xmlns:a16="http://schemas.microsoft.com/office/drawing/2014/main" id="{CA6D8114-9850-DBAF-7D3F-D087BD31A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48" name="Oval 526">
                  <a:extLst>
                    <a:ext uri="{FF2B5EF4-FFF2-40B4-BE49-F238E27FC236}">
                      <a16:creationId xmlns:a16="http://schemas.microsoft.com/office/drawing/2014/main" id="{D5CD5455-76F8-80FC-D5ED-172F4AEC8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215" name="Group 527">
              <a:extLst>
                <a:ext uri="{FF2B5EF4-FFF2-40B4-BE49-F238E27FC236}">
                  <a16:creationId xmlns:a16="http://schemas.microsoft.com/office/drawing/2014/main" id="{59C7E70C-5A7B-D756-9A38-E8D141DD1B42}"/>
                </a:ext>
              </a:extLst>
            </p:cNvPr>
            <p:cNvGrpSpPr>
              <a:grpSpLocks/>
            </p:cNvGrpSpPr>
            <p:nvPr/>
          </p:nvGrpSpPr>
          <p:grpSpPr bwMode="auto">
            <a:xfrm rot="7217639">
              <a:off x="1589" y="865"/>
              <a:ext cx="95" cy="349"/>
              <a:chOff x="673" y="578"/>
              <a:chExt cx="720" cy="1288"/>
            </a:xfrm>
          </p:grpSpPr>
          <p:sp>
            <p:nvSpPr>
              <p:cNvPr id="5339" name="Oval 528">
                <a:extLst>
                  <a:ext uri="{FF2B5EF4-FFF2-40B4-BE49-F238E27FC236}">
                    <a16:creationId xmlns:a16="http://schemas.microsoft.com/office/drawing/2014/main" id="{F47D1AD2-CDD0-CA8D-1E55-507961297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340" name="Group 529">
                <a:extLst>
                  <a:ext uri="{FF2B5EF4-FFF2-40B4-BE49-F238E27FC236}">
                    <a16:creationId xmlns:a16="http://schemas.microsoft.com/office/drawing/2014/main" id="{B1D39D50-5483-5A42-435D-B97251477F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341" name="Oval 530">
                  <a:extLst>
                    <a:ext uri="{FF2B5EF4-FFF2-40B4-BE49-F238E27FC236}">
                      <a16:creationId xmlns:a16="http://schemas.microsoft.com/office/drawing/2014/main" id="{766D9EEA-29DE-9E76-0A19-84BBFAB50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42" name="Oval 531">
                  <a:extLst>
                    <a:ext uri="{FF2B5EF4-FFF2-40B4-BE49-F238E27FC236}">
                      <a16:creationId xmlns:a16="http://schemas.microsoft.com/office/drawing/2014/main" id="{A55CA0BE-BBB2-B600-FD1E-70B196155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43" name="Oval 532">
                  <a:extLst>
                    <a:ext uri="{FF2B5EF4-FFF2-40B4-BE49-F238E27FC236}">
                      <a16:creationId xmlns:a16="http://schemas.microsoft.com/office/drawing/2014/main" id="{A7646632-2ECB-A8B1-3D46-B37F2D8A6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216" name="Group 533">
              <a:extLst>
                <a:ext uri="{FF2B5EF4-FFF2-40B4-BE49-F238E27FC236}">
                  <a16:creationId xmlns:a16="http://schemas.microsoft.com/office/drawing/2014/main" id="{9459094B-773B-852C-AC68-BF5ED1B0E590}"/>
                </a:ext>
              </a:extLst>
            </p:cNvPr>
            <p:cNvGrpSpPr>
              <a:grpSpLocks/>
            </p:cNvGrpSpPr>
            <p:nvPr/>
          </p:nvGrpSpPr>
          <p:grpSpPr bwMode="auto">
            <a:xfrm rot="-7325031">
              <a:off x="723" y="847"/>
              <a:ext cx="96" cy="349"/>
              <a:chOff x="673" y="578"/>
              <a:chExt cx="720" cy="1288"/>
            </a:xfrm>
          </p:grpSpPr>
          <p:sp>
            <p:nvSpPr>
              <p:cNvPr id="5334" name="Oval 534">
                <a:extLst>
                  <a:ext uri="{FF2B5EF4-FFF2-40B4-BE49-F238E27FC236}">
                    <a16:creationId xmlns:a16="http://schemas.microsoft.com/office/drawing/2014/main" id="{2FF5869C-32FD-F267-0F8F-5AC49FEC2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335" name="Group 535">
                <a:extLst>
                  <a:ext uri="{FF2B5EF4-FFF2-40B4-BE49-F238E27FC236}">
                    <a16:creationId xmlns:a16="http://schemas.microsoft.com/office/drawing/2014/main" id="{69F98EE6-8990-28B4-0A43-B42EC50028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336" name="Oval 536">
                  <a:extLst>
                    <a:ext uri="{FF2B5EF4-FFF2-40B4-BE49-F238E27FC236}">
                      <a16:creationId xmlns:a16="http://schemas.microsoft.com/office/drawing/2014/main" id="{A41C2734-1E5C-773A-7563-D03231095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37" name="Oval 537">
                  <a:extLst>
                    <a:ext uri="{FF2B5EF4-FFF2-40B4-BE49-F238E27FC236}">
                      <a16:creationId xmlns:a16="http://schemas.microsoft.com/office/drawing/2014/main" id="{AD09F31B-BEAE-4510-53B3-4B0DE6BA7F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38" name="Oval 538">
                  <a:extLst>
                    <a:ext uri="{FF2B5EF4-FFF2-40B4-BE49-F238E27FC236}">
                      <a16:creationId xmlns:a16="http://schemas.microsoft.com/office/drawing/2014/main" id="{85D6A0F8-B8C1-E408-4767-2431F9FBEE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217" name="Group 539">
              <a:extLst>
                <a:ext uri="{FF2B5EF4-FFF2-40B4-BE49-F238E27FC236}">
                  <a16:creationId xmlns:a16="http://schemas.microsoft.com/office/drawing/2014/main" id="{1A89014A-B4B2-611E-55D6-8DBDAF47A7BE}"/>
                </a:ext>
              </a:extLst>
            </p:cNvPr>
            <p:cNvGrpSpPr>
              <a:grpSpLocks/>
            </p:cNvGrpSpPr>
            <p:nvPr/>
          </p:nvGrpSpPr>
          <p:grpSpPr bwMode="auto">
            <a:xfrm rot="5450717">
              <a:off x="1650" y="592"/>
              <a:ext cx="95" cy="349"/>
              <a:chOff x="673" y="578"/>
              <a:chExt cx="720" cy="1288"/>
            </a:xfrm>
          </p:grpSpPr>
          <p:sp>
            <p:nvSpPr>
              <p:cNvPr id="5329" name="Oval 540">
                <a:extLst>
                  <a:ext uri="{FF2B5EF4-FFF2-40B4-BE49-F238E27FC236}">
                    <a16:creationId xmlns:a16="http://schemas.microsoft.com/office/drawing/2014/main" id="{33AF9728-2445-DB21-99BD-AB71E3284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330" name="Group 541">
                <a:extLst>
                  <a:ext uri="{FF2B5EF4-FFF2-40B4-BE49-F238E27FC236}">
                    <a16:creationId xmlns:a16="http://schemas.microsoft.com/office/drawing/2014/main" id="{96F08357-B86E-8D49-5842-4BF7C6FD40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331" name="Oval 542">
                  <a:extLst>
                    <a:ext uri="{FF2B5EF4-FFF2-40B4-BE49-F238E27FC236}">
                      <a16:creationId xmlns:a16="http://schemas.microsoft.com/office/drawing/2014/main" id="{DD50671B-2EDF-C825-F7AA-F15421B61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32" name="Oval 543">
                  <a:extLst>
                    <a:ext uri="{FF2B5EF4-FFF2-40B4-BE49-F238E27FC236}">
                      <a16:creationId xmlns:a16="http://schemas.microsoft.com/office/drawing/2014/main" id="{72C0A48B-BCC9-DBE1-AD23-E237E963F4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33" name="Oval 544">
                  <a:extLst>
                    <a:ext uri="{FF2B5EF4-FFF2-40B4-BE49-F238E27FC236}">
                      <a16:creationId xmlns:a16="http://schemas.microsoft.com/office/drawing/2014/main" id="{6B69D78F-512C-8F9F-0CE7-C3D959454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sp>
          <p:nvSpPr>
            <p:cNvPr id="5218" name="Oval 545">
              <a:extLst>
                <a:ext uri="{FF2B5EF4-FFF2-40B4-BE49-F238E27FC236}">
                  <a16:creationId xmlns:a16="http://schemas.microsoft.com/office/drawing/2014/main" id="{7153C00B-F677-3DDF-8A06-BAA36DA001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83982">
              <a:off x="818" y="442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19" name="Oval 546">
              <a:extLst>
                <a:ext uri="{FF2B5EF4-FFF2-40B4-BE49-F238E27FC236}">
                  <a16:creationId xmlns:a16="http://schemas.microsoft.com/office/drawing/2014/main" id="{BD833C41-302E-E78C-BC17-8A4DAFF771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83982">
              <a:off x="880" y="457"/>
              <a:ext cx="22" cy="11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20" name="Oval 547">
              <a:extLst>
                <a:ext uri="{FF2B5EF4-FFF2-40B4-BE49-F238E27FC236}">
                  <a16:creationId xmlns:a16="http://schemas.microsoft.com/office/drawing/2014/main" id="{BF199524-804B-8ED0-C042-21DE90957D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602425">
              <a:off x="909" y="358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21" name="Oval 548">
              <a:extLst>
                <a:ext uri="{FF2B5EF4-FFF2-40B4-BE49-F238E27FC236}">
                  <a16:creationId xmlns:a16="http://schemas.microsoft.com/office/drawing/2014/main" id="{940FE571-98D8-A426-C339-4750BCC808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602425">
              <a:off x="953" y="386"/>
              <a:ext cx="19" cy="13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22" name="Oval 549">
              <a:extLst>
                <a:ext uri="{FF2B5EF4-FFF2-40B4-BE49-F238E27FC236}">
                  <a16:creationId xmlns:a16="http://schemas.microsoft.com/office/drawing/2014/main" id="{492580AB-155B-7BBD-D61E-0A2C302AAC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89964">
              <a:off x="1032" y="293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23" name="Oval 550">
              <a:extLst>
                <a:ext uri="{FF2B5EF4-FFF2-40B4-BE49-F238E27FC236}">
                  <a16:creationId xmlns:a16="http://schemas.microsoft.com/office/drawing/2014/main" id="{CCF22C68-94B9-3248-ABD9-7A474D3C42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89964">
              <a:off x="1066" y="327"/>
              <a:ext cx="24" cy="14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24" name="Oval 551">
              <a:extLst>
                <a:ext uri="{FF2B5EF4-FFF2-40B4-BE49-F238E27FC236}">
                  <a16:creationId xmlns:a16="http://schemas.microsoft.com/office/drawing/2014/main" id="{5074E17C-F99C-1B98-DC5D-32CE1D4705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46920">
              <a:off x="1114" y="271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25" name="Oval 552">
              <a:extLst>
                <a:ext uri="{FF2B5EF4-FFF2-40B4-BE49-F238E27FC236}">
                  <a16:creationId xmlns:a16="http://schemas.microsoft.com/office/drawing/2014/main" id="{B8F0EB1F-89D1-5FAC-6BD0-EA1062C7F2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46920">
              <a:off x="1135" y="308"/>
              <a:ext cx="25" cy="14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26" name="Oval 553">
              <a:extLst>
                <a:ext uri="{FF2B5EF4-FFF2-40B4-BE49-F238E27FC236}">
                  <a16:creationId xmlns:a16="http://schemas.microsoft.com/office/drawing/2014/main" id="{032427D2-3A59-4461-502A-2275A98B53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36888">
              <a:off x="1491" y="368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27" name="Oval 554">
              <a:extLst>
                <a:ext uri="{FF2B5EF4-FFF2-40B4-BE49-F238E27FC236}">
                  <a16:creationId xmlns:a16="http://schemas.microsoft.com/office/drawing/2014/main" id="{8E2F45B5-C1E5-0702-B539-8D2CC07B63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36888">
              <a:off x="1453" y="389"/>
              <a:ext cx="19" cy="12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28" name="Oval 555">
              <a:extLst>
                <a:ext uri="{FF2B5EF4-FFF2-40B4-BE49-F238E27FC236}">
                  <a16:creationId xmlns:a16="http://schemas.microsoft.com/office/drawing/2014/main" id="{0AF7F9A4-C431-5CDE-88AB-C36C333D80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66685">
              <a:off x="1348" y="294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29" name="Oval 556">
              <a:extLst>
                <a:ext uri="{FF2B5EF4-FFF2-40B4-BE49-F238E27FC236}">
                  <a16:creationId xmlns:a16="http://schemas.microsoft.com/office/drawing/2014/main" id="{B1CFF260-9C6D-9AE8-28A9-5F8D9FB1E2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66685">
              <a:off x="1328" y="326"/>
              <a:ext cx="18" cy="11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30" name="Oval 557">
              <a:extLst>
                <a:ext uri="{FF2B5EF4-FFF2-40B4-BE49-F238E27FC236}">
                  <a16:creationId xmlns:a16="http://schemas.microsoft.com/office/drawing/2014/main" id="{89FA371A-1E7C-E430-440B-DB91753BC1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57178">
              <a:off x="1273" y="274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31" name="Oval 558">
              <a:extLst>
                <a:ext uri="{FF2B5EF4-FFF2-40B4-BE49-F238E27FC236}">
                  <a16:creationId xmlns:a16="http://schemas.microsoft.com/office/drawing/2014/main" id="{B4E8E797-DEA4-9FA8-C614-1D8CE668AC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57178">
              <a:off x="1262" y="310"/>
              <a:ext cx="23" cy="11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32" name="Oval 559">
              <a:extLst>
                <a:ext uri="{FF2B5EF4-FFF2-40B4-BE49-F238E27FC236}">
                  <a16:creationId xmlns:a16="http://schemas.microsoft.com/office/drawing/2014/main" id="{9063DA68-25A5-B90C-212A-139502A0B6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812269">
              <a:off x="862" y="1162"/>
              <a:ext cx="38" cy="37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33" name="Oval 560">
              <a:extLst>
                <a:ext uri="{FF2B5EF4-FFF2-40B4-BE49-F238E27FC236}">
                  <a16:creationId xmlns:a16="http://schemas.microsoft.com/office/drawing/2014/main" id="{CC3C8A7F-A5A6-6A72-532D-C0BDC2A00F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812269">
              <a:off x="933" y="1063"/>
              <a:ext cx="26" cy="12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34" name="Oval 561">
              <a:extLst>
                <a:ext uri="{FF2B5EF4-FFF2-40B4-BE49-F238E27FC236}">
                  <a16:creationId xmlns:a16="http://schemas.microsoft.com/office/drawing/2014/main" id="{B8D13246-19BC-C196-0FB2-B18EF3D5F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96635">
              <a:off x="1666" y="641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35" name="Oval 562">
              <a:extLst>
                <a:ext uri="{FF2B5EF4-FFF2-40B4-BE49-F238E27FC236}">
                  <a16:creationId xmlns:a16="http://schemas.microsoft.com/office/drawing/2014/main" id="{203C2455-25FD-4892-3013-527E49B3EF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96635">
              <a:off x="1606" y="631"/>
              <a:ext cx="19" cy="11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36" name="Oval 563">
              <a:extLst>
                <a:ext uri="{FF2B5EF4-FFF2-40B4-BE49-F238E27FC236}">
                  <a16:creationId xmlns:a16="http://schemas.microsoft.com/office/drawing/2014/main" id="{3821B196-A112-7C18-C903-D86D4F5FF0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543" y="429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37" name="Oval 564">
              <a:extLst>
                <a:ext uri="{FF2B5EF4-FFF2-40B4-BE49-F238E27FC236}">
                  <a16:creationId xmlns:a16="http://schemas.microsoft.com/office/drawing/2014/main" id="{9B501AF4-3B3D-76FF-59FC-3C5498AAD6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502" y="446"/>
              <a:ext cx="19" cy="10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38" name="Oval 565">
              <a:extLst>
                <a:ext uri="{FF2B5EF4-FFF2-40B4-BE49-F238E27FC236}">
                  <a16:creationId xmlns:a16="http://schemas.microsoft.com/office/drawing/2014/main" id="{6F253224-9DE9-5379-25A2-CB6405182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271920">
              <a:off x="1504" y="1175"/>
              <a:ext cx="3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39" name="Oval 566">
              <a:extLst>
                <a:ext uri="{FF2B5EF4-FFF2-40B4-BE49-F238E27FC236}">
                  <a16:creationId xmlns:a16="http://schemas.microsoft.com/office/drawing/2014/main" id="{BB34011A-7384-4425-C75B-8BFD98A097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271920">
              <a:off x="1452" y="1050"/>
              <a:ext cx="19" cy="14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40" name="Oval 567">
              <a:extLst>
                <a:ext uri="{FF2B5EF4-FFF2-40B4-BE49-F238E27FC236}">
                  <a16:creationId xmlns:a16="http://schemas.microsoft.com/office/drawing/2014/main" id="{101F1FE0-6F09-A81A-0834-D3B517C6DC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21269">
              <a:off x="1561" y="1105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41" name="Oval 568">
              <a:extLst>
                <a:ext uri="{FF2B5EF4-FFF2-40B4-BE49-F238E27FC236}">
                  <a16:creationId xmlns:a16="http://schemas.microsoft.com/office/drawing/2014/main" id="{40809987-CEDE-5BB6-1B99-D5158650BB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21269">
              <a:off x="1494" y="1004"/>
              <a:ext cx="21" cy="14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42" name="Oval 569">
              <a:extLst>
                <a:ext uri="{FF2B5EF4-FFF2-40B4-BE49-F238E27FC236}">
                  <a16:creationId xmlns:a16="http://schemas.microsoft.com/office/drawing/2014/main" id="{82211C46-8A76-B371-6D2A-45EAC8A36F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22637">
              <a:off x="1657" y="926"/>
              <a:ext cx="38" cy="37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43" name="Oval 570">
              <a:extLst>
                <a:ext uri="{FF2B5EF4-FFF2-40B4-BE49-F238E27FC236}">
                  <a16:creationId xmlns:a16="http://schemas.microsoft.com/office/drawing/2014/main" id="{B9E8B551-2088-65F5-3773-EE66237D80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22637">
              <a:off x="1592" y="866"/>
              <a:ext cx="19" cy="11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44" name="Oval 571">
              <a:extLst>
                <a:ext uri="{FF2B5EF4-FFF2-40B4-BE49-F238E27FC236}">
                  <a16:creationId xmlns:a16="http://schemas.microsoft.com/office/drawing/2014/main" id="{E1F4D02E-E7A2-F61A-9DAC-8DC632A1E7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21508">
              <a:off x="1672" y="824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45" name="Oval 572">
              <a:extLst>
                <a:ext uri="{FF2B5EF4-FFF2-40B4-BE49-F238E27FC236}">
                  <a16:creationId xmlns:a16="http://schemas.microsoft.com/office/drawing/2014/main" id="{3A7269FC-9F03-9846-AA3A-1F15933F98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24243">
              <a:off x="1644" y="560"/>
              <a:ext cx="38" cy="37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46" name="Oval 573">
              <a:extLst>
                <a:ext uri="{FF2B5EF4-FFF2-40B4-BE49-F238E27FC236}">
                  <a16:creationId xmlns:a16="http://schemas.microsoft.com/office/drawing/2014/main" id="{8262AB98-C696-4B88-7D6E-4DFCFB07C7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24243">
              <a:off x="1586" y="559"/>
              <a:ext cx="24" cy="111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47" name="Oval 574">
              <a:extLst>
                <a:ext uri="{FF2B5EF4-FFF2-40B4-BE49-F238E27FC236}">
                  <a16:creationId xmlns:a16="http://schemas.microsoft.com/office/drawing/2014/main" id="{A1A8233F-2411-F0D1-C3A8-B345A68D67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13898">
              <a:off x="802" y="1098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48" name="Oval 575">
              <a:extLst>
                <a:ext uri="{FF2B5EF4-FFF2-40B4-BE49-F238E27FC236}">
                  <a16:creationId xmlns:a16="http://schemas.microsoft.com/office/drawing/2014/main" id="{135CCD79-FF99-376B-8C32-C09238099E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13898">
              <a:off x="875" y="997"/>
              <a:ext cx="25" cy="13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49" name="Oval 576">
              <a:extLst>
                <a:ext uri="{FF2B5EF4-FFF2-40B4-BE49-F238E27FC236}">
                  <a16:creationId xmlns:a16="http://schemas.microsoft.com/office/drawing/2014/main" id="{BFE5BF68-C165-E2BF-3009-659FB61229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686947">
              <a:off x="718" y="911"/>
              <a:ext cx="38" cy="37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50" name="Oval 577">
              <a:extLst>
                <a:ext uri="{FF2B5EF4-FFF2-40B4-BE49-F238E27FC236}">
                  <a16:creationId xmlns:a16="http://schemas.microsoft.com/office/drawing/2014/main" id="{110B5FFB-CE18-0090-64B6-E307CF2698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686947">
              <a:off x="800" y="839"/>
              <a:ext cx="21" cy="12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51" name="Oval 578">
              <a:extLst>
                <a:ext uri="{FF2B5EF4-FFF2-40B4-BE49-F238E27FC236}">
                  <a16:creationId xmlns:a16="http://schemas.microsoft.com/office/drawing/2014/main" id="{8250D9F2-3656-D7CE-DCDD-2609572255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802010">
              <a:off x="699" y="797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52" name="Oval 579">
              <a:extLst>
                <a:ext uri="{FF2B5EF4-FFF2-40B4-BE49-F238E27FC236}">
                  <a16:creationId xmlns:a16="http://schemas.microsoft.com/office/drawing/2014/main" id="{D3BCA818-E2A4-CBFA-6084-59404DA069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802010">
              <a:off x="784" y="747"/>
              <a:ext cx="22" cy="11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53" name="Oval 580">
              <a:extLst>
                <a:ext uri="{FF2B5EF4-FFF2-40B4-BE49-F238E27FC236}">
                  <a16:creationId xmlns:a16="http://schemas.microsoft.com/office/drawing/2014/main" id="{FE353266-C62D-FCF3-630E-70AE1CC5A0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86144">
              <a:off x="709" y="654"/>
              <a:ext cx="38" cy="37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54" name="Oval 581">
              <a:extLst>
                <a:ext uri="{FF2B5EF4-FFF2-40B4-BE49-F238E27FC236}">
                  <a16:creationId xmlns:a16="http://schemas.microsoft.com/office/drawing/2014/main" id="{92E19893-DC9C-AD9B-23B3-F0936AF11A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86144">
              <a:off x="784" y="635"/>
              <a:ext cx="29" cy="109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55" name="Oval 582">
              <a:extLst>
                <a:ext uri="{FF2B5EF4-FFF2-40B4-BE49-F238E27FC236}">
                  <a16:creationId xmlns:a16="http://schemas.microsoft.com/office/drawing/2014/main" id="{1379DFE4-7C0D-9122-9866-63DC0F06D6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28231">
              <a:off x="732" y="582"/>
              <a:ext cx="38" cy="36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56" name="Oval 583">
              <a:extLst>
                <a:ext uri="{FF2B5EF4-FFF2-40B4-BE49-F238E27FC236}">
                  <a16:creationId xmlns:a16="http://schemas.microsoft.com/office/drawing/2014/main" id="{16EBAD6B-34FA-1DE3-EE13-7BBCC14C53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28231">
              <a:off x="804" y="576"/>
              <a:ext cx="27" cy="111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57" name="Freeform 584">
              <a:extLst>
                <a:ext uri="{FF2B5EF4-FFF2-40B4-BE49-F238E27FC236}">
                  <a16:creationId xmlns:a16="http://schemas.microsoft.com/office/drawing/2014/main" id="{43297F76-AF07-DF24-07B1-35D0344773B8}"/>
                </a:ext>
              </a:extLst>
            </p:cNvPr>
            <p:cNvSpPr>
              <a:spLocks/>
            </p:cNvSpPr>
            <p:nvPr/>
          </p:nvSpPr>
          <p:spPr bwMode="auto">
            <a:xfrm rot="3930175">
              <a:off x="1068" y="869"/>
              <a:ext cx="217" cy="64"/>
            </a:xfrm>
            <a:custGeom>
              <a:avLst/>
              <a:gdLst>
                <a:gd name="T0" fmla="*/ 0 w 2160"/>
                <a:gd name="T1" fmla="*/ 15 h 312"/>
                <a:gd name="T2" fmla="*/ 19 w 2160"/>
                <a:gd name="T3" fmla="*/ 54 h 312"/>
                <a:gd name="T4" fmla="*/ 53 w 2160"/>
                <a:gd name="T5" fmla="*/ 34 h 312"/>
                <a:gd name="T6" fmla="*/ 72 w 2160"/>
                <a:gd name="T7" fmla="*/ 15 h 312"/>
                <a:gd name="T8" fmla="*/ 106 w 2160"/>
                <a:gd name="T9" fmla="*/ 5 h 312"/>
                <a:gd name="T10" fmla="*/ 140 w 2160"/>
                <a:gd name="T11" fmla="*/ 44 h 312"/>
                <a:gd name="T12" fmla="*/ 164 w 2160"/>
                <a:gd name="T13" fmla="*/ 54 h 312"/>
                <a:gd name="T14" fmla="*/ 193 w 2160"/>
                <a:gd name="T15" fmla="*/ 34 h 312"/>
                <a:gd name="T16" fmla="*/ 217 w 2160"/>
                <a:gd name="T17" fmla="*/ 64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"/>
                <a:gd name="T28" fmla="*/ 0 h 312"/>
                <a:gd name="T29" fmla="*/ 2160 w 2160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" h="312">
                  <a:moveTo>
                    <a:pt x="0" y="72"/>
                  </a:moveTo>
                  <a:cubicBezTo>
                    <a:pt x="52" y="160"/>
                    <a:pt x="104" y="248"/>
                    <a:pt x="192" y="264"/>
                  </a:cubicBezTo>
                  <a:cubicBezTo>
                    <a:pt x="280" y="280"/>
                    <a:pt x="440" y="200"/>
                    <a:pt x="528" y="168"/>
                  </a:cubicBezTo>
                  <a:cubicBezTo>
                    <a:pt x="616" y="136"/>
                    <a:pt x="632" y="96"/>
                    <a:pt x="720" y="72"/>
                  </a:cubicBezTo>
                  <a:cubicBezTo>
                    <a:pt x="808" y="48"/>
                    <a:pt x="944" y="0"/>
                    <a:pt x="1056" y="24"/>
                  </a:cubicBezTo>
                  <a:cubicBezTo>
                    <a:pt x="1168" y="48"/>
                    <a:pt x="1296" y="176"/>
                    <a:pt x="1392" y="216"/>
                  </a:cubicBezTo>
                  <a:cubicBezTo>
                    <a:pt x="1488" y="256"/>
                    <a:pt x="1544" y="272"/>
                    <a:pt x="1632" y="264"/>
                  </a:cubicBezTo>
                  <a:cubicBezTo>
                    <a:pt x="1720" y="256"/>
                    <a:pt x="1832" y="160"/>
                    <a:pt x="1920" y="168"/>
                  </a:cubicBezTo>
                  <a:cubicBezTo>
                    <a:pt x="2008" y="176"/>
                    <a:pt x="2084" y="244"/>
                    <a:pt x="2160" y="312"/>
                  </a:cubicBezTo>
                </a:path>
              </a:pathLst>
            </a:cu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58" name="Freeform 585">
              <a:extLst>
                <a:ext uri="{FF2B5EF4-FFF2-40B4-BE49-F238E27FC236}">
                  <a16:creationId xmlns:a16="http://schemas.microsoft.com/office/drawing/2014/main" id="{C44FE603-09B5-3B90-9AB4-7572DF27AA63}"/>
                </a:ext>
              </a:extLst>
            </p:cNvPr>
            <p:cNvSpPr>
              <a:spLocks/>
            </p:cNvSpPr>
            <p:nvPr/>
          </p:nvSpPr>
          <p:spPr bwMode="auto">
            <a:xfrm rot="3357483">
              <a:off x="1087" y="678"/>
              <a:ext cx="218" cy="63"/>
            </a:xfrm>
            <a:custGeom>
              <a:avLst/>
              <a:gdLst>
                <a:gd name="T0" fmla="*/ 0 w 2160"/>
                <a:gd name="T1" fmla="*/ 15 h 312"/>
                <a:gd name="T2" fmla="*/ 19 w 2160"/>
                <a:gd name="T3" fmla="*/ 53 h 312"/>
                <a:gd name="T4" fmla="*/ 53 w 2160"/>
                <a:gd name="T5" fmla="*/ 34 h 312"/>
                <a:gd name="T6" fmla="*/ 73 w 2160"/>
                <a:gd name="T7" fmla="*/ 15 h 312"/>
                <a:gd name="T8" fmla="*/ 107 w 2160"/>
                <a:gd name="T9" fmla="*/ 5 h 312"/>
                <a:gd name="T10" fmla="*/ 140 w 2160"/>
                <a:gd name="T11" fmla="*/ 44 h 312"/>
                <a:gd name="T12" fmla="*/ 165 w 2160"/>
                <a:gd name="T13" fmla="*/ 53 h 312"/>
                <a:gd name="T14" fmla="*/ 194 w 2160"/>
                <a:gd name="T15" fmla="*/ 34 h 312"/>
                <a:gd name="T16" fmla="*/ 218 w 2160"/>
                <a:gd name="T17" fmla="*/ 63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"/>
                <a:gd name="T28" fmla="*/ 0 h 312"/>
                <a:gd name="T29" fmla="*/ 2160 w 2160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" h="312">
                  <a:moveTo>
                    <a:pt x="0" y="72"/>
                  </a:moveTo>
                  <a:cubicBezTo>
                    <a:pt x="52" y="160"/>
                    <a:pt x="104" y="248"/>
                    <a:pt x="192" y="264"/>
                  </a:cubicBezTo>
                  <a:cubicBezTo>
                    <a:pt x="280" y="280"/>
                    <a:pt x="440" y="200"/>
                    <a:pt x="528" y="168"/>
                  </a:cubicBezTo>
                  <a:cubicBezTo>
                    <a:pt x="616" y="136"/>
                    <a:pt x="632" y="96"/>
                    <a:pt x="720" y="72"/>
                  </a:cubicBezTo>
                  <a:cubicBezTo>
                    <a:pt x="808" y="48"/>
                    <a:pt x="944" y="0"/>
                    <a:pt x="1056" y="24"/>
                  </a:cubicBezTo>
                  <a:cubicBezTo>
                    <a:pt x="1168" y="48"/>
                    <a:pt x="1296" y="176"/>
                    <a:pt x="1392" y="216"/>
                  </a:cubicBezTo>
                  <a:cubicBezTo>
                    <a:pt x="1488" y="256"/>
                    <a:pt x="1544" y="272"/>
                    <a:pt x="1632" y="264"/>
                  </a:cubicBezTo>
                  <a:cubicBezTo>
                    <a:pt x="1720" y="256"/>
                    <a:pt x="1832" y="160"/>
                    <a:pt x="1920" y="168"/>
                  </a:cubicBezTo>
                  <a:cubicBezTo>
                    <a:pt x="2008" y="176"/>
                    <a:pt x="2084" y="244"/>
                    <a:pt x="2160" y="312"/>
                  </a:cubicBezTo>
                </a:path>
              </a:pathLst>
            </a:cu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grpSp>
          <p:nvGrpSpPr>
            <p:cNvPr id="5259" name="Group 586">
              <a:extLst>
                <a:ext uri="{FF2B5EF4-FFF2-40B4-BE49-F238E27FC236}">
                  <a16:creationId xmlns:a16="http://schemas.microsoft.com/office/drawing/2014/main" id="{18274FB8-5F82-3874-9290-A20C17EBC095}"/>
                </a:ext>
              </a:extLst>
            </p:cNvPr>
            <p:cNvGrpSpPr>
              <a:grpSpLocks/>
            </p:cNvGrpSpPr>
            <p:nvPr/>
          </p:nvGrpSpPr>
          <p:grpSpPr bwMode="auto">
            <a:xfrm rot="-8577516">
              <a:off x="898" y="1046"/>
              <a:ext cx="91" cy="364"/>
              <a:chOff x="673" y="578"/>
              <a:chExt cx="720" cy="1288"/>
            </a:xfrm>
          </p:grpSpPr>
          <p:sp>
            <p:nvSpPr>
              <p:cNvPr id="5324" name="Oval 587">
                <a:extLst>
                  <a:ext uri="{FF2B5EF4-FFF2-40B4-BE49-F238E27FC236}">
                    <a16:creationId xmlns:a16="http://schemas.microsoft.com/office/drawing/2014/main" id="{0D07D04C-77B3-F3FC-ACC7-0B2CF6515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325" name="Group 588">
                <a:extLst>
                  <a:ext uri="{FF2B5EF4-FFF2-40B4-BE49-F238E27FC236}">
                    <a16:creationId xmlns:a16="http://schemas.microsoft.com/office/drawing/2014/main" id="{B764FA2C-8013-631F-C9CA-3AD569AB91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326" name="Oval 589">
                  <a:extLst>
                    <a:ext uri="{FF2B5EF4-FFF2-40B4-BE49-F238E27FC236}">
                      <a16:creationId xmlns:a16="http://schemas.microsoft.com/office/drawing/2014/main" id="{5AD0F4C0-F64D-1535-057C-FF14459525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27" name="Oval 590">
                  <a:extLst>
                    <a:ext uri="{FF2B5EF4-FFF2-40B4-BE49-F238E27FC236}">
                      <a16:creationId xmlns:a16="http://schemas.microsoft.com/office/drawing/2014/main" id="{5868C633-E19D-414B-28DF-C93485DBF2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28" name="Oval 591">
                  <a:extLst>
                    <a:ext uri="{FF2B5EF4-FFF2-40B4-BE49-F238E27FC236}">
                      <a16:creationId xmlns:a16="http://schemas.microsoft.com/office/drawing/2014/main" id="{34628806-5B23-EA66-9B30-FDA92EEED5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260" name="Group 592">
              <a:extLst>
                <a:ext uri="{FF2B5EF4-FFF2-40B4-BE49-F238E27FC236}">
                  <a16:creationId xmlns:a16="http://schemas.microsoft.com/office/drawing/2014/main" id="{51EC0A78-4A3A-A899-A5F9-E07D7B89C132}"/>
                </a:ext>
              </a:extLst>
            </p:cNvPr>
            <p:cNvGrpSpPr>
              <a:grpSpLocks/>
            </p:cNvGrpSpPr>
            <p:nvPr/>
          </p:nvGrpSpPr>
          <p:grpSpPr bwMode="auto">
            <a:xfrm rot="10794292">
              <a:off x="1164" y="1123"/>
              <a:ext cx="91" cy="365"/>
              <a:chOff x="673" y="578"/>
              <a:chExt cx="720" cy="1288"/>
            </a:xfrm>
          </p:grpSpPr>
          <p:sp>
            <p:nvSpPr>
              <p:cNvPr id="5319" name="Oval 593">
                <a:extLst>
                  <a:ext uri="{FF2B5EF4-FFF2-40B4-BE49-F238E27FC236}">
                    <a16:creationId xmlns:a16="http://schemas.microsoft.com/office/drawing/2014/main" id="{E748284F-8259-23AA-9697-7ECF8F52B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320" name="Group 594">
                <a:extLst>
                  <a:ext uri="{FF2B5EF4-FFF2-40B4-BE49-F238E27FC236}">
                    <a16:creationId xmlns:a16="http://schemas.microsoft.com/office/drawing/2014/main" id="{DEA64D7B-0128-F99B-1422-3E7774DB90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321" name="Oval 595">
                  <a:extLst>
                    <a:ext uri="{FF2B5EF4-FFF2-40B4-BE49-F238E27FC236}">
                      <a16:creationId xmlns:a16="http://schemas.microsoft.com/office/drawing/2014/main" id="{0E570E80-FD22-4ED2-1EAB-CD1BE597E8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22" name="Oval 596">
                  <a:extLst>
                    <a:ext uri="{FF2B5EF4-FFF2-40B4-BE49-F238E27FC236}">
                      <a16:creationId xmlns:a16="http://schemas.microsoft.com/office/drawing/2014/main" id="{85098A2C-5A0F-1418-E4D8-5DFCED3C98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23" name="Oval 597">
                  <a:extLst>
                    <a:ext uri="{FF2B5EF4-FFF2-40B4-BE49-F238E27FC236}">
                      <a16:creationId xmlns:a16="http://schemas.microsoft.com/office/drawing/2014/main" id="{8B978701-F1EC-57E7-B8B1-5E01E1A8D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grpSp>
          <p:nvGrpSpPr>
            <p:cNvPr id="5261" name="Group 598">
              <a:extLst>
                <a:ext uri="{FF2B5EF4-FFF2-40B4-BE49-F238E27FC236}">
                  <a16:creationId xmlns:a16="http://schemas.microsoft.com/office/drawing/2014/main" id="{46B76BAD-B4FF-C513-11F4-3659204A857F}"/>
                </a:ext>
              </a:extLst>
            </p:cNvPr>
            <p:cNvGrpSpPr>
              <a:grpSpLocks/>
            </p:cNvGrpSpPr>
            <p:nvPr/>
          </p:nvGrpSpPr>
          <p:grpSpPr bwMode="auto">
            <a:xfrm rot="8597638">
              <a:off x="1400" y="1054"/>
              <a:ext cx="91" cy="364"/>
              <a:chOff x="673" y="578"/>
              <a:chExt cx="720" cy="1288"/>
            </a:xfrm>
          </p:grpSpPr>
          <p:sp>
            <p:nvSpPr>
              <p:cNvPr id="5314" name="Oval 599">
                <a:extLst>
                  <a:ext uri="{FF2B5EF4-FFF2-40B4-BE49-F238E27FC236}">
                    <a16:creationId xmlns:a16="http://schemas.microsoft.com/office/drawing/2014/main" id="{EEDDBFAB-362D-34FE-3A86-9A32594FA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578"/>
                <a:ext cx="720" cy="480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 sz="2800" dirty="0">
                  <a:solidFill>
                    <a:srgbClr val="990000"/>
                  </a:solidFill>
                  <a:latin typeface="Arial Narrow" panose="020B0606020202030204" pitchFamily="34" charset="0"/>
                  <a:ea typeface="隶书"/>
                  <a:cs typeface="隶书"/>
                </a:endParaRPr>
              </a:p>
            </p:txBody>
          </p:sp>
          <p:grpSp>
            <p:nvGrpSpPr>
              <p:cNvPr id="5315" name="Group 600">
                <a:extLst>
                  <a:ext uri="{FF2B5EF4-FFF2-40B4-BE49-F238E27FC236}">
                    <a16:creationId xmlns:a16="http://schemas.microsoft.com/office/drawing/2014/main" id="{AA13871C-F1C2-12A1-F799-BF07629085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3" y="1042"/>
                <a:ext cx="288" cy="824"/>
                <a:chOff x="912" y="1488"/>
                <a:chExt cx="288" cy="824"/>
              </a:xfrm>
            </p:grpSpPr>
            <p:sp>
              <p:nvSpPr>
                <p:cNvPr id="5316" name="Oval 601">
                  <a:extLst>
                    <a:ext uri="{FF2B5EF4-FFF2-40B4-BE49-F238E27FC236}">
                      <a16:creationId xmlns:a16="http://schemas.microsoft.com/office/drawing/2014/main" id="{BF1FE154-61CC-5478-93D7-8E487313C7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88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17" name="Oval 602">
                  <a:extLst>
                    <a:ext uri="{FF2B5EF4-FFF2-40B4-BE49-F238E27FC236}">
                      <a16:creationId xmlns:a16="http://schemas.microsoft.com/office/drawing/2014/main" id="{0A9A905E-149A-6DE0-0A5F-9160A39A9B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5318" name="Oval 603">
                  <a:extLst>
                    <a:ext uri="{FF2B5EF4-FFF2-40B4-BE49-F238E27FC236}">
                      <a16:creationId xmlns:a16="http://schemas.microsoft.com/office/drawing/2014/main" id="{4689ED5A-988B-DC86-BCE2-C7FF091E4E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96"/>
                  <a:ext cx="96" cy="81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7676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</p:grpSp>
        </p:grpSp>
        <p:sp>
          <p:nvSpPr>
            <p:cNvPr id="5262" name="Oval 604">
              <a:extLst>
                <a:ext uri="{FF2B5EF4-FFF2-40B4-BE49-F238E27FC236}">
                  <a16:creationId xmlns:a16="http://schemas.microsoft.com/office/drawing/2014/main" id="{ECED3425-007F-B2CD-BB24-51E7150096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43150">
              <a:off x="1279" y="1272"/>
              <a:ext cx="37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63" name="Oval 605">
              <a:extLst>
                <a:ext uri="{FF2B5EF4-FFF2-40B4-BE49-F238E27FC236}">
                  <a16:creationId xmlns:a16="http://schemas.microsoft.com/office/drawing/2014/main" id="{BAE0C8C4-8AD6-83FF-983B-2A99367FE3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43150">
              <a:off x="1268" y="1141"/>
              <a:ext cx="18" cy="134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64" name="Oval 606">
              <a:extLst>
                <a:ext uri="{FF2B5EF4-FFF2-40B4-BE49-F238E27FC236}">
                  <a16:creationId xmlns:a16="http://schemas.microsoft.com/office/drawing/2014/main" id="{E47A9667-345B-8B46-42C2-2600DB7535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101883">
              <a:off x="1088" y="1273"/>
              <a:ext cx="46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65" name="Oval 607">
              <a:extLst>
                <a:ext uri="{FF2B5EF4-FFF2-40B4-BE49-F238E27FC236}">
                  <a16:creationId xmlns:a16="http://schemas.microsoft.com/office/drawing/2014/main" id="{81BAF7B7-8AC1-243C-C1E7-2267E4AE5F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101883">
              <a:off x="1116" y="1141"/>
              <a:ext cx="22" cy="133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66" name="Oval 608">
              <a:extLst>
                <a:ext uri="{FF2B5EF4-FFF2-40B4-BE49-F238E27FC236}">
                  <a16:creationId xmlns:a16="http://schemas.microsoft.com/office/drawing/2014/main" id="{5284BE07-49AB-D68F-38A7-9513CDB8A5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46521">
              <a:off x="989" y="1245"/>
              <a:ext cx="37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67" name="Oval 609">
              <a:extLst>
                <a:ext uri="{FF2B5EF4-FFF2-40B4-BE49-F238E27FC236}">
                  <a16:creationId xmlns:a16="http://schemas.microsoft.com/office/drawing/2014/main" id="{67E548D2-FB31-3216-C97D-BEAD5C37E7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46521">
              <a:off x="1037" y="1119"/>
              <a:ext cx="19" cy="13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68" name="Oval 610">
              <a:extLst>
                <a:ext uri="{FF2B5EF4-FFF2-40B4-BE49-F238E27FC236}">
                  <a16:creationId xmlns:a16="http://schemas.microsoft.com/office/drawing/2014/main" id="{EE7697F9-29AA-1AAD-8E8F-36D13C64D4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54332">
              <a:off x="1352" y="1246"/>
              <a:ext cx="37" cy="38"/>
            </a:xfrm>
            <a:prstGeom prst="ellipse">
              <a:avLst/>
            </a:prstGeom>
            <a:gradFill rotWithShape="0">
              <a:gsLst>
                <a:gs pos="0">
                  <a:srgbClr val="99FF33"/>
                </a:gs>
                <a:gs pos="100000">
                  <a:srgbClr val="47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69" name="Oval 611">
              <a:extLst>
                <a:ext uri="{FF2B5EF4-FFF2-40B4-BE49-F238E27FC236}">
                  <a16:creationId xmlns:a16="http://schemas.microsoft.com/office/drawing/2014/main" id="{3FF2D3C0-E031-9002-9CD6-2966CD9C59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54332">
              <a:off x="1326" y="1123"/>
              <a:ext cx="24" cy="130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70" name="Oval 612">
              <a:extLst>
                <a:ext uri="{FF2B5EF4-FFF2-40B4-BE49-F238E27FC236}">
                  <a16:creationId xmlns:a16="http://schemas.microsoft.com/office/drawing/2014/main" id="{2FFE6682-4BA8-85B0-534C-331D92F2F0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708481">
              <a:off x="1612" y="781"/>
              <a:ext cx="19" cy="116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71" name="Oval 613">
              <a:extLst>
                <a:ext uri="{FF2B5EF4-FFF2-40B4-BE49-F238E27FC236}">
                  <a16:creationId xmlns:a16="http://schemas.microsoft.com/office/drawing/2014/main" id="{5A38E42E-4488-535C-7784-684D3F39E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489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72" name="Oval 614">
              <a:extLst>
                <a:ext uri="{FF2B5EF4-FFF2-40B4-BE49-F238E27FC236}">
                  <a16:creationId xmlns:a16="http://schemas.microsoft.com/office/drawing/2014/main" id="{E413AE61-F09B-FD5E-E50B-B14DDEE09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" y="533"/>
              <a:ext cx="54" cy="5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73" name="Oval 615">
              <a:extLst>
                <a:ext uri="{FF2B5EF4-FFF2-40B4-BE49-F238E27FC236}">
                  <a16:creationId xmlns:a16="http://schemas.microsoft.com/office/drawing/2014/main" id="{33A28985-B67B-3A2B-346E-71D55C94A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457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74" name="Oval 616">
              <a:extLst>
                <a:ext uri="{FF2B5EF4-FFF2-40B4-BE49-F238E27FC236}">
                  <a16:creationId xmlns:a16="http://schemas.microsoft.com/office/drawing/2014/main" id="{787FB581-BA5F-6D20-5F29-5611551EB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" y="572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75" name="Oval 617">
              <a:extLst>
                <a:ext uri="{FF2B5EF4-FFF2-40B4-BE49-F238E27FC236}">
                  <a16:creationId xmlns:a16="http://schemas.microsoft.com/office/drawing/2014/main" id="{816F8980-51CC-4B62-7904-B088327A4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629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76" name="Oval 618">
              <a:extLst>
                <a:ext uri="{FF2B5EF4-FFF2-40B4-BE49-F238E27FC236}">
                  <a16:creationId xmlns:a16="http://schemas.microsoft.com/office/drawing/2014/main" id="{6E0B1B9D-FD65-711F-B5EA-A1498240A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686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77" name="Oval 619">
              <a:extLst>
                <a:ext uri="{FF2B5EF4-FFF2-40B4-BE49-F238E27FC236}">
                  <a16:creationId xmlns:a16="http://schemas.microsoft.com/office/drawing/2014/main" id="{6D54F4B9-611E-37A2-B4BB-B4F9D4EDE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743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78" name="Oval 620">
              <a:extLst>
                <a:ext uri="{FF2B5EF4-FFF2-40B4-BE49-F238E27FC236}">
                  <a16:creationId xmlns:a16="http://schemas.microsoft.com/office/drawing/2014/main" id="{F96ED4EC-8F15-0BF8-A358-407741FC6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800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79" name="Oval 621">
              <a:extLst>
                <a:ext uri="{FF2B5EF4-FFF2-40B4-BE49-F238E27FC236}">
                  <a16:creationId xmlns:a16="http://schemas.microsoft.com/office/drawing/2014/main" id="{CBF61C5C-D503-5261-23CB-062FD8544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857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80" name="Oval 622">
              <a:extLst>
                <a:ext uri="{FF2B5EF4-FFF2-40B4-BE49-F238E27FC236}">
                  <a16:creationId xmlns:a16="http://schemas.microsoft.com/office/drawing/2014/main" id="{710EABFE-C819-F47B-793B-3E4EBD297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968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81" name="Oval 623">
              <a:extLst>
                <a:ext uri="{FF2B5EF4-FFF2-40B4-BE49-F238E27FC236}">
                  <a16:creationId xmlns:a16="http://schemas.microsoft.com/office/drawing/2014/main" id="{C8B5FC01-1768-3B49-1C60-2E6C7F075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" y="1022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82" name="Oval 624">
              <a:extLst>
                <a:ext uri="{FF2B5EF4-FFF2-40B4-BE49-F238E27FC236}">
                  <a16:creationId xmlns:a16="http://schemas.microsoft.com/office/drawing/2014/main" id="{82B30CD0-92FC-2C08-18B1-130E56C9E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1063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83" name="Oval 625">
              <a:extLst>
                <a:ext uri="{FF2B5EF4-FFF2-40B4-BE49-F238E27FC236}">
                  <a16:creationId xmlns:a16="http://schemas.microsoft.com/office/drawing/2014/main" id="{89F802D2-62D8-B049-7350-FF977FBF2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1085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84" name="Oval 626">
              <a:extLst>
                <a:ext uri="{FF2B5EF4-FFF2-40B4-BE49-F238E27FC236}">
                  <a16:creationId xmlns:a16="http://schemas.microsoft.com/office/drawing/2014/main" id="{0B7CFC70-1EFB-1E80-6612-061EA3848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1085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85" name="Oval 627">
              <a:extLst>
                <a:ext uri="{FF2B5EF4-FFF2-40B4-BE49-F238E27FC236}">
                  <a16:creationId xmlns:a16="http://schemas.microsoft.com/office/drawing/2014/main" id="{1887D039-CB48-B10E-9645-DC3FFDB22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1085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86" name="Oval 628">
              <a:extLst>
                <a:ext uri="{FF2B5EF4-FFF2-40B4-BE49-F238E27FC236}">
                  <a16:creationId xmlns:a16="http://schemas.microsoft.com/office/drawing/2014/main" id="{8DF89E08-5283-E0B0-6BE7-A89BA9494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" y="451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87" name="Oval 629">
              <a:extLst>
                <a:ext uri="{FF2B5EF4-FFF2-40B4-BE49-F238E27FC236}">
                  <a16:creationId xmlns:a16="http://schemas.microsoft.com/office/drawing/2014/main" id="{37E675F4-1710-CF7E-DEDF-7A221F7F5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461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88" name="Oval 630">
              <a:extLst>
                <a:ext uri="{FF2B5EF4-FFF2-40B4-BE49-F238E27FC236}">
                  <a16:creationId xmlns:a16="http://schemas.microsoft.com/office/drawing/2014/main" id="{E7DA1D8D-58B8-BACD-1321-D6448901C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" y="562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89" name="Oval 631">
              <a:extLst>
                <a:ext uri="{FF2B5EF4-FFF2-40B4-BE49-F238E27FC236}">
                  <a16:creationId xmlns:a16="http://schemas.microsoft.com/office/drawing/2014/main" id="{ACD435C1-D232-074A-C66F-840D04655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613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90" name="Oval 632">
              <a:extLst>
                <a:ext uri="{FF2B5EF4-FFF2-40B4-BE49-F238E27FC236}">
                  <a16:creationId xmlns:a16="http://schemas.microsoft.com/office/drawing/2014/main" id="{865E74E3-0214-61F1-D925-16C7906EB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667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91" name="Oval 633">
              <a:extLst>
                <a:ext uri="{FF2B5EF4-FFF2-40B4-BE49-F238E27FC236}">
                  <a16:creationId xmlns:a16="http://schemas.microsoft.com/office/drawing/2014/main" id="{3F9A63DD-C1A6-800A-A5F4-580098EDB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" y="714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92" name="Oval 634">
              <a:extLst>
                <a:ext uri="{FF2B5EF4-FFF2-40B4-BE49-F238E27FC236}">
                  <a16:creationId xmlns:a16="http://schemas.microsoft.com/office/drawing/2014/main" id="{1DA8812C-D637-11D3-CB20-617A1B259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768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93" name="Oval 635">
              <a:extLst>
                <a:ext uri="{FF2B5EF4-FFF2-40B4-BE49-F238E27FC236}">
                  <a16:creationId xmlns:a16="http://schemas.microsoft.com/office/drawing/2014/main" id="{0CE234D2-0B7F-4A0B-0E51-9BC0B5444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870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94" name="Oval 636">
              <a:extLst>
                <a:ext uri="{FF2B5EF4-FFF2-40B4-BE49-F238E27FC236}">
                  <a16:creationId xmlns:a16="http://schemas.microsoft.com/office/drawing/2014/main" id="{E91100C7-0A34-1DF0-AF9C-4121A152D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" y="924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95" name="Oval 637">
              <a:extLst>
                <a:ext uri="{FF2B5EF4-FFF2-40B4-BE49-F238E27FC236}">
                  <a16:creationId xmlns:a16="http://schemas.microsoft.com/office/drawing/2014/main" id="{5161EB97-7EBA-0AA8-7C1B-96D6A8F43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" y="971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96" name="Oval 638">
              <a:extLst>
                <a:ext uri="{FF2B5EF4-FFF2-40B4-BE49-F238E27FC236}">
                  <a16:creationId xmlns:a16="http://schemas.microsoft.com/office/drawing/2014/main" id="{50162BBE-BDF4-AB1B-CB33-C65CB0027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057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97" name="Oval 639">
              <a:extLst>
                <a:ext uri="{FF2B5EF4-FFF2-40B4-BE49-F238E27FC236}">
                  <a16:creationId xmlns:a16="http://schemas.microsoft.com/office/drawing/2014/main" id="{82CB4BD8-A5B2-1A10-8014-56739BF28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819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98" name="Oval 640">
              <a:extLst>
                <a:ext uri="{FF2B5EF4-FFF2-40B4-BE49-F238E27FC236}">
                  <a16:creationId xmlns:a16="http://schemas.microsoft.com/office/drawing/2014/main" id="{D84D3359-EC97-5875-1682-9D03E9C77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914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299" name="Oval 641">
              <a:extLst>
                <a:ext uri="{FF2B5EF4-FFF2-40B4-BE49-F238E27FC236}">
                  <a16:creationId xmlns:a16="http://schemas.microsoft.com/office/drawing/2014/main" id="{110F6DB8-5984-39A7-4A12-470698840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508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00" name="Oval 642">
              <a:extLst>
                <a:ext uri="{FF2B5EF4-FFF2-40B4-BE49-F238E27FC236}">
                  <a16:creationId xmlns:a16="http://schemas.microsoft.com/office/drawing/2014/main" id="{D9E7C6B3-DDFA-A2EB-9C09-AD669EA1A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1016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01" name="Oval 643">
              <a:extLst>
                <a:ext uri="{FF2B5EF4-FFF2-40B4-BE49-F238E27FC236}">
                  <a16:creationId xmlns:a16="http://schemas.microsoft.com/office/drawing/2014/main" id="{CE3762FB-033B-FC1F-FC49-B9B2F4A0A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1082"/>
              <a:ext cx="54" cy="5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02" name="Oval 644">
              <a:extLst>
                <a:ext uri="{FF2B5EF4-FFF2-40B4-BE49-F238E27FC236}">
                  <a16:creationId xmlns:a16="http://schemas.microsoft.com/office/drawing/2014/main" id="{D1841B0C-4165-34D1-E50D-6B7A6CB51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667"/>
              <a:ext cx="18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03" name="Oval 645">
              <a:extLst>
                <a:ext uri="{FF2B5EF4-FFF2-40B4-BE49-F238E27FC236}">
                  <a16:creationId xmlns:a16="http://schemas.microsoft.com/office/drawing/2014/main" id="{8E23936C-3255-A33F-3272-44D052095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" y="753"/>
              <a:ext cx="18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04" name="Oval 646">
              <a:extLst>
                <a:ext uri="{FF2B5EF4-FFF2-40B4-BE49-F238E27FC236}">
                  <a16:creationId xmlns:a16="http://schemas.microsoft.com/office/drawing/2014/main" id="{4AA8F4B3-CCEA-2981-6776-F3471B589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" y="800"/>
              <a:ext cx="18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05" name="Oval 647">
              <a:extLst>
                <a:ext uri="{FF2B5EF4-FFF2-40B4-BE49-F238E27FC236}">
                  <a16:creationId xmlns:a16="http://schemas.microsoft.com/office/drawing/2014/main" id="{A050F341-7911-460F-16E6-E344E08B8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857"/>
              <a:ext cx="19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06" name="Oval 648">
              <a:extLst>
                <a:ext uri="{FF2B5EF4-FFF2-40B4-BE49-F238E27FC236}">
                  <a16:creationId xmlns:a16="http://schemas.microsoft.com/office/drawing/2014/main" id="{61939FF7-B3B8-E956-7A5F-48D9B3670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943"/>
              <a:ext cx="19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07" name="Oval 649">
              <a:extLst>
                <a:ext uri="{FF2B5EF4-FFF2-40B4-BE49-F238E27FC236}">
                  <a16:creationId xmlns:a16="http://schemas.microsoft.com/office/drawing/2014/main" id="{DCE921A1-67B3-A80B-284C-D36BE3B21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990"/>
              <a:ext cx="18" cy="19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08" name="Oval 650">
              <a:extLst>
                <a:ext uri="{FF2B5EF4-FFF2-40B4-BE49-F238E27FC236}">
                  <a16:creationId xmlns:a16="http://schemas.microsoft.com/office/drawing/2014/main" id="{999EDBC4-900F-9035-35DC-C3E866906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648"/>
              <a:ext cx="18" cy="19"/>
            </a:xfrm>
            <a:prstGeom prst="ellipse">
              <a:avLst/>
            </a:prstGeom>
            <a:solidFill>
              <a:srgbClr val="99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09" name="Oval 651">
              <a:extLst>
                <a:ext uri="{FF2B5EF4-FFF2-40B4-BE49-F238E27FC236}">
                  <a16:creationId xmlns:a16="http://schemas.microsoft.com/office/drawing/2014/main" id="{DC611278-8499-0AF3-C51F-9674228B4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711"/>
              <a:ext cx="19" cy="19"/>
            </a:xfrm>
            <a:prstGeom prst="ellipse">
              <a:avLst/>
            </a:prstGeom>
            <a:solidFill>
              <a:srgbClr val="99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10" name="Oval 652">
              <a:extLst>
                <a:ext uri="{FF2B5EF4-FFF2-40B4-BE49-F238E27FC236}">
                  <a16:creationId xmlns:a16="http://schemas.microsoft.com/office/drawing/2014/main" id="{5BBCCDCB-9D2B-2C18-F840-5F31CD091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" y="851"/>
              <a:ext cx="18" cy="19"/>
            </a:xfrm>
            <a:prstGeom prst="ellipse">
              <a:avLst/>
            </a:prstGeom>
            <a:solidFill>
              <a:srgbClr val="99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11" name="Oval 653">
              <a:extLst>
                <a:ext uri="{FF2B5EF4-FFF2-40B4-BE49-F238E27FC236}">
                  <a16:creationId xmlns:a16="http://schemas.microsoft.com/office/drawing/2014/main" id="{66EBE711-C4C5-4C22-43B5-FB2C9F2A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901"/>
              <a:ext cx="19" cy="19"/>
            </a:xfrm>
            <a:prstGeom prst="ellipse">
              <a:avLst/>
            </a:prstGeom>
            <a:solidFill>
              <a:srgbClr val="9933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12" name="Oval 654">
              <a:extLst>
                <a:ext uri="{FF2B5EF4-FFF2-40B4-BE49-F238E27FC236}">
                  <a16:creationId xmlns:a16="http://schemas.microsoft.com/office/drawing/2014/main" id="{A7ADCDC9-B24A-554D-7422-1B2602C27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" y="990"/>
              <a:ext cx="45" cy="4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5313" name="Oval 655">
              <a:extLst>
                <a:ext uri="{FF2B5EF4-FFF2-40B4-BE49-F238E27FC236}">
                  <a16:creationId xmlns:a16="http://schemas.microsoft.com/office/drawing/2014/main" id="{20744985-5E9E-B794-8F5C-BBFCDC94F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591"/>
              <a:ext cx="46" cy="4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AE4D552-5CC8-1299-50C0-9DA505E69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en-US"/>
              <a:t>HIV Viral Dynamics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7259B88-AD90-A5E3-1935-38D22C3A87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altLang="en-US" dirty="0"/>
              <a:t>HIV is classified as a Retrovirus</a:t>
            </a:r>
          </a:p>
          <a:p>
            <a:r>
              <a:rPr lang="en-US" altLang="en-US" dirty="0"/>
              <a:t>Once HIV enters the host (CD4) cell, it converts its RNA (ribonucleic acid) to DNA (deoxyribonucleic acid) via its enzyme reverse transcriptase.</a:t>
            </a:r>
          </a:p>
          <a:p>
            <a:r>
              <a:rPr lang="en-US" altLang="en-US" dirty="0"/>
              <a:t>HIV is completely dependent upon CD4 cells for replication and survival.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A7604-60ED-0970-C2B7-4527FE2D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F7E50-D6E8-CCF7-9938-E0E28FEB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CB44DA79-5B3D-7016-5398-8C5C65379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 rtlCol="0">
            <a:normAutofit fontScale="90000"/>
          </a:bodyPr>
          <a:lstStyle/>
          <a:p>
            <a:r>
              <a:rPr lang="en-US" dirty="0"/>
              <a:t>Basic Components of the Immune System affected in AIDS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A63A3669-7BF8-A9FF-0356-5437CDA2D4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 rtlCol="0">
            <a:normAutofit/>
          </a:bodyPr>
          <a:lstStyle/>
          <a:p>
            <a:r>
              <a:rPr lang="en-US" dirty="0"/>
              <a:t>2 Types of CD4 cells: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Memory cells: programmed to recognize a specific antigen after it has been previously seen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Naïve cells: non-specific responders</a:t>
            </a:r>
          </a:p>
          <a:p>
            <a:r>
              <a:rPr lang="en-US" dirty="0"/>
              <a:t>CD4 cells replicate 100 million times a day.</a:t>
            </a:r>
          </a:p>
          <a:p>
            <a:r>
              <a:rPr lang="en-US" dirty="0"/>
              <a:t>CD4 cells are the target cells of HIV.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80B4BCEE-4A08-497E-A507-82E05EB08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943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2E9ED-7B7D-AC96-ED3A-1D7B9B82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9BE5E-3A68-6EA3-6715-5DB9368D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0001-57B5-698F-BFED-653C05B8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 rtlCol="0">
            <a:normAutofit fontScale="90000"/>
          </a:bodyPr>
          <a:lstStyle/>
          <a:p>
            <a:r>
              <a:rPr lang="en-US" dirty="0"/>
              <a:t>Methods of HIV/AIDS</a:t>
            </a:r>
            <a:br>
              <a:rPr lang="en-US" dirty="0"/>
            </a:br>
            <a:r>
              <a:rPr lang="en-US" dirty="0"/>
              <a:t>Transmission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B035110-D788-E1D4-7311-E0AA2F076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altLang="en-US" dirty="0"/>
              <a:t>Horizontal contact transmission</a:t>
            </a:r>
          </a:p>
          <a:p>
            <a:r>
              <a:rPr lang="en-US" altLang="en-US" dirty="0"/>
              <a:t>Vertical or perinatal transmission</a:t>
            </a:r>
          </a:p>
          <a:p>
            <a:endParaRPr lang="en-US" altLang="en-US" dirty="0"/>
          </a:p>
          <a:p>
            <a:r>
              <a:rPr lang="en-US" altLang="en-US" dirty="0"/>
              <a:t>Incubation period:</a:t>
            </a:r>
          </a:p>
          <a:p>
            <a:pPr lvl="1"/>
            <a:r>
              <a:rPr lang="en-US" altLang="en-US" dirty="0"/>
              <a:t>Average length of incubation at this time is five to ten years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2BEE2-9012-1E40-A47E-690E0EA7F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8E904-5572-9CF1-DD5B-E5BA21BC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F4D5675B-D4A0-7F5D-FE3E-A1675990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altLang="en-US"/>
              <a:t>AIDS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39F7B0B-B783-887C-D6EB-9F40D0110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High Risk Groups:</a:t>
            </a:r>
          </a:p>
          <a:p>
            <a:r>
              <a:rPr lang="en-US" altLang="en-US" dirty="0"/>
              <a:t> - Homosexual or Bisexual men</a:t>
            </a:r>
          </a:p>
          <a:p>
            <a:r>
              <a:rPr lang="en-US" altLang="en-US" dirty="0"/>
              <a:t> - IV drug users</a:t>
            </a:r>
          </a:p>
          <a:p>
            <a:r>
              <a:rPr lang="en-US" altLang="en-US" dirty="0"/>
              <a:t> - Transfusion of blood and blood product 	recipient</a:t>
            </a:r>
          </a:p>
          <a:p>
            <a:r>
              <a:rPr lang="en-US" altLang="en-US" dirty="0"/>
              <a:t> - Hemophilia</a:t>
            </a:r>
          </a:p>
          <a:p>
            <a:r>
              <a:rPr lang="en-US" altLang="en-US" dirty="0"/>
              <a:t> - Heterosexual contacts of HIV positive 	individuals</a:t>
            </a:r>
          </a:p>
          <a:p>
            <a:r>
              <a:rPr lang="en-US" altLang="en-US" dirty="0"/>
              <a:t> - New born babies of HIV positive mothers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803CF-DE5D-12BA-D2C5-1C918731C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1C410-3600-CFFD-9189-AFD6E3E6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B2CAF-D0F0-2BE5-E8A4-29589BA3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 </a:t>
            </a:r>
            <a:r>
              <a:rPr lang="en-US" altLang="zh-CN" dirty="0"/>
              <a:t>Pathogenesis and Immunological features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520A7-F69A-B025-1BDD-DF34EA22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HIV gp120 infect CD4 host cells lead to</a:t>
            </a:r>
          </a:p>
          <a:p>
            <a:pPr lvl="1"/>
            <a:r>
              <a:rPr lang="en-US" altLang="zh-CN" dirty="0"/>
              <a:t>Virus replication cell death</a:t>
            </a:r>
          </a:p>
          <a:p>
            <a:pPr lvl="1"/>
            <a:r>
              <a:rPr lang="en-US" altLang="zh-CN" dirty="0"/>
              <a:t>Fusion of the cells- multinucleated giant cells</a:t>
            </a:r>
            <a:r>
              <a:rPr lang="zh-CN" altLang="en-US" dirty="0"/>
              <a:t>， </a:t>
            </a:r>
            <a:r>
              <a:rPr lang="en-US" altLang="zh-CN" dirty="0"/>
              <a:t>cell death</a:t>
            </a:r>
          </a:p>
          <a:p>
            <a:pPr lvl="1"/>
            <a:r>
              <a:rPr lang="en-US" altLang="zh-CN" dirty="0"/>
              <a:t>Decrease or invert the ratio of CD4/CD8 </a:t>
            </a:r>
          </a:p>
          <a:p>
            <a:r>
              <a:rPr lang="en-US" altLang="zh-CN" dirty="0"/>
              <a:t>The decline of Th cells</a:t>
            </a:r>
            <a:r>
              <a:rPr lang="zh-CN" altLang="en-US" dirty="0"/>
              <a:t>，</a:t>
            </a:r>
            <a:r>
              <a:rPr lang="en-US" altLang="zh-CN" dirty="0"/>
              <a:t>he depletion and loss of function of Th cells</a:t>
            </a:r>
          </a:p>
          <a:p>
            <a:pPr lvl="1"/>
            <a:r>
              <a:rPr lang="en-US" altLang="zh-CN" dirty="0"/>
              <a:t>Polyclonal activation of the B cells</a:t>
            </a:r>
          </a:p>
          <a:p>
            <a:pPr lvl="1"/>
            <a:r>
              <a:rPr lang="en-US" altLang="zh-CN" dirty="0"/>
              <a:t>Increased levels of the IL-1 and TNF-a</a:t>
            </a:r>
          </a:p>
          <a:p>
            <a:pPr lvl="1"/>
            <a:r>
              <a:rPr lang="en-US" altLang="zh-CN" dirty="0"/>
              <a:t>Decreased number of the NK cells, increased incidence of malignant tumor, virus infection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1200F-8BCB-9D1D-2F90-76C7BBF9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9B217-09BB-7BD6-F8FC-59BEAB98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40C5-904B-4EF8-B522-AF2539C8AC6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505</TotalTime>
  <Words>1250</Words>
  <Application>Microsoft Office PowerPoint</Application>
  <PresentationFormat>On-screen Show (4:3)</PresentationFormat>
  <Paragraphs>261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Garamond (Body)</vt:lpstr>
      <vt:lpstr>Garamond (Headings)</vt:lpstr>
      <vt:lpstr>Arial</vt:lpstr>
      <vt:lpstr>Arial Narrow</vt:lpstr>
      <vt:lpstr>Calibri</vt:lpstr>
      <vt:lpstr>Garamond</vt:lpstr>
      <vt:lpstr>Times New Roman</vt:lpstr>
      <vt:lpstr>Organic</vt:lpstr>
      <vt:lpstr>Acquired Immune Deficiency Syndrome (AIDS)</vt:lpstr>
      <vt:lpstr>Definition</vt:lpstr>
      <vt:lpstr>HIV - VIRUS</vt:lpstr>
      <vt:lpstr>HIV - Life Cycle</vt:lpstr>
      <vt:lpstr>HIV Viral Dynamics</vt:lpstr>
      <vt:lpstr>Basic Components of the Immune System affected in AIDS</vt:lpstr>
      <vt:lpstr>Methods of HIV/AIDS Transmission</vt:lpstr>
      <vt:lpstr>AIDS</vt:lpstr>
      <vt:lpstr> Pathogenesis and Immunological features </vt:lpstr>
      <vt:lpstr>Cells Affected</vt:lpstr>
      <vt:lpstr>Some of the immune abnormalities in HIV infection include:</vt:lpstr>
      <vt:lpstr>Abnormalities of immune functions in AIDS</vt:lpstr>
      <vt:lpstr>Altered T cell function</vt:lpstr>
      <vt:lpstr>Polyclonal B-cell Activation</vt:lpstr>
      <vt:lpstr>Altered Monocyte or Macrophage Functions</vt:lpstr>
      <vt:lpstr>AIDS defining opportunistic Infections &amp; neoplasms </vt:lpstr>
      <vt:lpstr>Infections</vt:lpstr>
      <vt:lpstr>Neoplasm</vt:lpstr>
      <vt:lpstr>Laboratory and Diagnostic Tests</vt:lpstr>
      <vt:lpstr>WHO Disease Staging System</vt:lpstr>
      <vt:lpstr>Stages of AIDS</vt:lpstr>
      <vt:lpstr>Stages of AIDS</vt:lpstr>
      <vt:lpstr>Stages of AIDS</vt:lpstr>
      <vt:lpstr>PowerPoint Presentation</vt:lpstr>
      <vt:lpstr>Opportunistic Infections</vt:lpstr>
      <vt:lpstr>Opportunistic Infections</vt:lpstr>
      <vt:lpstr>Opportunistic Infections</vt:lpstr>
      <vt:lpstr>Opportunistic Infections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</dc:creator>
  <cp:lastModifiedBy>Rajesh Patel</cp:lastModifiedBy>
  <cp:revision>36</cp:revision>
  <dcterms:created xsi:type="dcterms:W3CDTF">2011-03-29T12:59:08Z</dcterms:created>
  <dcterms:modified xsi:type="dcterms:W3CDTF">2024-08-08T21:06:58Z</dcterms:modified>
</cp:coreProperties>
</file>