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ppt/theme/themeOverride3.xml" ContentType="application/vnd.openxmlformats-officedocument.themeOverride+xml"/>
  <Override PartName="/ppt/theme/themeOverride4.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1"/>
  </p:sldMasterIdLst>
  <p:sldIdLst>
    <p:sldId id="256" r:id="rId2"/>
    <p:sldId id="257" r:id="rId3"/>
    <p:sldId id="258" r:id="rId4"/>
    <p:sldId id="259" r:id="rId5"/>
    <p:sldId id="260" r:id="rId6"/>
    <p:sldId id="261" r:id="rId7"/>
    <p:sldId id="262" r:id="rId8"/>
    <p:sldId id="263" r:id="rId9"/>
    <p:sldId id="264" r:id="rId10"/>
    <p:sldId id="265" r:id="rId11"/>
    <p:sldId id="266" r:id="rId12"/>
    <p:sldId id="270" r:id="rId13"/>
    <p:sldId id="267" r:id="rId14"/>
    <p:sldId id="268" r:id="rId15"/>
    <p:sldId id="269"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Tahoma" panose="020B0604030504040204" pitchFamily="34" charset="0"/>
        <a:ea typeface="+mn-ea"/>
        <a:cs typeface="+mn-cs"/>
      </a:defRPr>
    </a:lvl1pPr>
    <a:lvl2pPr marL="457200" algn="l" rtl="0" eaLnBrk="0" fontAlgn="base" hangingPunct="0">
      <a:spcBef>
        <a:spcPct val="0"/>
      </a:spcBef>
      <a:spcAft>
        <a:spcPct val="0"/>
      </a:spcAft>
      <a:defRPr kern="1200">
        <a:solidFill>
          <a:schemeClr val="tx1"/>
        </a:solidFill>
        <a:latin typeface="Tahoma" panose="020B0604030504040204" pitchFamily="34" charset="0"/>
        <a:ea typeface="+mn-ea"/>
        <a:cs typeface="+mn-cs"/>
      </a:defRPr>
    </a:lvl2pPr>
    <a:lvl3pPr marL="914400" algn="l" rtl="0" eaLnBrk="0" fontAlgn="base" hangingPunct="0">
      <a:spcBef>
        <a:spcPct val="0"/>
      </a:spcBef>
      <a:spcAft>
        <a:spcPct val="0"/>
      </a:spcAft>
      <a:defRPr kern="1200">
        <a:solidFill>
          <a:schemeClr val="tx1"/>
        </a:solidFill>
        <a:latin typeface="Tahoma" panose="020B0604030504040204" pitchFamily="34" charset="0"/>
        <a:ea typeface="+mn-ea"/>
        <a:cs typeface="+mn-cs"/>
      </a:defRPr>
    </a:lvl3pPr>
    <a:lvl4pPr marL="1371600" algn="l" rtl="0" eaLnBrk="0" fontAlgn="base" hangingPunct="0">
      <a:spcBef>
        <a:spcPct val="0"/>
      </a:spcBef>
      <a:spcAft>
        <a:spcPct val="0"/>
      </a:spcAft>
      <a:defRPr kern="1200">
        <a:solidFill>
          <a:schemeClr val="tx1"/>
        </a:solidFill>
        <a:latin typeface="Tahoma" panose="020B0604030504040204" pitchFamily="34" charset="0"/>
        <a:ea typeface="+mn-ea"/>
        <a:cs typeface="+mn-cs"/>
      </a:defRPr>
    </a:lvl4pPr>
    <a:lvl5pPr marL="1828800" algn="l" rtl="0" eaLnBrk="0" fontAlgn="base" hangingPunct="0">
      <a:spcBef>
        <a:spcPct val="0"/>
      </a:spcBef>
      <a:spcAft>
        <a:spcPct val="0"/>
      </a:spcAft>
      <a:defRPr kern="1200">
        <a:solidFill>
          <a:schemeClr val="tx1"/>
        </a:solidFill>
        <a:latin typeface="Tahoma" panose="020B0604030504040204" pitchFamily="34" charset="0"/>
        <a:ea typeface="+mn-ea"/>
        <a:cs typeface="+mn-cs"/>
      </a:defRPr>
    </a:lvl5pPr>
    <a:lvl6pPr marL="2286000" algn="l" defTabSz="914400" rtl="0" eaLnBrk="1" latinLnBrk="0" hangingPunct="1">
      <a:defRPr kern="1200">
        <a:solidFill>
          <a:schemeClr val="tx1"/>
        </a:solidFill>
        <a:latin typeface="Tahoma" panose="020B0604030504040204" pitchFamily="34" charset="0"/>
        <a:ea typeface="+mn-ea"/>
        <a:cs typeface="+mn-cs"/>
      </a:defRPr>
    </a:lvl6pPr>
    <a:lvl7pPr marL="2743200" algn="l" defTabSz="914400" rtl="0" eaLnBrk="1" latinLnBrk="0" hangingPunct="1">
      <a:defRPr kern="1200">
        <a:solidFill>
          <a:schemeClr val="tx1"/>
        </a:solidFill>
        <a:latin typeface="Tahoma" panose="020B0604030504040204" pitchFamily="34" charset="0"/>
        <a:ea typeface="+mn-ea"/>
        <a:cs typeface="+mn-cs"/>
      </a:defRPr>
    </a:lvl7pPr>
    <a:lvl8pPr marL="3200400" algn="l" defTabSz="914400" rtl="0" eaLnBrk="1" latinLnBrk="0" hangingPunct="1">
      <a:defRPr kern="1200">
        <a:solidFill>
          <a:schemeClr val="tx1"/>
        </a:solidFill>
        <a:latin typeface="Tahoma" panose="020B0604030504040204" pitchFamily="34" charset="0"/>
        <a:ea typeface="+mn-ea"/>
        <a:cs typeface="+mn-cs"/>
      </a:defRPr>
    </a:lvl8pPr>
    <a:lvl9pPr marL="3657600" algn="l" defTabSz="914400" rtl="0" eaLnBrk="1" latinLnBrk="0" hangingPunct="1">
      <a:defRPr kern="1200">
        <a:solidFill>
          <a:schemeClr val="tx1"/>
        </a:solidFill>
        <a:latin typeface="Tahoma" panose="020B060403050404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75" autoAdjust="0"/>
    <p:restoredTop sz="94581" autoAdjust="0"/>
  </p:normalViewPr>
  <p:slideViewPr>
    <p:cSldViewPr>
      <p:cViewPr varScale="1">
        <p:scale>
          <a:sx n="101" d="100"/>
          <a:sy n="101" d="100"/>
        </p:scale>
        <p:origin x="1836"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Master" Target="../slideMasters/slideMaster1.xml"/><Relationship Id="rId1" Type="http://schemas.openxmlformats.org/officeDocument/2006/relationships/themeOverride" Target="../theme/themeOverride3.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Master" Target="../slideMasters/slideMaster1.xml"/><Relationship Id="rId1" Type="http://schemas.openxmlformats.org/officeDocument/2006/relationships/themeOverride" Target="../theme/themeOverride4.xml"/><Relationship Id="rId4" Type="http://schemas.openxmlformats.org/officeDocument/2006/relationships/image" Target="../media/image1.jpe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Right Triangle 1">
            <a:extLst>
              <a:ext uri="{FF2B5EF4-FFF2-40B4-BE49-F238E27FC236}">
                <a16:creationId xmlns:a16="http://schemas.microsoft.com/office/drawing/2014/main" id="{5E36E562-70F8-051A-8DDA-844A8FCB17F6}"/>
              </a:ext>
            </a:extLst>
          </p:cNvPr>
          <p:cNvSpPr/>
          <p:nvPr/>
        </p:nvSpPr>
        <p:spPr>
          <a:xfrm>
            <a:off x="0" y="4664075"/>
            <a:ext cx="9150350"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grpSp>
        <p:nvGrpSpPr>
          <p:cNvPr id="3" name="Group 15">
            <a:extLst>
              <a:ext uri="{FF2B5EF4-FFF2-40B4-BE49-F238E27FC236}">
                <a16:creationId xmlns:a16="http://schemas.microsoft.com/office/drawing/2014/main" id="{AF45D19A-F590-9AF9-A025-E123799AF6EF}"/>
              </a:ext>
            </a:extLst>
          </p:cNvPr>
          <p:cNvGrpSpPr>
            <a:grpSpLocks/>
          </p:cNvGrpSpPr>
          <p:nvPr/>
        </p:nvGrpSpPr>
        <p:grpSpPr bwMode="auto">
          <a:xfrm>
            <a:off x="-3175" y="4953000"/>
            <a:ext cx="9147175" cy="1911350"/>
            <a:chOff x="-3765" y="4832896"/>
            <a:chExt cx="9147765" cy="2032192"/>
          </a:xfrm>
        </p:grpSpPr>
        <p:sp>
          <p:nvSpPr>
            <p:cNvPr id="4" name="Freeform 16">
              <a:extLst>
                <a:ext uri="{FF2B5EF4-FFF2-40B4-BE49-F238E27FC236}">
                  <a16:creationId xmlns:a16="http://schemas.microsoft.com/office/drawing/2014/main" id="{868C8208-70F0-6113-7457-A8B76115E165}"/>
                </a:ext>
              </a:extLst>
            </p:cNvPr>
            <p:cNvSpPr>
              <a:spLocks/>
            </p:cNvSpPr>
            <p:nvPr/>
          </p:nvSpPr>
          <p:spPr bwMode="auto">
            <a:xfrm>
              <a:off x="1687032" y="4832896"/>
              <a:ext cx="7456968" cy="51817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p>
              <a:pPr>
                <a:defRPr/>
              </a:pPr>
              <a:endParaRPr lang="en-US"/>
            </a:p>
          </p:txBody>
        </p:sp>
        <p:sp>
          <p:nvSpPr>
            <p:cNvPr id="5" name="Freeform 18">
              <a:extLst>
                <a:ext uri="{FF2B5EF4-FFF2-40B4-BE49-F238E27FC236}">
                  <a16:creationId xmlns:a16="http://schemas.microsoft.com/office/drawing/2014/main" id="{1031546F-9679-EF9B-C99F-5E858D4B65AA}"/>
                </a:ext>
              </a:extLst>
            </p:cNvPr>
            <p:cNvSpPr>
              <a:spLocks/>
            </p:cNvSpPr>
            <p:nvPr/>
          </p:nvSpPr>
          <p:spPr bwMode="auto">
            <a:xfrm>
              <a:off x="35926" y="5135025"/>
              <a:ext cx="9108074" cy="838869"/>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a:lstStyle/>
            <a:p>
              <a:pPr>
                <a:defRPr/>
              </a:pPr>
              <a:endParaRPr lang="en-US"/>
            </a:p>
          </p:txBody>
        </p:sp>
        <p:sp>
          <p:nvSpPr>
            <p:cNvPr id="6" name="Freeform 19">
              <a:extLst>
                <a:ext uri="{FF2B5EF4-FFF2-40B4-BE49-F238E27FC236}">
                  <a16:creationId xmlns:a16="http://schemas.microsoft.com/office/drawing/2014/main" id="{328B4D65-C7FA-1E9A-2F5D-4B07B6E574E9}"/>
                </a:ext>
              </a:extLst>
            </p:cNvPr>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cxnSp>
          <p:nvCxnSpPr>
            <p:cNvPr id="7" name="Straight Connector 6">
              <a:extLst>
                <a:ext uri="{FF2B5EF4-FFF2-40B4-BE49-F238E27FC236}">
                  <a16:creationId xmlns:a16="http://schemas.microsoft.com/office/drawing/2014/main" id="{10AB4B15-1B3F-D1C4-C432-C952296FD0B1}"/>
                </a:ext>
              </a:extLst>
            </p:cNvPr>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9" name="Title 8"/>
          <p:cNvSpPr>
            <a:spLocks noGrp="1"/>
          </p:cNvSpPr>
          <p:nvPr>
            <p:ph type="ctrTitle"/>
          </p:nvPr>
        </p:nvSpPr>
        <p:spPr>
          <a:xfrm>
            <a:off x="685800" y="1752601"/>
            <a:ext cx="7772400" cy="1829761"/>
          </a:xfrm>
        </p:spPr>
        <p:txBody>
          <a:bodyPr anchor="b"/>
          <a:lstStyle>
            <a:lvl1pPr algn="r">
              <a:defRPr sz="4800" b="1">
                <a:solidFill>
                  <a:schemeClr val="tx2"/>
                </a:solidFill>
                <a:effectLst>
                  <a:outerShdw blurRad="31750" dist="25400" dir="5400000" algn="tl" rotWithShape="0">
                    <a:srgbClr val="000000">
                      <a:alpha val="25000"/>
                    </a:srgbClr>
                  </a:outerShdw>
                </a:effectLst>
              </a:defRPr>
            </a:lvl1pPr>
            <a:extLst/>
          </a:lstStyle>
          <a:p>
            <a:r>
              <a:rPr lang="en-US"/>
              <a:t>Click to edit Master title style</a:t>
            </a:r>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en-US"/>
              <a:t>Click to edit Master subtitle style</a:t>
            </a:r>
          </a:p>
        </p:txBody>
      </p:sp>
      <p:sp>
        <p:nvSpPr>
          <p:cNvPr id="8" name="Date Placeholder 29">
            <a:extLst>
              <a:ext uri="{FF2B5EF4-FFF2-40B4-BE49-F238E27FC236}">
                <a16:creationId xmlns:a16="http://schemas.microsoft.com/office/drawing/2014/main" id="{CB52FC32-3C90-B9DC-8E5E-89AEB6134026}"/>
              </a:ext>
            </a:extLst>
          </p:cNvPr>
          <p:cNvSpPr>
            <a:spLocks noGrp="1"/>
          </p:cNvSpPr>
          <p:nvPr>
            <p:ph type="dt" sz="half" idx="10"/>
          </p:nvPr>
        </p:nvSpPr>
        <p:spPr/>
        <p:txBody>
          <a:bodyPr/>
          <a:lstStyle>
            <a:lvl1pPr>
              <a:defRPr>
                <a:solidFill>
                  <a:srgbClr val="FFFFFF"/>
                </a:solidFill>
              </a:defRPr>
            </a:lvl1pPr>
            <a:extLst/>
          </a:lstStyle>
          <a:p>
            <a:pPr>
              <a:defRPr/>
            </a:pPr>
            <a:endParaRPr lang="en-US"/>
          </a:p>
        </p:txBody>
      </p:sp>
      <p:sp>
        <p:nvSpPr>
          <p:cNvPr id="10" name="Footer Placeholder 18">
            <a:extLst>
              <a:ext uri="{FF2B5EF4-FFF2-40B4-BE49-F238E27FC236}">
                <a16:creationId xmlns:a16="http://schemas.microsoft.com/office/drawing/2014/main" id="{4C26B260-20CD-08A0-46A3-73DE445661B7}"/>
              </a:ext>
            </a:extLst>
          </p:cNvPr>
          <p:cNvSpPr>
            <a:spLocks noGrp="1"/>
          </p:cNvSpPr>
          <p:nvPr>
            <p:ph type="ftr" sz="quarter" idx="11"/>
          </p:nvPr>
        </p:nvSpPr>
        <p:spPr/>
        <p:txBody>
          <a:bodyPr/>
          <a:lstStyle>
            <a:lvl1pPr>
              <a:defRPr>
                <a:solidFill>
                  <a:schemeClr val="accent1">
                    <a:tint val="20000"/>
                  </a:schemeClr>
                </a:solidFill>
              </a:defRPr>
            </a:lvl1pPr>
            <a:extLst/>
          </a:lstStyle>
          <a:p>
            <a:pPr>
              <a:defRPr/>
            </a:pPr>
            <a:endParaRPr lang="en-US"/>
          </a:p>
        </p:txBody>
      </p:sp>
      <p:sp>
        <p:nvSpPr>
          <p:cNvPr id="11" name="Slide Number Placeholder 26">
            <a:extLst>
              <a:ext uri="{FF2B5EF4-FFF2-40B4-BE49-F238E27FC236}">
                <a16:creationId xmlns:a16="http://schemas.microsoft.com/office/drawing/2014/main" id="{63CABFDC-3C8A-EDF4-E88A-E0337E24C268}"/>
              </a:ext>
            </a:extLst>
          </p:cNvPr>
          <p:cNvSpPr>
            <a:spLocks noGrp="1"/>
          </p:cNvSpPr>
          <p:nvPr>
            <p:ph type="sldNum" sz="quarter" idx="12"/>
          </p:nvPr>
        </p:nvSpPr>
        <p:spPr/>
        <p:txBody>
          <a:bodyPr/>
          <a:lstStyle>
            <a:lvl1pPr>
              <a:defRPr>
                <a:solidFill>
                  <a:srgbClr val="FFFFFF"/>
                </a:solidFill>
              </a:defRPr>
            </a:lvl1pPr>
          </a:lstStyle>
          <a:p>
            <a:fld id="{7A720021-5F4E-4636-918D-6005FC623A3D}" type="slidenum">
              <a:rPr lang="en-US" altLang="en-US"/>
              <a:pPr/>
              <a:t>‹#›</a:t>
            </a:fld>
            <a:endParaRPr lang="en-US" altLang="en-US"/>
          </a:p>
        </p:txBody>
      </p:sp>
    </p:spTree>
    <p:extLst>
      <p:ext uri="{BB962C8B-B14F-4D97-AF65-F5344CB8AC3E}">
        <p14:creationId xmlns:p14="http://schemas.microsoft.com/office/powerpoint/2010/main" val="6005931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a:xfrm>
            <a:off x="457200" y="1481329"/>
            <a:ext cx="8229600" cy="438607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9">
            <a:extLst>
              <a:ext uri="{FF2B5EF4-FFF2-40B4-BE49-F238E27FC236}">
                <a16:creationId xmlns:a16="http://schemas.microsoft.com/office/drawing/2014/main" id="{A89E84A5-9659-5576-5F9F-CCA8606B096E}"/>
              </a:ext>
            </a:extLst>
          </p:cNvPr>
          <p:cNvSpPr>
            <a:spLocks noGrp="1"/>
          </p:cNvSpPr>
          <p:nvPr>
            <p:ph type="dt" sz="half" idx="10"/>
          </p:nvPr>
        </p:nvSpPr>
        <p:spPr/>
        <p:txBody>
          <a:bodyPr/>
          <a:lstStyle>
            <a:lvl1pPr>
              <a:defRPr/>
            </a:lvl1pPr>
          </a:lstStyle>
          <a:p>
            <a:pPr>
              <a:defRPr/>
            </a:pPr>
            <a:endParaRPr lang="en-US"/>
          </a:p>
        </p:txBody>
      </p:sp>
      <p:sp>
        <p:nvSpPr>
          <p:cNvPr id="5" name="Footer Placeholder 21">
            <a:extLst>
              <a:ext uri="{FF2B5EF4-FFF2-40B4-BE49-F238E27FC236}">
                <a16:creationId xmlns:a16="http://schemas.microsoft.com/office/drawing/2014/main" id="{CBCB2C17-A43B-6B7D-3757-7E2DDDB65F3B}"/>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17">
            <a:extLst>
              <a:ext uri="{FF2B5EF4-FFF2-40B4-BE49-F238E27FC236}">
                <a16:creationId xmlns:a16="http://schemas.microsoft.com/office/drawing/2014/main" id="{846BADC5-2D52-5489-2DAD-52EB12DF435D}"/>
              </a:ext>
            </a:extLst>
          </p:cNvPr>
          <p:cNvSpPr>
            <a:spLocks noGrp="1"/>
          </p:cNvSpPr>
          <p:nvPr>
            <p:ph type="sldNum" sz="quarter" idx="12"/>
          </p:nvPr>
        </p:nvSpPr>
        <p:spPr/>
        <p:txBody>
          <a:bodyPr/>
          <a:lstStyle>
            <a:lvl1pPr>
              <a:defRPr/>
            </a:lvl1pPr>
          </a:lstStyle>
          <a:p>
            <a:fld id="{5590FF8A-8840-4C4F-8ADE-43D8EA99B53D}" type="slidenum">
              <a:rPr lang="en-US" altLang="en-US"/>
              <a:pPr/>
              <a:t>‹#›</a:t>
            </a:fld>
            <a:endParaRPr lang="en-US" altLang="en-US"/>
          </a:p>
        </p:txBody>
      </p:sp>
    </p:spTree>
    <p:extLst>
      <p:ext uri="{BB962C8B-B14F-4D97-AF65-F5344CB8AC3E}">
        <p14:creationId xmlns:p14="http://schemas.microsoft.com/office/powerpoint/2010/main" val="18397368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41"/>
            <a:ext cx="6324600" cy="559276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9">
            <a:extLst>
              <a:ext uri="{FF2B5EF4-FFF2-40B4-BE49-F238E27FC236}">
                <a16:creationId xmlns:a16="http://schemas.microsoft.com/office/drawing/2014/main" id="{E1509538-3F4C-003F-8281-5B86B8B33E33}"/>
              </a:ext>
            </a:extLst>
          </p:cNvPr>
          <p:cNvSpPr>
            <a:spLocks noGrp="1"/>
          </p:cNvSpPr>
          <p:nvPr>
            <p:ph type="dt" sz="half" idx="10"/>
          </p:nvPr>
        </p:nvSpPr>
        <p:spPr/>
        <p:txBody>
          <a:bodyPr/>
          <a:lstStyle>
            <a:lvl1pPr>
              <a:defRPr/>
            </a:lvl1pPr>
          </a:lstStyle>
          <a:p>
            <a:pPr>
              <a:defRPr/>
            </a:pPr>
            <a:endParaRPr lang="en-US"/>
          </a:p>
        </p:txBody>
      </p:sp>
      <p:sp>
        <p:nvSpPr>
          <p:cNvPr id="5" name="Footer Placeholder 21">
            <a:extLst>
              <a:ext uri="{FF2B5EF4-FFF2-40B4-BE49-F238E27FC236}">
                <a16:creationId xmlns:a16="http://schemas.microsoft.com/office/drawing/2014/main" id="{5F5A4C8B-B528-0F6A-58F0-0827A8DAF7B0}"/>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17">
            <a:extLst>
              <a:ext uri="{FF2B5EF4-FFF2-40B4-BE49-F238E27FC236}">
                <a16:creationId xmlns:a16="http://schemas.microsoft.com/office/drawing/2014/main" id="{60A65FE6-8474-1EE2-51FA-975E0186B070}"/>
              </a:ext>
            </a:extLst>
          </p:cNvPr>
          <p:cNvSpPr>
            <a:spLocks noGrp="1"/>
          </p:cNvSpPr>
          <p:nvPr>
            <p:ph type="sldNum" sz="quarter" idx="12"/>
          </p:nvPr>
        </p:nvSpPr>
        <p:spPr/>
        <p:txBody>
          <a:bodyPr/>
          <a:lstStyle>
            <a:lvl1pPr>
              <a:defRPr/>
            </a:lvl1pPr>
          </a:lstStyle>
          <a:p>
            <a:fld id="{0790B56F-36FC-4042-B251-E8E37FE41BD4}" type="slidenum">
              <a:rPr lang="en-US" altLang="en-US"/>
              <a:pPr/>
              <a:t>‹#›</a:t>
            </a:fld>
            <a:endParaRPr lang="en-US" altLang="en-US"/>
          </a:p>
        </p:txBody>
      </p:sp>
    </p:spTree>
    <p:extLst>
      <p:ext uri="{BB962C8B-B14F-4D97-AF65-F5344CB8AC3E}">
        <p14:creationId xmlns:p14="http://schemas.microsoft.com/office/powerpoint/2010/main" val="21867780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Title 6"/>
          <p:cNvSpPr>
            <a:spLocks noGrp="1"/>
          </p:cNvSpPr>
          <p:nvPr>
            <p:ph type="title"/>
          </p:nvPr>
        </p:nvSpPr>
        <p:spPr/>
        <p:txBody>
          <a:bodyPr rtlCol="0"/>
          <a:lstStyle/>
          <a:p>
            <a:r>
              <a:rPr lang="en-US"/>
              <a:t>Click to edit Master title style</a:t>
            </a:r>
          </a:p>
        </p:txBody>
      </p:sp>
      <p:sp>
        <p:nvSpPr>
          <p:cNvPr id="2" name="Date Placeholder 9">
            <a:extLst>
              <a:ext uri="{FF2B5EF4-FFF2-40B4-BE49-F238E27FC236}">
                <a16:creationId xmlns:a16="http://schemas.microsoft.com/office/drawing/2014/main" id="{98E8D7F5-A80C-92A4-66C0-34CA8B1E291E}"/>
              </a:ext>
            </a:extLst>
          </p:cNvPr>
          <p:cNvSpPr>
            <a:spLocks noGrp="1"/>
          </p:cNvSpPr>
          <p:nvPr>
            <p:ph type="dt" sz="half" idx="10"/>
          </p:nvPr>
        </p:nvSpPr>
        <p:spPr/>
        <p:txBody>
          <a:bodyPr/>
          <a:lstStyle>
            <a:lvl1pPr>
              <a:defRPr/>
            </a:lvl1pPr>
          </a:lstStyle>
          <a:p>
            <a:pPr>
              <a:defRPr/>
            </a:pPr>
            <a:endParaRPr lang="en-US"/>
          </a:p>
        </p:txBody>
      </p:sp>
      <p:sp>
        <p:nvSpPr>
          <p:cNvPr id="4" name="Footer Placeholder 21">
            <a:extLst>
              <a:ext uri="{FF2B5EF4-FFF2-40B4-BE49-F238E27FC236}">
                <a16:creationId xmlns:a16="http://schemas.microsoft.com/office/drawing/2014/main" id="{0588AAB2-47A5-BB13-DA53-8DB04DFDDDC7}"/>
              </a:ext>
            </a:extLst>
          </p:cNvPr>
          <p:cNvSpPr>
            <a:spLocks noGrp="1"/>
          </p:cNvSpPr>
          <p:nvPr>
            <p:ph type="ftr" sz="quarter" idx="11"/>
          </p:nvPr>
        </p:nvSpPr>
        <p:spPr/>
        <p:txBody>
          <a:bodyPr/>
          <a:lstStyle>
            <a:lvl1pPr>
              <a:defRPr/>
            </a:lvl1pPr>
          </a:lstStyle>
          <a:p>
            <a:pPr>
              <a:defRPr/>
            </a:pPr>
            <a:endParaRPr lang="en-US"/>
          </a:p>
        </p:txBody>
      </p:sp>
      <p:sp>
        <p:nvSpPr>
          <p:cNvPr id="5" name="Slide Number Placeholder 17">
            <a:extLst>
              <a:ext uri="{FF2B5EF4-FFF2-40B4-BE49-F238E27FC236}">
                <a16:creationId xmlns:a16="http://schemas.microsoft.com/office/drawing/2014/main" id="{9924E723-FB3E-296A-21B6-E9AED2AC7DE4}"/>
              </a:ext>
            </a:extLst>
          </p:cNvPr>
          <p:cNvSpPr>
            <a:spLocks noGrp="1"/>
          </p:cNvSpPr>
          <p:nvPr>
            <p:ph type="sldNum" sz="quarter" idx="12"/>
          </p:nvPr>
        </p:nvSpPr>
        <p:spPr/>
        <p:txBody>
          <a:bodyPr/>
          <a:lstStyle>
            <a:lvl1pPr>
              <a:defRPr/>
            </a:lvl1pPr>
          </a:lstStyle>
          <a:p>
            <a:fld id="{D78E932E-3AEE-4E11-8003-C2B901575A95}" type="slidenum">
              <a:rPr lang="en-US" altLang="en-US"/>
              <a:pPr/>
              <a:t>‹#›</a:t>
            </a:fld>
            <a:endParaRPr lang="en-US" altLang="en-US"/>
          </a:p>
        </p:txBody>
      </p:sp>
    </p:spTree>
    <p:extLst>
      <p:ext uri="{BB962C8B-B14F-4D97-AF65-F5344CB8AC3E}">
        <p14:creationId xmlns:p14="http://schemas.microsoft.com/office/powerpoint/2010/main" val="1106383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4" name="Chevron 10">
            <a:extLst>
              <a:ext uri="{FF2B5EF4-FFF2-40B4-BE49-F238E27FC236}">
                <a16:creationId xmlns:a16="http://schemas.microsoft.com/office/drawing/2014/main" id="{8D5A3D8A-25FE-7781-65EA-62824C354E2E}"/>
              </a:ext>
            </a:extLst>
          </p:cNvPr>
          <p:cNvSpPr/>
          <p:nvPr/>
        </p:nvSpPr>
        <p:spPr>
          <a:xfrm>
            <a:off x="3636963" y="3005138"/>
            <a:ext cx="182562"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eaLnBrk="1" hangingPunct="1">
              <a:defRPr/>
            </a:pPr>
            <a:endParaRPr lang="en-US"/>
          </a:p>
        </p:txBody>
      </p:sp>
      <p:sp>
        <p:nvSpPr>
          <p:cNvPr id="5" name="Chevron 15">
            <a:extLst>
              <a:ext uri="{FF2B5EF4-FFF2-40B4-BE49-F238E27FC236}">
                <a16:creationId xmlns:a16="http://schemas.microsoft.com/office/drawing/2014/main" id="{7CACA125-0BB7-A905-1378-66905DDB54C7}"/>
              </a:ext>
            </a:extLst>
          </p:cNvPr>
          <p:cNvSpPr/>
          <p:nvPr/>
        </p:nvSpPr>
        <p:spPr>
          <a:xfrm>
            <a:off x="3449638" y="3005138"/>
            <a:ext cx="18415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eaLnBrk="1" hangingPunct="1">
              <a:defRPr/>
            </a:pPr>
            <a:endParaRPr lang="en-US"/>
          </a:p>
        </p:txBody>
      </p:sp>
      <p:sp>
        <p:nvSpPr>
          <p:cNvPr id="2" name="Title 1"/>
          <p:cNvSpPr>
            <a:spLocks noGrp="1"/>
          </p:cNvSpPr>
          <p:nvPr>
            <p:ph type="title"/>
          </p:nvPr>
        </p:nvSpPr>
        <p:spPr>
          <a:xfrm>
            <a:off x="722376" y="1059712"/>
            <a:ext cx="7772400" cy="1828800"/>
          </a:xfrm>
        </p:spPr>
        <p:txBody>
          <a:bodyPr anchor="b"/>
          <a:lstStyle>
            <a:lvl1pPr algn="r">
              <a:buNone/>
              <a:defRPr sz="4800" b="1" cap="none" baseline="0">
                <a:effectLst>
                  <a:outerShdw blurRad="31750" dist="25400" dir="5400000" algn="tl" rotWithShape="0">
                    <a:srgbClr val="000000">
                      <a:alpha val="25000"/>
                    </a:srgbClr>
                  </a:outerShdw>
                </a:effectLst>
              </a:defRPr>
            </a:lvl1pPr>
            <a:extLst/>
          </a:lstStyle>
          <a:p>
            <a:r>
              <a:rPr lang="en-US"/>
              <a:t>Click to edit Master title style</a:t>
            </a:r>
          </a:p>
        </p:txBody>
      </p:sp>
      <p:sp>
        <p:nvSpPr>
          <p:cNvPr id="3" name="Text Placeholder 2"/>
          <p:cNvSpPr>
            <a:spLocks noGrp="1"/>
          </p:cNvSpPr>
          <p:nvPr>
            <p:ph type="body" idx="1"/>
          </p:nvPr>
        </p:nvSpPr>
        <p:spPr>
          <a:xfrm>
            <a:off x="3922713" y="2931712"/>
            <a:ext cx="4572000" cy="1454888"/>
          </a:xfrm>
        </p:spPr>
        <p:txBody>
          <a:bodyPr/>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en-US"/>
              <a:t>Click to edit Master text styles</a:t>
            </a:r>
          </a:p>
        </p:txBody>
      </p:sp>
      <p:sp>
        <p:nvSpPr>
          <p:cNvPr id="6" name="Date Placeholder 3">
            <a:extLst>
              <a:ext uri="{FF2B5EF4-FFF2-40B4-BE49-F238E27FC236}">
                <a16:creationId xmlns:a16="http://schemas.microsoft.com/office/drawing/2014/main" id="{6FBFCB15-566A-15F3-1CB2-27B490BC2052}"/>
              </a:ext>
            </a:extLst>
          </p:cNvPr>
          <p:cNvSpPr>
            <a:spLocks noGrp="1"/>
          </p:cNvSpPr>
          <p:nvPr>
            <p:ph type="dt" sz="half" idx="10"/>
          </p:nvPr>
        </p:nvSpPr>
        <p:spPr/>
        <p:txBody>
          <a:bodyPr/>
          <a:lstStyle>
            <a:lvl1pPr>
              <a:defRPr/>
            </a:lvl1pPr>
          </a:lstStyle>
          <a:p>
            <a:pPr>
              <a:defRPr/>
            </a:pPr>
            <a:endParaRPr lang="en-US"/>
          </a:p>
        </p:txBody>
      </p:sp>
      <p:sp>
        <p:nvSpPr>
          <p:cNvPr id="7" name="Footer Placeholder 4">
            <a:extLst>
              <a:ext uri="{FF2B5EF4-FFF2-40B4-BE49-F238E27FC236}">
                <a16:creationId xmlns:a16="http://schemas.microsoft.com/office/drawing/2014/main" id="{45F8FDE7-89B0-FB6F-A6A7-D0FB041FF4FB}"/>
              </a:ext>
            </a:extLst>
          </p:cNvPr>
          <p:cNvSpPr>
            <a:spLocks noGrp="1"/>
          </p:cNvSpPr>
          <p:nvPr>
            <p:ph type="ftr" sz="quarter" idx="11"/>
          </p:nvPr>
        </p:nvSpPr>
        <p:spPr/>
        <p:txBody>
          <a:bodyPr/>
          <a:lstStyle>
            <a:lvl1pPr>
              <a:defRPr/>
            </a:lvl1pPr>
          </a:lstStyle>
          <a:p>
            <a:pPr>
              <a:defRPr/>
            </a:pPr>
            <a:endParaRPr lang="en-US"/>
          </a:p>
        </p:txBody>
      </p:sp>
      <p:sp>
        <p:nvSpPr>
          <p:cNvPr id="8" name="Slide Number Placeholder 5">
            <a:extLst>
              <a:ext uri="{FF2B5EF4-FFF2-40B4-BE49-F238E27FC236}">
                <a16:creationId xmlns:a16="http://schemas.microsoft.com/office/drawing/2014/main" id="{0071E296-D118-DA60-38DA-EADE4D1617C6}"/>
              </a:ext>
            </a:extLst>
          </p:cNvPr>
          <p:cNvSpPr>
            <a:spLocks noGrp="1"/>
          </p:cNvSpPr>
          <p:nvPr>
            <p:ph type="sldNum" sz="quarter" idx="12"/>
          </p:nvPr>
        </p:nvSpPr>
        <p:spPr/>
        <p:txBody>
          <a:bodyPr/>
          <a:lstStyle>
            <a:lvl1pPr>
              <a:defRPr/>
            </a:lvl1pPr>
          </a:lstStyle>
          <a:p>
            <a:fld id="{43BD68F3-64AF-40A2-84FC-AC913F4F75AE}" type="slidenum">
              <a:rPr lang="en-US" altLang="en-US"/>
              <a:pPr/>
              <a:t>‹#›</a:t>
            </a:fld>
            <a:endParaRPr lang="en-US" altLang="en-US"/>
          </a:p>
        </p:txBody>
      </p:sp>
    </p:spTree>
    <p:extLst>
      <p:ext uri="{BB962C8B-B14F-4D97-AF65-F5344CB8AC3E}">
        <p14:creationId xmlns:p14="http://schemas.microsoft.com/office/powerpoint/2010/main" val="4090003545"/>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Title 7"/>
          <p:cNvSpPr>
            <a:spLocks noGrp="1"/>
          </p:cNvSpPr>
          <p:nvPr>
            <p:ph type="title"/>
          </p:nvPr>
        </p:nvSpPr>
        <p:spPr/>
        <p:txBody>
          <a:bodyPr rtlCol="0"/>
          <a:lstStyle/>
          <a:p>
            <a:r>
              <a:rPr lang="en-US"/>
              <a:t>Click to edit Master title style</a:t>
            </a:r>
          </a:p>
        </p:txBody>
      </p:sp>
      <p:sp>
        <p:nvSpPr>
          <p:cNvPr id="2" name="Date Placeholder 4">
            <a:extLst>
              <a:ext uri="{FF2B5EF4-FFF2-40B4-BE49-F238E27FC236}">
                <a16:creationId xmlns:a16="http://schemas.microsoft.com/office/drawing/2014/main" id="{3963A793-4278-6969-1433-B3A12E22DD93}"/>
              </a:ext>
            </a:extLst>
          </p:cNvPr>
          <p:cNvSpPr>
            <a:spLocks noGrp="1"/>
          </p:cNvSpPr>
          <p:nvPr>
            <p:ph type="dt" sz="half" idx="10"/>
          </p:nvPr>
        </p:nvSpPr>
        <p:spPr/>
        <p:txBody>
          <a:bodyPr/>
          <a:lstStyle>
            <a:lvl1pPr>
              <a:defRPr/>
            </a:lvl1pPr>
          </a:lstStyle>
          <a:p>
            <a:pPr>
              <a:defRPr/>
            </a:pPr>
            <a:endParaRPr lang="en-US"/>
          </a:p>
        </p:txBody>
      </p:sp>
      <p:sp>
        <p:nvSpPr>
          <p:cNvPr id="5" name="Footer Placeholder 5">
            <a:extLst>
              <a:ext uri="{FF2B5EF4-FFF2-40B4-BE49-F238E27FC236}">
                <a16:creationId xmlns:a16="http://schemas.microsoft.com/office/drawing/2014/main" id="{8E85DDAC-842E-1A99-7BAE-705D3DC93563}"/>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6">
            <a:extLst>
              <a:ext uri="{FF2B5EF4-FFF2-40B4-BE49-F238E27FC236}">
                <a16:creationId xmlns:a16="http://schemas.microsoft.com/office/drawing/2014/main" id="{64C52B22-DEC2-75A8-6EF0-8ED0F7717285}"/>
              </a:ext>
            </a:extLst>
          </p:cNvPr>
          <p:cNvSpPr>
            <a:spLocks noGrp="1"/>
          </p:cNvSpPr>
          <p:nvPr>
            <p:ph type="sldNum" sz="quarter" idx="12"/>
          </p:nvPr>
        </p:nvSpPr>
        <p:spPr/>
        <p:txBody>
          <a:bodyPr/>
          <a:lstStyle>
            <a:lvl1pPr>
              <a:defRPr/>
            </a:lvl1pPr>
          </a:lstStyle>
          <a:p>
            <a:fld id="{3F16BBEE-391D-4930-AD6F-6735916A6C37}" type="slidenum">
              <a:rPr lang="en-US" altLang="en-US"/>
              <a:pPr/>
              <a:t>‹#›</a:t>
            </a:fld>
            <a:endParaRPr lang="en-US" altLang="en-US"/>
          </a:p>
        </p:txBody>
      </p:sp>
    </p:spTree>
    <p:extLst>
      <p:ext uri="{BB962C8B-B14F-4D97-AF65-F5344CB8AC3E}">
        <p14:creationId xmlns:p14="http://schemas.microsoft.com/office/powerpoint/2010/main" val="4122952280"/>
      </p:ext>
    </p:extLst>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lstStyle>
            <a:lvl1pPr>
              <a:defRPr/>
            </a:lvl1pPr>
            <a:extLst/>
          </a:lstStyle>
          <a:p>
            <a:r>
              <a:rPr lang="en-US"/>
              <a:t>Click to edit Master title style</a:t>
            </a:r>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a:r>
              <a:rPr lang="en-US"/>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a:r>
              <a:rPr lang="en-US"/>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16524503-D974-3904-7395-C44B072FFB8C}"/>
              </a:ext>
            </a:extLst>
          </p:cNvPr>
          <p:cNvSpPr>
            <a:spLocks noGrp="1"/>
          </p:cNvSpPr>
          <p:nvPr>
            <p:ph type="dt" sz="half" idx="10"/>
          </p:nvPr>
        </p:nvSpPr>
        <p:spPr/>
        <p:txBody>
          <a:bodyPr/>
          <a:lstStyle>
            <a:lvl1pPr>
              <a:defRPr/>
            </a:lvl1pPr>
          </a:lstStyle>
          <a:p>
            <a:pPr>
              <a:defRPr/>
            </a:pPr>
            <a:endParaRPr lang="en-US"/>
          </a:p>
        </p:txBody>
      </p:sp>
      <p:sp>
        <p:nvSpPr>
          <p:cNvPr id="8" name="Footer Placeholder 7">
            <a:extLst>
              <a:ext uri="{FF2B5EF4-FFF2-40B4-BE49-F238E27FC236}">
                <a16:creationId xmlns:a16="http://schemas.microsoft.com/office/drawing/2014/main" id="{C0D477E5-546E-E1EC-E7C1-4DAC12BC63D3}"/>
              </a:ext>
            </a:extLst>
          </p:cNvPr>
          <p:cNvSpPr>
            <a:spLocks noGrp="1"/>
          </p:cNvSpPr>
          <p:nvPr>
            <p:ph type="ftr" sz="quarter" idx="11"/>
          </p:nvPr>
        </p:nvSpPr>
        <p:spPr/>
        <p:txBody>
          <a:bodyPr/>
          <a:lstStyle>
            <a:lvl1pPr>
              <a:defRPr/>
            </a:lvl1pPr>
          </a:lstStyle>
          <a:p>
            <a:pPr>
              <a:defRPr/>
            </a:pPr>
            <a:endParaRPr lang="en-US"/>
          </a:p>
        </p:txBody>
      </p:sp>
      <p:sp>
        <p:nvSpPr>
          <p:cNvPr id="9" name="Slide Number Placeholder 8">
            <a:extLst>
              <a:ext uri="{FF2B5EF4-FFF2-40B4-BE49-F238E27FC236}">
                <a16:creationId xmlns:a16="http://schemas.microsoft.com/office/drawing/2014/main" id="{4C3751C3-6726-4D90-D7D1-2775B55F56C8}"/>
              </a:ext>
            </a:extLst>
          </p:cNvPr>
          <p:cNvSpPr>
            <a:spLocks noGrp="1"/>
          </p:cNvSpPr>
          <p:nvPr>
            <p:ph type="sldNum" sz="quarter" idx="12"/>
          </p:nvPr>
        </p:nvSpPr>
        <p:spPr/>
        <p:txBody>
          <a:bodyPr/>
          <a:lstStyle>
            <a:lvl1pPr>
              <a:defRPr/>
            </a:lvl1pPr>
          </a:lstStyle>
          <a:p>
            <a:fld id="{8CA167D2-3F5F-47FC-AE4C-745DBBB19364}" type="slidenum">
              <a:rPr lang="en-US" altLang="en-US"/>
              <a:pPr/>
              <a:t>‹#›</a:t>
            </a:fld>
            <a:endParaRPr lang="en-US" altLang="en-US"/>
          </a:p>
        </p:txBody>
      </p:sp>
    </p:spTree>
    <p:extLst>
      <p:ext uri="{BB962C8B-B14F-4D97-AF65-F5344CB8AC3E}">
        <p14:creationId xmlns:p14="http://schemas.microsoft.com/office/powerpoint/2010/main" val="902138825"/>
      </p:ext>
    </p:extLst>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6" name="Title 5"/>
          <p:cNvSpPr>
            <a:spLocks noGrp="1"/>
          </p:cNvSpPr>
          <p:nvPr>
            <p:ph type="title"/>
          </p:nvPr>
        </p:nvSpPr>
        <p:spPr/>
        <p:txBody>
          <a:bodyPr rtlCol="0"/>
          <a:lstStyle/>
          <a:p>
            <a:r>
              <a:rPr lang="en-US"/>
              <a:t>Click to edit Master title style</a:t>
            </a:r>
          </a:p>
        </p:txBody>
      </p:sp>
      <p:sp>
        <p:nvSpPr>
          <p:cNvPr id="2" name="Date Placeholder 2">
            <a:extLst>
              <a:ext uri="{FF2B5EF4-FFF2-40B4-BE49-F238E27FC236}">
                <a16:creationId xmlns:a16="http://schemas.microsoft.com/office/drawing/2014/main" id="{A47EEB72-3695-8B27-E601-5E4A8A48F79F}"/>
              </a:ext>
            </a:extLst>
          </p:cNvPr>
          <p:cNvSpPr>
            <a:spLocks noGrp="1"/>
          </p:cNvSpPr>
          <p:nvPr>
            <p:ph type="dt" sz="half" idx="10"/>
          </p:nvPr>
        </p:nvSpPr>
        <p:spPr/>
        <p:txBody>
          <a:bodyPr/>
          <a:lstStyle>
            <a:lvl1pPr>
              <a:defRPr/>
            </a:lvl1pPr>
          </a:lstStyle>
          <a:p>
            <a:pPr>
              <a:defRPr/>
            </a:pPr>
            <a:endParaRPr lang="en-US"/>
          </a:p>
        </p:txBody>
      </p:sp>
      <p:sp>
        <p:nvSpPr>
          <p:cNvPr id="3" name="Footer Placeholder 3">
            <a:extLst>
              <a:ext uri="{FF2B5EF4-FFF2-40B4-BE49-F238E27FC236}">
                <a16:creationId xmlns:a16="http://schemas.microsoft.com/office/drawing/2014/main" id="{4DF875F9-FB64-0CD7-2325-839D9D0D8677}"/>
              </a:ext>
            </a:extLst>
          </p:cNvPr>
          <p:cNvSpPr>
            <a:spLocks noGrp="1"/>
          </p:cNvSpPr>
          <p:nvPr>
            <p:ph type="ftr" sz="quarter" idx="11"/>
          </p:nvPr>
        </p:nvSpPr>
        <p:spPr/>
        <p:txBody>
          <a:bodyPr/>
          <a:lstStyle>
            <a:lvl1pPr>
              <a:defRPr/>
            </a:lvl1pPr>
          </a:lstStyle>
          <a:p>
            <a:pPr>
              <a:defRPr/>
            </a:pPr>
            <a:endParaRPr lang="en-US"/>
          </a:p>
        </p:txBody>
      </p:sp>
      <p:sp>
        <p:nvSpPr>
          <p:cNvPr id="4" name="Slide Number Placeholder 4">
            <a:extLst>
              <a:ext uri="{FF2B5EF4-FFF2-40B4-BE49-F238E27FC236}">
                <a16:creationId xmlns:a16="http://schemas.microsoft.com/office/drawing/2014/main" id="{B46C6032-FB6D-6975-EB27-FCE4A68ACE0A}"/>
              </a:ext>
            </a:extLst>
          </p:cNvPr>
          <p:cNvSpPr>
            <a:spLocks noGrp="1"/>
          </p:cNvSpPr>
          <p:nvPr>
            <p:ph type="sldNum" sz="quarter" idx="12"/>
          </p:nvPr>
        </p:nvSpPr>
        <p:spPr/>
        <p:txBody>
          <a:bodyPr/>
          <a:lstStyle>
            <a:lvl1pPr>
              <a:defRPr/>
            </a:lvl1pPr>
          </a:lstStyle>
          <a:p>
            <a:fld id="{00C4C792-F275-4384-97A4-A6B79B4BC7A3}" type="slidenum">
              <a:rPr lang="en-US" altLang="en-US"/>
              <a:pPr/>
              <a:t>‹#›</a:t>
            </a:fld>
            <a:endParaRPr lang="en-US" altLang="en-US"/>
          </a:p>
        </p:txBody>
      </p:sp>
    </p:spTree>
    <p:extLst>
      <p:ext uri="{BB962C8B-B14F-4D97-AF65-F5344CB8AC3E}">
        <p14:creationId xmlns:p14="http://schemas.microsoft.com/office/powerpoint/2010/main" val="1072411171"/>
      </p:ext>
    </p:extLst>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9">
            <a:extLst>
              <a:ext uri="{FF2B5EF4-FFF2-40B4-BE49-F238E27FC236}">
                <a16:creationId xmlns:a16="http://schemas.microsoft.com/office/drawing/2014/main" id="{00EBBBBD-FD35-54FA-9B61-1CB694318AF0}"/>
              </a:ext>
            </a:extLst>
          </p:cNvPr>
          <p:cNvSpPr>
            <a:spLocks noGrp="1"/>
          </p:cNvSpPr>
          <p:nvPr>
            <p:ph type="dt" sz="half" idx="10"/>
          </p:nvPr>
        </p:nvSpPr>
        <p:spPr/>
        <p:txBody>
          <a:bodyPr/>
          <a:lstStyle>
            <a:lvl1pPr>
              <a:defRPr/>
            </a:lvl1pPr>
          </a:lstStyle>
          <a:p>
            <a:pPr>
              <a:defRPr/>
            </a:pPr>
            <a:endParaRPr lang="en-US"/>
          </a:p>
        </p:txBody>
      </p:sp>
      <p:sp>
        <p:nvSpPr>
          <p:cNvPr id="3" name="Footer Placeholder 21">
            <a:extLst>
              <a:ext uri="{FF2B5EF4-FFF2-40B4-BE49-F238E27FC236}">
                <a16:creationId xmlns:a16="http://schemas.microsoft.com/office/drawing/2014/main" id="{0DC962B6-776F-145D-3AC1-597BD0F3444E}"/>
              </a:ext>
            </a:extLst>
          </p:cNvPr>
          <p:cNvSpPr>
            <a:spLocks noGrp="1"/>
          </p:cNvSpPr>
          <p:nvPr>
            <p:ph type="ftr" sz="quarter" idx="11"/>
          </p:nvPr>
        </p:nvSpPr>
        <p:spPr/>
        <p:txBody>
          <a:bodyPr/>
          <a:lstStyle>
            <a:lvl1pPr>
              <a:defRPr/>
            </a:lvl1pPr>
          </a:lstStyle>
          <a:p>
            <a:pPr>
              <a:defRPr/>
            </a:pPr>
            <a:endParaRPr lang="en-US"/>
          </a:p>
        </p:txBody>
      </p:sp>
      <p:sp>
        <p:nvSpPr>
          <p:cNvPr id="4" name="Slide Number Placeholder 17">
            <a:extLst>
              <a:ext uri="{FF2B5EF4-FFF2-40B4-BE49-F238E27FC236}">
                <a16:creationId xmlns:a16="http://schemas.microsoft.com/office/drawing/2014/main" id="{E281052E-AC32-45A7-D2EB-AE5876EBD05A}"/>
              </a:ext>
            </a:extLst>
          </p:cNvPr>
          <p:cNvSpPr>
            <a:spLocks noGrp="1"/>
          </p:cNvSpPr>
          <p:nvPr>
            <p:ph type="sldNum" sz="quarter" idx="12"/>
          </p:nvPr>
        </p:nvSpPr>
        <p:spPr/>
        <p:txBody>
          <a:bodyPr/>
          <a:lstStyle>
            <a:lvl1pPr>
              <a:defRPr/>
            </a:lvl1pPr>
          </a:lstStyle>
          <a:p>
            <a:fld id="{2B04DA0B-3788-462A-94B2-CF35038E62F4}" type="slidenum">
              <a:rPr lang="en-US" altLang="en-US"/>
              <a:pPr/>
              <a:t>‹#›</a:t>
            </a:fld>
            <a:endParaRPr lang="en-US" altLang="en-US"/>
          </a:p>
        </p:txBody>
      </p:sp>
    </p:spTree>
    <p:extLst>
      <p:ext uri="{BB962C8B-B14F-4D97-AF65-F5344CB8AC3E}">
        <p14:creationId xmlns:p14="http://schemas.microsoft.com/office/powerpoint/2010/main" val="20190720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anchor="t">
            <a:noAutofit/>
            <a:sp3d prstMaterial="softEdge">
              <a:bevelT w="0" h="0"/>
            </a:sp3d>
          </a:bodyPr>
          <a:lstStyle>
            <a:lvl1pPr algn="r">
              <a:buNone/>
              <a:defRPr sz="2500" b="0">
                <a:solidFill>
                  <a:schemeClr val="accent1"/>
                </a:solidFill>
                <a:effectLst/>
              </a:defRPr>
            </a:lvl1pPr>
            <a:extLst/>
          </a:lstStyle>
          <a:p>
            <a:r>
              <a:rPr lang="en-US"/>
              <a:t>Click to edit Master title style</a:t>
            </a:r>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a:r>
              <a:rPr lang="en-US"/>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0DD2BDE5-66A3-330E-4729-95156827C515}"/>
              </a:ext>
            </a:extLst>
          </p:cNvPr>
          <p:cNvSpPr>
            <a:spLocks noGrp="1"/>
          </p:cNvSpPr>
          <p:nvPr>
            <p:ph type="dt" sz="half" idx="10"/>
          </p:nvPr>
        </p:nvSpPr>
        <p:spPr/>
        <p:txBody>
          <a:bodyPr/>
          <a:lstStyle>
            <a:lvl1pPr>
              <a:defRPr/>
            </a:lvl1pPr>
          </a:lstStyle>
          <a:p>
            <a:pPr>
              <a:defRPr/>
            </a:pPr>
            <a:endParaRPr lang="en-US"/>
          </a:p>
        </p:txBody>
      </p:sp>
      <p:sp>
        <p:nvSpPr>
          <p:cNvPr id="6" name="Footer Placeholder 5">
            <a:extLst>
              <a:ext uri="{FF2B5EF4-FFF2-40B4-BE49-F238E27FC236}">
                <a16:creationId xmlns:a16="http://schemas.microsoft.com/office/drawing/2014/main" id="{F4AA3E10-3DB9-1309-EEE4-CF020465785F}"/>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6">
            <a:extLst>
              <a:ext uri="{FF2B5EF4-FFF2-40B4-BE49-F238E27FC236}">
                <a16:creationId xmlns:a16="http://schemas.microsoft.com/office/drawing/2014/main" id="{A0201440-0EFC-90E7-ADCE-3D0F7BF87AC9}"/>
              </a:ext>
            </a:extLst>
          </p:cNvPr>
          <p:cNvSpPr>
            <a:spLocks noGrp="1"/>
          </p:cNvSpPr>
          <p:nvPr>
            <p:ph type="sldNum" sz="quarter" idx="12"/>
          </p:nvPr>
        </p:nvSpPr>
        <p:spPr/>
        <p:txBody>
          <a:bodyPr/>
          <a:lstStyle>
            <a:lvl1pPr>
              <a:defRPr/>
            </a:lvl1pPr>
          </a:lstStyle>
          <a:p>
            <a:fld id="{84C8C577-AC99-4AFE-8656-5600CCA22E1B}" type="slidenum">
              <a:rPr lang="en-US" altLang="en-US"/>
              <a:pPr/>
              <a:t>‹#›</a:t>
            </a:fld>
            <a:endParaRPr lang="en-US" altLang="en-US"/>
          </a:p>
        </p:txBody>
      </p:sp>
    </p:spTree>
    <p:extLst>
      <p:ext uri="{BB962C8B-B14F-4D97-AF65-F5344CB8AC3E}">
        <p14:creationId xmlns:p14="http://schemas.microsoft.com/office/powerpoint/2010/main" val="3423174875"/>
      </p:ext>
    </p:extLst>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5" name="Freeform 10">
            <a:extLst>
              <a:ext uri="{FF2B5EF4-FFF2-40B4-BE49-F238E27FC236}">
                <a16:creationId xmlns:a16="http://schemas.microsoft.com/office/drawing/2014/main" id="{6714AE13-77F6-13F5-B008-E48B52F66855}"/>
              </a:ext>
            </a:extLst>
          </p:cNvPr>
          <p:cNvSpPr>
            <a:spLocks/>
          </p:cNvSpPr>
          <p:nvPr/>
        </p:nvSpPr>
        <p:spPr bwMode="auto">
          <a:xfrm>
            <a:off x="715963" y="5002213"/>
            <a:ext cx="3802062" cy="1443037"/>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p>
            <a:pPr>
              <a:defRPr/>
            </a:pPr>
            <a:endParaRPr lang="en-US"/>
          </a:p>
        </p:txBody>
      </p:sp>
      <p:sp>
        <p:nvSpPr>
          <p:cNvPr id="6" name="Freeform 15">
            <a:extLst>
              <a:ext uri="{FF2B5EF4-FFF2-40B4-BE49-F238E27FC236}">
                <a16:creationId xmlns:a16="http://schemas.microsoft.com/office/drawing/2014/main" id="{E05DFE11-B483-39A4-882B-9E6497DE2112}"/>
              </a:ext>
            </a:extLst>
          </p:cNvPr>
          <p:cNvSpPr>
            <a:spLocks/>
          </p:cNvSpPr>
          <p:nvPr/>
        </p:nvSpPr>
        <p:spPr bwMode="auto">
          <a:xfrm>
            <a:off x="-53975" y="5784850"/>
            <a:ext cx="380206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a:lstStyle/>
          <a:p>
            <a:pPr>
              <a:defRPr/>
            </a:pPr>
            <a:endParaRPr lang="en-US"/>
          </a:p>
        </p:txBody>
      </p:sp>
      <p:sp>
        <p:nvSpPr>
          <p:cNvPr id="7" name="Right Triangle 6">
            <a:extLst>
              <a:ext uri="{FF2B5EF4-FFF2-40B4-BE49-F238E27FC236}">
                <a16:creationId xmlns:a16="http://schemas.microsoft.com/office/drawing/2014/main" id="{3AF7E676-8002-23E2-5803-67E1077D84D4}"/>
              </a:ext>
            </a:extLst>
          </p:cNvPr>
          <p:cNvSpPr>
            <a:spLocks/>
          </p:cNvSpPr>
          <p:nvPr/>
        </p:nvSpPr>
        <p:spPr bwMode="auto">
          <a:xfrm>
            <a:off x="-6042" y="5791253"/>
            <a:ext cx="3402314" cy="1080868"/>
          </a:xfrm>
          <a:prstGeom prst="rtTriangle">
            <a:avLst/>
          </a:prstGeom>
          <a:blipFill>
            <a:blip r:embed="rId4">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cxnSp>
        <p:nvCxnSpPr>
          <p:cNvPr id="8" name="Straight Connector 7">
            <a:extLst>
              <a:ext uri="{FF2B5EF4-FFF2-40B4-BE49-F238E27FC236}">
                <a16:creationId xmlns:a16="http://schemas.microsoft.com/office/drawing/2014/main" id="{2B0F27FA-9612-39DC-9E36-4A07EFB12A94}"/>
              </a:ext>
            </a:extLst>
          </p:cNvPr>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Chevron 19">
            <a:extLst>
              <a:ext uri="{FF2B5EF4-FFF2-40B4-BE49-F238E27FC236}">
                <a16:creationId xmlns:a16="http://schemas.microsoft.com/office/drawing/2014/main" id="{E26FEC00-D838-D936-1C3E-7A4E5368B2E8}"/>
              </a:ext>
            </a:extLst>
          </p:cNvPr>
          <p:cNvSpPr/>
          <p:nvPr/>
        </p:nvSpPr>
        <p:spPr>
          <a:xfrm>
            <a:off x="8664575" y="4987925"/>
            <a:ext cx="182563"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eaLnBrk="1" hangingPunct="1">
              <a:defRPr/>
            </a:pPr>
            <a:endParaRPr lang="en-US"/>
          </a:p>
        </p:txBody>
      </p:sp>
      <p:sp>
        <p:nvSpPr>
          <p:cNvPr id="10" name="Chevron 20">
            <a:extLst>
              <a:ext uri="{FF2B5EF4-FFF2-40B4-BE49-F238E27FC236}">
                <a16:creationId xmlns:a16="http://schemas.microsoft.com/office/drawing/2014/main" id="{9ABEA600-9E35-893E-85E9-A8BDDCC7A660}"/>
              </a:ext>
            </a:extLst>
          </p:cNvPr>
          <p:cNvSpPr/>
          <p:nvPr/>
        </p:nvSpPr>
        <p:spPr>
          <a:xfrm>
            <a:off x="8477250" y="4987925"/>
            <a:ext cx="182563"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eaLnBrk="1" hangingPunct="1">
              <a:defRPr/>
            </a:pPr>
            <a:endParaRPr lang="en-US"/>
          </a:p>
        </p:txBody>
      </p:sp>
      <p:sp>
        <p:nvSpPr>
          <p:cNvPr id="4" name="Text Placeholder 3"/>
          <p:cNvSpPr>
            <a:spLocks noGrp="1"/>
          </p:cNvSpPr>
          <p:nvPr>
            <p:ph type="body" sz="half" idx="2"/>
          </p:nvPr>
        </p:nvSpPr>
        <p:spPr>
          <a:xfrm>
            <a:off x="1141232" y="5443402"/>
            <a:ext cx="7162800" cy="648232"/>
          </a:xfrm>
          <a:noFill/>
        </p:spPr>
        <p:txBody>
          <a:bodyPr tIns="0"/>
          <a:lstStyle>
            <a:lvl1pPr marL="0" marR="18288" indent="0" algn="r">
              <a:buNone/>
              <a:defRPr sz="1400"/>
            </a:lvl1pPr>
            <a:lvl2pPr>
              <a:defRPr sz="1200"/>
            </a:lvl2pPr>
            <a:lvl3pPr>
              <a:defRPr sz="1000"/>
            </a:lvl3pPr>
            <a:lvl4pPr>
              <a:defRPr sz="900"/>
            </a:lvl4pPr>
            <a:lvl5pPr>
              <a:defRPr sz="900"/>
            </a:lvl5pPr>
            <a:extLst/>
          </a:lstStyle>
          <a:p>
            <a:pPr lvl="0"/>
            <a:r>
              <a:rPr lang="en-US"/>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normAutofit/>
          </a:bodyPr>
          <a:lstStyle>
            <a:lvl1pPr marL="0" indent="0">
              <a:buNone/>
              <a:defRPr sz="3200"/>
            </a:lvl1pPr>
            <a:extLst/>
          </a:lstStyle>
          <a:p>
            <a:pPr lvl="0"/>
            <a:r>
              <a:rPr lang="en-US" noProof="0"/>
              <a:t>Click icon to add picture</a:t>
            </a:r>
            <a:endParaRPr lang="en-US" noProof="0" dirty="0"/>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lang="en-US"/>
              <a:t>Click to edit Master title style</a:t>
            </a:r>
          </a:p>
        </p:txBody>
      </p:sp>
      <p:sp>
        <p:nvSpPr>
          <p:cNvPr id="11" name="Date Placeholder 4">
            <a:extLst>
              <a:ext uri="{FF2B5EF4-FFF2-40B4-BE49-F238E27FC236}">
                <a16:creationId xmlns:a16="http://schemas.microsoft.com/office/drawing/2014/main" id="{AEECAB9F-25F9-AB6A-9E94-45990BD672BF}"/>
              </a:ext>
            </a:extLst>
          </p:cNvPr>
          <p:cNvSpPr>
            <a:spLocks noGrp="1"/>
          </p:cNvSpPr>
          <p:nvPr>
            <p:ph type="dt" sz="half" idx="10"/>
          </p:nvPr>
        </p:nvSpPr>
        <p:spPr/>
        <p:txBody>
          <a:bodyPr/>
          <a:lstStyle>
            <a:lvl1pPr>
              <a:defRPr>
                <a:solidFill>
                  <a:schemeClr val="tx1"/>
                </a:solidFill>
              </a:defRPr>
            </a:lvl1pPr>
            <a:extLst/>
          </a:lstStyle>
          <a:p>
            <a:pPr>
              <a:defRPr/>
            </a:pPr>
            <a:endParaRPr lang="en-US"/>
          </a:p>
        </p:txBody>
      </p:sp>
      <p:sp>
        <p:nvSpPr>
          <p:cNvPr id="12" name="Footer Placeholder 5">
            <a:extLst>
              <a:ext uri="{FF2B5EF4-FFF2-40B4-BE49-F238E27FC236}">
                <a16:creationId xmlns:a16="http://schemas.microsoft.com/office/drawing/2014/main" id="{E9E3380D-AB47-A6F3-B2C4-74347F3198DF}"/>
              </a:ext>
            </a:extLst>
          </p:cNvPr>
          <p:cNvSpPr>
            <a:spLocks noGrp="1"/>
          </p:cNvSpPr>
          <p:nvPr>
            <p:ph type="ftr" sz="quarter" idx="11"/>
          </p:nvPr>
        </p:nvSpPr>
        <p:spPr/>
        <p:txBody>
          <a:bodyPr/>
          <a:lstStyle>
            <a:lvl1pPr>
              <a:defRPr>
                <a:solidFill>
                  <a:schemeClr val="tx1"/>
                </a:solidFill>
              </a:defRPr>
            </a:lvl1pPr>
            <a:extLst/>
          </a:lstStyle>
          <a:p>
            <a:pPr>
              <a:defRPr/>
            </a:pPr>
            <a:endParaRPr lang="en-US"/>
          </a:p>
        </p:txBody>
      </p:sp>
      <p:sp>
        <p:nvSpPr>
          <p:cNvPr id="13" name="Slide Number Placeholder 6">
            <a:extLst>
              <a:ext uri="{FF2B5EF4-FFF2-40B4-BE49-F238E27FC236}">
                <a16:creationId xmlns:a16="http://schemas.microsoft.com/office/drawing/2014/main" id="{32B42FFB-CE47-C69A-A920-7628DB5996CF}"/>
              </a:ext>
            </a:extLst>
          </p:cNvPr>
          <p:cNvSpPr>
            <a:spLocks noGrp="1"/>
          </p:cNvSpPr>
          <p:nvPr>
            <p:ph type="sldNum" sz="quarter" idx="12"/>
          </p:nvPr>
        </p:nvSpPr>
        <p:spPr/>
        <p:txBody>
          <a:bodyPr/>
          <a:lstStyle>
            <a:lvl1pPr>
              <a:defRPr/>
            </a:lvl1pPr>
          </a:lstStyle>
          <a:p>
            <a:fld id="{5F68AAE1-B1B0-4B4D-87D8-07DE0F7B5DAE}" type="slidenum">
              <a:rPr lang="en-US" altLang="en-US"/>
              <a:pPr/>
              <a:t>‹#›</a:t>
            </a:fld>
            <a:endParaRPr lang="en-US" altLang="en-US"/>
          </a:p>
        </p:txBody>
      </p:sp>
    </p:spTree>
    <p:extLst>
      <p:ext uri="{BB962C8B-B14F-4D97-AF65-F5344CB8AC3E}">
        <p14:creationId xmlns:p14="http://schemas.microsoft.com/office/powerpoint/2010/main" val="2455447492"/>
      </p:ext>
    </p:extLst>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 name="Freeform 12">
            <a:extLst>
              <a:ext uri="{FF2B5EF4-FFF2-40B4-BE49-F238E27FC236}">
                <a16:creationId xmlns:a16="http://schemas.microsoft.com/office/drawing/2014/main" id="{DB6E0A87-4482-3C3E-BEE6-44617C6E4101}"/>
              </a:ext>
            </a:extLst>
          </p:cNvPr>
          <p:cNvSpPr>
            <a:spLocks/>
          </p:cNvSpPr>
          <p:nvPr/>
        </p:nvSpPr>
        <p:spPr bwMode="auto">
          <a:xfrm>
            <a:off x="715963" y="5002213"/>
            <a:ext cx="3802062" cy="1443037"/>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p>
            <a:pPr>
              <a:defRPr/>
            </a:pPr>
            <a:endParaRPr lang="en-US"/>
          </a:p>
        </p:txBody>
      </p:sp>
      <p:sp>
        <p:nvSpPr>
          <p:cNvPr id="12" name="Freeform 11">
            <a:extLst>
              <a:ext uri="{FF2B5EF4-FFF2-40B4-BE49-F238E27FC236}">
                <a16:creationId xmlns:a16="http://schemas.microsoft.com/office/drawing/2014/main" id="{17B80511-E65B-60D9-B024-873D5AFBD802}"/>
              </a:ext>
            </a:extLst>
          </p:cNvPr>
          <p:cNvSpPr>
            <a:spLocks/>
          </p:cNvSpPr>
          <p:nvPr/>
        </p:nvSpPr>
        <p:spPr bwMode="auto">
          <a:xfrm>
            <a:off x="-53975" y="5784850"/>
            <a:ext cx="380206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a:lstStyle/>
          <a:p>
            <a:pPr>
              <a:defRPr/>
            </a:pPr>
            <a:endParaRPr lang="en-US"/>
          </a:p>
        </p:txBody>
      </p:sp>
      <p:sp>
        <p:nvSpPr>
          <p:cNvPr id="14" name="Right Triangle 13">
            <a:extLst>
              <a:ext uri="{FF2B5EF4-FFF2-40B4-BE49-F238E27FC236}">
                <a16:creationId xmlns:a16="http://schemas.microsoft.com/office/drawing/2014/main" id="{35F05482-9ACE-70DD-FAC8-87E721F909EC}"/>
              </a:ext>
            </a:extLst>
          </p:cNvPr>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cxnSp>
        <p:nvCxnSpPr>
          <p:cNvPr id="15" name="Straight Connector 14">
            <a:extLst>
              <a:ext uri="{FF2B5EF4-FFF2-40B4-BE49-F238E27FC236}">
                <a16:creationId xmlns:a16="http://schemas.microsoft.com/office/drawing/2014/main" id="{16E06EA3-967B-C19C-9A59-6C1D2F07FC5B}"/>
              </a:ext>
            </a:extLst>
          </p:cNvPr>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a:extLst>
              <a:ext uri="{FF2B5EF4-FFF2-40B4-BE49-F238E27FC236}">
                <a16:creationId xmlns:a16="http://schemas.microsoft.com/office/drawing/2014/main" id="{8172A2D9-6C11-B935-3EC1-09F8663CF03C}"/>
              </a:ext>
            </a:extLst>
          </p:cNvPr>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p>
            <a:r>
              <a:rPr lang="en-US"/>
              <a:t>Click to edit Master title style</a:t>
            </a:r>
          </a:p>
        </p:txBody>
      </p:sp>
      <p:sp>
        <p:nvSpPr>
          <p:cNvPr id="1033" name="Text Placeholder 29">
            <a:extLst>
              <a:ext uri="{FF2B5EF4-FFF2-40B4-BE49-F238E27FC236}">
                <a16:creationId xmlns:a16="http://schemas.microsoft.com/office/drawing/2014/main" id="{5042D894-7D87-4B5E-5F72-635D64EB86E8}"/>
              </a:ext>
            </a:extLst>
          </p:cNvPr>
          <p:cNvSpPr>
            <a:spLocks noGrp="1"/>
          </p:cNvSpPr>
          <p:nvPr>
            <p:ph type="body" idx="1"/>
          </p:nvPr>
        </p:nvSpPr>
        <p:spPr bwMode="auto">
          <a:xfrm>
            <a:off x="457200" y="1481138"/>
            <a:ext cx="8229600" cy="4525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 name="Date Placeholder 9">
            <a:extLst>
              <a:ext uri="{FF2B5EF4-FFF2-40B4-BE49-F238E27FC236}">
                <a16:creationId xmlns:a16="http://schemas.microsoft.com/office/drawing/2014/main" id="{A6B6AA16-E0F1-B7F5-3AB4-EAB39BC30DB6}"/>
              </a:ext>
            </a:extLst>
          </p:cNvPr>
          <p:cNvSpPr>
            <a:spLocks noGrp="1"/>
          </p:cNvSpPr>
          <p:nvPr>
            <p:ph type="dt" sz="half" idx="2"/>
          </p:nvPr>
        </p:nvSpPr>
        <p:spPr>
          <a:xfrm>
            <a:off x="6727825" y="6408738"/>
            <a:ext cx="1919288" cy="365125"/>
          </a:xfrm>
          <a:prstGeom prst="rect">
            <a:avLst/>
          </a:prstGeom>
        </p:spPr>
        <p:txBody>
          <a:bodyPr vert="horz" anchor="b"/>
          <a:lstStyle>
            <a:lvl1pPr algn="l" eaLnBrk="1" latinLnBrk="0" hangingPunct="1">
              <a:defRPr kumimoji="0" sz="1000">
                <a:solidFill>
                  <a:schemeClr val="tx1"/>
                </a:solidFill>
              </a:defRPr>
            </a:lvl1pPr>
            <a:extLst/>
          </a:lstStyle>
          <a:p>
            <a:pPr>
              <a:defRPr/>
            </a:pPr>
            <a:endParaRPr lang="en-US"/>
          </a:p>
        </p:txBody>
      </p:sp>
      <p:sp>
        <p:nvSpPr>
          <p:cNvPr id="22" name="Footer Placeholder 21">
            <a:extLst>
              <a:ext uri="{FF2B5EF4-FFF2-40B4-BE49-F238E27FC236}">
                <a16:creationId xmlns:a16="http://schemas.microsoft.com/office/drawing/2014/main" id="{B2A4989E-5C95-B9DC-A17A-CC7ABFF981DA}"/>
              </a:ext>
            </a:extLst>
          </p:cNvPr>
          <p:cNvSpPr>
            <a:spLocks noGrp="1"/>
          </p:cNvSpPr>
          <p:nvPr>
            <p:ph type="ftr" sz="quarter" idx="3"/>
          </p:nvPr>
        </p:nvSpPr>
        <p:spPr>
          <a:xfrm>
            <a:off x="4379913" y="6408738"/>
            <a:ext cx="2351087" cy="365125"/>
          </a:xfrm>
          <a:prstGeom prst="rect">
            <a:avLst/>
          </a:prstGeom>
        </p:spPr>
        <p:txBody>
          <a:bodyPr vert="horz" anchor="b"/>
          <a:lstStyle>
            <a:lvl1pPr algn="r" eaLnBrk="1" latinLnBrk="0" hangingPunct="1">
              <a:defRPr kumimoji="0" sz="1000">
                <a:solidFill>
                  <a:schemeClr val="tx1"/>
                </a:solidFill>
              </a:defRPr>
            </a:lvl1pPr>
            <a:extLst/>
          </a:lstStyle>
          <a:p>
            <a:pPr>
              <a:defRPr/>
            </a:pPr>
            <a:endParaRPr lang="en-US"/>
          </a:p>
        </p:txBody>
      </p:sp>
      <p:sp>
        <p:nvSpPr>
          <p:cNvPr id="18" name="Slide Number Placeholder 17">
            <a:extLst>
              <a:ext uri="{FF2B5EF4-FFF2-40B4-BE49-F238E27FC236}">
                <a16:creationId xmlns:a16="http://schemas.microsoft.com/office/drawing/2014/main" id="{9C06F68A-0E78-C6AC-71CF-9C8BB68ECC39}"/>
              </a:ext>
            </a:extLst>
          </p:cNvPr>
          <p:cNvSpPr>
            <a:spLocks noGrp="1"/>
          </p:cNvSpPr>
          <p:nvPr>
            <p:ph type="sldNum" sz="quarter" idx="4"/>
          </p:nvPr>
        </p:nvSpPr>
        <p:spPr>
          <a:xfrm>
            <a:off x="8647113" y="6408738"/>
            <a:ext cx="366712" cy="365125"/>
          </a:xfrm>
          <a:prstGeom prst="rect">
            <a:avLst/>
          </a:prstGeom>
        </p:spPr>
        <p:txBody>
          <a:bodyPr vert="horz" wrap="square" lIns="91440" tIns="45720" rIns="91440" bIns="45720" numCol="1" anchor="b" anchorCtr="0" compatLnSpc="1">
            <a:prstTxWarp prst="textNoShape">
              <a:avLst/>
            </a:prstTxWarp>
          </a:bodyPr>
          <a:lstStyle>
            <a:lvl1pPr algn="r" eaLnBrk="1" hangingPunct="1">
              <a:defRPr sz="1000"/>
            </a:lvl1pPr>
          </a:lstStyle>
          <a:p>
            <a:fld id="{B2C2E743-C03D-419D-B7E2-76411080275D}"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684" r:id="rId1"/>
    <p:sldLayoutId id="2147483680" r:id="rId2"/>
    <p:sldLayoutId id="2147483685" r:id="rId3"/>
    <p:sldLayoutId id="2147483686" r:id="rId4"/>
    <p:sldLayoutId id="2147483687" r:id="rId5"/>
    <p:sldLayoutId id="2147483688" r:id="rId6"/>
    <p:sldLayoutId id="2147483681" r:id="rId7"/>
    <p:sldLayoutId id="2147483689" r:id="rId8"/>
    <p:sldLayoutId id="2147483690" r:id="rId9"/>
    <p:sldLayoutId id="2147483682" r:id="rId10"/>
    <p:sldLayoutId id="2147483683" r:id="rId11"/>
  </p:sldLayoutIdLst>
  <p:txStyles>
    <p:titleStyle>
      <a:lvl1pPr algn="l" rtl="0" fontAlgn="base">
        <a:spcBef>
          <a:spcPct val="0"/>
        </a:spcBef>
        <a:spcAft>
          <a:spcPct val="0"/>
        </a:spcAft>
        <a:defRPr sz="4100" b="1" kern="1200">
          <a:solidFill>
            <a:schemeClr val="tx2"/>
          </a:solidFill>
          <a:effectLst>
            <a:outerShdw blurRad="31750" dist="25400" dir="5400000" algn="tl" rotWithShape="0">
              <a:srgbClr val="000000">
                <a:alpha val="25000"/>
              </a:srgbClr>
            </a:outerShdw>
          </a:effectLst>
          <a:latin typeface="+mj-lt"/>
          <a:ea typeface="+mj-ea"/>
          <a:cs typeface="+mj-cs"/>
        </a:defRPr>
      </a:lvl1pPr>
      <a:lvl2pPr algn="l" rtl="0" fontAlgn="base">
        <a:spcBef>
          <a:spcPct val="0"/>
        </a:spcBef>
        <a:spcAft>
          <a:spcPct val="0"/>
        </a:spcAft>
        <a:defRPr sz="4100" b="1">
          <a:solidFill>
            <a:schemeClr val="tx2"/>
          </a:solidFill>
          <a:latin typeface="Lucida Sans Unicode" panose="020B0602030504020204" pitchFamily="34" charset="0"/>
        </a:defRPr>
      </a:lvl2pPr>
      <a:lvl3pPr algn="l" rtl="0" fontAlgn="base">
        <a:spcBef>
          <a:spcPct val="0"/>
        </a:spcBef>
        <a:spcAft>
          <a:spcPct val="0"/>
        </a:spcAft>
        <a:defRPr sz="4100" b="1">
          <a:solidFill>
            <a:schemeClr val="tx2"/>
          </a:solidFill>
          <a:latin typeface="Lucida Sans Unicode" panose="020B0602030504020204" pitchFamily="34" charset="0"/>
        </a:defRPr>
      </a:lvl3pPr>
      <a:lvl4pPr algn="l" rtl="0" fontAlgn="base">
        <a:spcBef>
          <a:spcPct val="0"/>
        </a:spcBef>
        <a:spcAft>
          <a:spcPct val="0"/>
        </a:spcAft>
        <a:defRPr sz="4100" b="1">
          <a:solidFill>
            <a:schemeClr val="tx2"/>
          </a:solidFill>
          <a:latin typeface="Lucida Sans Unicode" panose="020B0602030504020204" pitchFamily="34" charset="0"/>
        </a:defRPr>
      </a:lvl4pPr>
      <a:lvl5pPr algn="l" rtl="0" fontAlgn="base">
        <a:spcBef>
          <a:spcPct val="0"/>
        </a:spcBef>
        <a:spcAft>
          <a:spcPct val="0"/>
        </a:spcAft>
        <a:defRPr sz="4100" b="1">
          <a:solidFill>
            <a:schemeClr val="tx2"/>
          </a:solidFill>
          <a:latin typeface="Lucida Sans Unicode" panose="020B0602030504020204" pitchFamily="34" charset="0"/>
        </a:defRPr>
      </a:lvl5pPr>
      <a:lvl6pPr marL="457200" algn="l" rtl="0" fontAlgn="base">
        <a:spcBef>
          <a:spcPct val="0"/>
        </a:spcBef>
        <a:spcAft>
          <a:spcPct val="0"/>
        </a:spcAft>
        <a:defRPr sz="4100" b="1">
          <a:solidFill>
            <a:schemeClr val="tx2"/>
          </a:solidFill>
          <a:latin typeface="Lucida Sans Unicode" panose="020B0602030504020204" pitchFamily="34" charset="0"/>
        </a:defRPr>
      </a:lvl6pPr>
      <a:lvl7pPr marL="914400" algn="l" rtl="0" fontAlgn="base">
        <a:spcBef>
          <a:spcPct val="0"/>
        </a:spcBef>
        <a:spcAft>
          <a:spcPct val="0"/>
        </a:spcAft>
        <a:defRPr sz="4100" b="1">
          <a:solidFill>
            <a:schemeClr val="tx2"/>
          </a:solidFill>
          <a:latin typeface="Lucida Sans Unicode" panose="020B0602030504020204" pitchFamily="34" charset="0"/>
        </a:defRPr>
      </a:lvl7pPr>
      <a:lvl8pPr marL="1371600" algn="l" rtl="0" fontAlgn="base">
        <a:spcBef>
          <a:spcPct val="0"/>
        </a:spcBef>
        <a:spcAft>
          <a:spcPct val="0"/>
        </a:spcAft>
        <a:defRPr sz="4100" b="1">
          <a:solidFill>
            <a:schemeClr val="tx2"/>
          </a:solidFill>
          <a:latin typeface="Lucida Sans Unicode" panose="020B0602030504020204" pitchFamily="34" charset="0"/>
        </a:defRPr>
      </a:lvl8pPr>
      <a:lvl9pPr marL="1828800" algn="l" rtl="0" fontAlgn="base">
        <a:spcBef>
          <a:spcPct val="0"/>
        </a:spcBef>
        <a:spcAft>
          <a:spcPct val="0"/>
        </a:spcAft>
        <a:defRPr sz="4100" b="1">
          <a:solidFill>
            <a:schemeClr val="tx2"/>
          </a:solidFill>
          <a:latin typeface="Lucida Sans Unicode" panose="020B0602030504020204" pitchFamily="34" charset="0"/>
        </a:defRPr>
      </a:lvl9pPr>
      <a:extLst/>
    </p:titleStyle>
    <p:bodyStyle>
      <a:lvl1pPr marL="365125" indent="-255588" algn="l" rtl="0" fontAlgn="base">
        <a:spcBef>
          <a:spcPts val="400"/>
        </a:spcBef>
        <a:spcAft>
          <a:spcPct val="0"/>
        </a:spcAft>
        <a:buClr>
          <a:schemeClr val="accent1"/>
        </a:buClr>
        <a:buSzPct val="68000"/>
        <a:buFont typeface="Wingdings 3" panose="05040102010807070707" pitchFamily="18" charset="2"/>
        <a:buChar char=""/>
        <a:defRPr sz="2700" kern="1200">
          <a:solidFill>
            <a:schemeClr val="tx1"/>
          </a:solidFill>
          <a:latin typeface="+mn-lt"/>
          <a:ea typeface="+mn-ea"/>
          <a:cs typeface="+mn-cs"/>
        </a:defRPr>
      </a:lvl1pPr>
      <a:lvl2pPr marL="620713" indent="-228600" algn="l" rtl="0" fontAlgn="base">
        <a:spcBef>
          <a:spcPts val="325"/>
        </a:spcBef>
        <a:spcAft>
          <a:spcPct val="0"/>
        </a:spcAft>
        <a:buClr>
          <a:schemeClr val="accent1"/>
        </a:buClr>
        <a:buFont typeface="Verdana" panose="020B0604030504040204" pitchFamily="34" charset="0"/>
        <a:buChar char="◦"/>
        <a:defRPr sz="2300" kern="1200">
          <a:solidFill>
            <a:schemeClr val="tx1"/>
          </a:solidFill>
          <a:latin typeface="+mn-lt"/>
          <a:ea typeface="+mn-ea"/>
          <a:cs typeface="+mn-cs"/>
        </a:defRPr>
      </a:lvl2pPr>
      <a:lvl3pPr marL="858838" indent="-228600" algn="l" rtl="0" fontAlgn="base">
        <a:spcBef>
          <a:spcPts val="350"/>
        </a:spcBef>
        <a:spcAft>
          <a:spcPct val="0"/>
        </a:spcAft>
        <a:buClr>
          <a:schemeClr val="accent2"/>
        </a:buClr>
        <a:buSzPct val="100000"/>
        <a:buFont typeface="Wingdings 2" panose="05020102010507070707" pitchFamily="18" charset="2"/>
        <a:buChar char=""/>
        <a:defRPr sz="2100" kern="1200">
          <a:solidFill>
            <a:schemeClr val="tx1"/>
          </a:solidFill>
          <a:latin typeface="+mn-lt"/>
          <a:ea typeface="+mn-ea"/>
          <a:cs typeface="+mn-cs"/>
        </a:defRPr>
      </a:lvl3pPr>
      <a:lvl4pPr marL="1143000" indent="-228600" algn="l" rtl="0" fontAlgn="base">
        <a:spcBef>
          <a:spcPts val="350"/>
        </a:spcBef>
        <a:spcAft>
          <a:spcPct val="0"/>
        </a:spcAft>
        <a:buClr>
          <a:schemeClr val="accent2"/>
        </a:buClr>
        <a:buFont typeface="Wingdings 2" panose="05020102010507070707" pitchFamily="18" charset="2"/>
        <a:buChar char=""/>
        <a:defRPr sz="1900" kern="1200">
          <a:solidFill>
            <a:schemeClr val="tx1"/>
          </a:solidFill>
          <a:latin typeface="+mn-lt"/>
          <a:ea typeface="+mn-ea"/>
          <a:cs typeface="+mn-cs"/>
        </a:defRPr>
      </a:lvl4pPr>
      <a:lvl5pPr marL="1371600" indent="-228600" algn="l" rtl="0" fontAlgn="base">
        <a:spcBef>
          <a:spcPts val="350"/>
        </a:spcBef>
        <a:spcAft>
          <a:spcPct val="0"/>
        </a:spcAft>
        <a:buClr>
          <a:schemeClr val="accent2"/>
        </a:buClr>
        <a:buFont typeface="Wingdings 2" panose="05020102010507070707" pitchFamily="18" charset="2"/>
        <a:buChar char=""/>
        <a:defRPr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D6D3BE53-66E7-252F-6A4A-F094D61BAB90}"/>
              </a:ext>
            </a:extLst>
          </p:cNvPr>
          <p:cNvSpPr>
            <a:spLocks noGrp="1" noChangeArrowheads="1"/>
          </p:cNvSpPr>
          <p:nvPr>
            <p:ph type="ctrTitle"/>
          </p:nvPr>
        </p:nvSpPr>
        <p:spPr/>
        <p:txBody>
          <a:bodyPr/>
          <a:lstStyle/>
          <a:p>
            <a:pPr fontAlgn="auto">
              <a:spcAft>
                <a:spcPts val="0"/>
              </a:spcAft>
              <a:defRPr/>
            </a:pPr>
            <a:r>
              <a:rPr lang="en-US" dirty="0"/>
              <a:t>ANKYLOSING SPONDYLITIS</a:t>
            </a:r>
          </a:p>
        </p:txBody>
      </p:sp>
      <p:sp>
        <p:nvSpPr>
          <p:cNvPr id="9219" name="Rectangle 3">
            <a:extLst>
              <a:ext uri="{FF2B5EF4-FFF2-40B4-BE49-F238E27FC236}">
                <a16:creationId xmlns:a16="http://schemas.microsoft.com/office/drawing/2014/main" id="{1D184824-5F29-371A-9C70-2160E68101A3}"/>
              </a:ext>
            </a:extLst>
          </p:cNvPr>
          <p:cNvSpPr>
            <a:spLocks noGrp="1" noChangeArrowheads="1"/>
          </p:cNvSpPr>
          <p:nvPr>
            <p:ph type="subTitle" idx="1"/>
          </p:nvPr>
        </p:nvSpPr>
        <p:spPr>
          <a:xfrm>
            <a:off x="685800" y="3611563"/>
            <a:ext cx="7772400" cy="1200150"/>
          </a:xfrm>
        </p:spPr>
        <p:txBody>
          <a:bodyPr/>
          <a:lstStyle/>
          <a:p>
            <a:pPr marR="0"/>
            <a:r>
              <a:rPr lang="en-US" altLang="en-US" sz="1200" dirty="0"/>
              <a:t>BY MBBSPPT.COM</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3">
            <a:extLst>
              <a:ext uri="{FF2B5EF4-FFF2-40B4-BE49-F238E27FC236}">
                <a16:creationId xmlns:a16="http://schemas.microsoft.com/office/drawing/2014/main" id="{CEBD3FC6-AE03-9785-4F9D-9ABD11D7079F}"/>
              </a:ext>
            </a:extLst>
          </p:cNvPr>
          <p:cNvSpPr>
            <a:spLocks noGrp="1" noChangeArrowheads="1"/>
          </p:cNvSpPr>
          <p:nvPr>
            <p:ph idx="1"/>
          </p:nvPr>
        </p:nvSpPr>
        <p:spPr>
          <a:xfrm>
            <a:off x="457200" y="1481138"/>
            <a:ext cx="8229600" cy="4525962"/>
          </a:xfrm>
        </p:spPr>
        <p:txBody>
          <a:bodyPr/>
          <a:lstStyle/>
          <a:p>
            <a:r>
              <a:rPr lang="en-US" altLang="en-US"/>
              <a:t>Aches in buttocks.</a:t>
            </a:r>
          </a:p>
          <a:p>
            <a:r>
              <a:rPr lang="en-US" altLang="en-US"/>
              <a:t>Lower lumbar aches</a:t>
            </a:r>
          </a:p>
          <a:p>
            <a:r>
              <a:rPr lang="en-US" altLang="en-US"/>
              <a:t>Bony tenderness.</a:t>
            </a:r>
          </a:p>
          <a:p>
            <a:r>
              <a:rPr lang="en-US" altLang="en-US"/>
              <a:t>Peripheral jt involvement [girdle jts]</a:t>
            </a:r>
          </a:p>
          <a:p>
            <a:r>
              <a:rPr lang="en-US" altLang="en-US"/>
              <a:t>Inflammatory back ache.</a:t>
            </a:r>
          </a:p>
          <a:p>
            <a:r>
              <a:rPr lang="en-US" altLang="en-US"/>
              <a:t>&lt; 40 yrs onset</a:t>
            </a:r>
          </a:p>
          <a:p>
            <a:r>
              <a:rPr lang="en-US" altLang="en-US"/>
              <a:t>Insidious onset</a:t>
            </a:r>
          </a:p>
          <a:p>
            <a:r>
              <a:rPr lang="en-US" altLang="en-US"/>
              <a:t>Duration &gt; 3 months</a:t>
            </a:r>
          </a:p>
          <a:p>
            <a:r>
              <a:rPr lang="en-US" altLang="en-US"/>
              <a:t>Morning stiffness</a:t>
            </a:r>
          </a:p>
          <a:p>
            <a:r>
              <a:rPr lang="en-US" altLang="en-US"/>
              <a:t>Improvement with exercise.</a:t>
            </a:r>
          </a:p>
        </p:txBody>
      </p:sp>
      <p:sp>
        <p:nvSpPr>
          <p:cNvPr id="16386" name="Rectangle 2">
            <a:extLst>
              <a:ext uri="{FF2B5EF4-FFF2-40B4-BE49-F238E27FC236}">
                <a16:creationId xmlns:a16="http://schemas.microsoft.com/office/drawing/2014/main" id="{A70EF87D-D0FF-70E1-D66F-25CEDEC748FF}"/>
              </a:ext>
            </a:extLst>
          </p:cNvPr>
          <p:cNvSpPr>
            <a:spLocks noGrp="1" noChangeArrowheads="1"/>
          </p:cNvSpPr>
          <p:nvPr>
            <p:ph type="title"/>
          </p:nvPr>
        </p:nvSpPr>
        <p:spPr>
          <a:xfrm>
            <a:off x="457200" y="274638"/>
            <a:ext cx="8229600" cy="1143000"/>
          </a:xfrm>
        </p:spPr>
        <p:txBody>
          <a:bodyPr/>
          <a:lstStyle/>
          <a:p>
            <a:r>
              <a:rPr lang="en-US" dirty="0"/>
              <a:t>CLINICAL FEATURES</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3">
            <a:extLst>
              <a:ext uri="{FF2B5EF4-FFF2-40B4-BE49-F238E27FC236}">
                <a16:creationId xmlns:a16="http://schemas.microsoft.com/office/drawing/2014/main" id="{085D8797-1A58-C9A6-0706-64A94EF105DE}"/>
              </a:ext>
            </a:extLst>
          </p:cNvPr>
          <p:cNvSpPr>
            <a:spLocks noGrp="1" noChangeArrowheads="1"/>
          </p:cNvSpPr>
          <p:nvPr>
            <p:ph idx="1"/>
          </p:nvPr>
        </p:nvSpPr>
        <p:spPr>
          <a:xfrm>
            <a:off x="457200" y="731838"/>
            <a:ext cx="8229600" cy="5059362"/>
          </a:xfrm>
        </p:spPr>
        <p:txBody>
          <a:bodyPr/>
          <a:lstStyle/>
          <a:p>
            <a:r>
              <a:rPr lang="en-US" altLang="en-US" dirty="0"/>
              <a:t>Extra articular </a:t>
            </a:r>
            <a:r>
              <a:rPr lang="en-US" altLang="en-US" dirty="0" err="1"/>
              <a:t>invoivement</a:t>
            </a:r>
            <a:endParaRPr lang="en-US" altLang="en-US" dirty="0"/>
          </a:p>
          <a:p>
            <a:r>
              <a:rPr lang="en-US" altLang="en-US" dirty="0"/>
              <a:t>Most C. anterior uveitis. [30%]</a:t>
            </a:r>
          </a:p>
          <a:p>
            <a:r>
              <a:rPr lang="en-US" altLang="en-US" dirty="0"/>
              <a:t>AR, Third degree heart block.</a:t>
            </a:r>
          </a:p>
          <a:p>
            <a:r>
              <a:rPr lang="en-US" altLang="en-US" dirty="0"/>
              <a:t>Subclinical </a:t>
            </a:r>
            <a:r>
              <a:rPr lang="en-US" altLang="en-US" dirty="0" err="1"/>
              <a:t>pulm</a:t>
            </a:r>
            <a:r>
              <a:rPr lang="en-US" altLang="en-US" dirty="0"/>
              <a:t>. Lesion, cardiac </a:t>
            </a:r>
            <a:r>
              <a:rPr lang="en-US" altLang="en-US" dirty="0" err="1"/>
              <a:t>dysfn</a:t>
            </a:r>
            <a:r>
              <a:rPr lang="en-US" altLang="en-US" dirty="0"/>
              <a:t>.</a:t>
            </a:r>
          </a:p>
          <a:p>
            <a:r>
              <a:rPr lang="en-US" altLang="en-US" dirty="0"/>
              <a:t>Cauda equina syn &amp; slow progressive upper lobe fibrosis in long standing cases.</a:t>
            </a:r>
          </a:p>
          <a:p>
            <a:r>
              <a:rPr lang="en-US" altLang="en-US" dirty="0"/>
              <a:t>Progression of the diseases monitored by Pt </a:t>
            </a:r>
            <a:r>
              <a:rPr lang="en-US" altLang="en-US" dirty="0" err="1"/>
              <a:t>Ht</a:t>
            </a:r>
            <a:r>
              <a:rPr lang="en-US" altLang="en-US" dirty="0"/>
              <a:t>, chest expansion, </a:t>
            </a:r>
            <a:r>
              <a:rPr lang="en-US" altLang="en-US" dirty="0" err="1"/>
              <a:t>schober's</a:t>
            </a:r>
            <a:r>
              <a:rPr lang="en-US" altLang="en-US" dirty="0"/>
              <a:t> test, occiput to wall distance.</a:t>
            </a:r>
          </a:p>
          <a:p>
            <a:r>
              <a:rPr lang="en-US" altLang="en-US" dirty="0"/>
              <a:t>Jaw involvement- old pts.</a:t>
            </a:r>
          </a:p>
          <a:p>
            <a:r>
              <a:rPr lang="en-US" altLang="en-US" dirty="0"/>
              <a:t>Thorax involvement.</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a:extLst>
              <a:ext uri="{FF2B5EF4-FFF2-40B4-BE49-F238E27FC236}">
                <a16:creationId xmlns:a16="http://schemas.microsoft.com/office/drawing/2014/main" id="{616E1CC5-C25A-FD16-1CBA-DFFD6BC0E559}"/>
              </a:ext>
            </a:extLst>
          </p:cNvPr>
          <p:cNvSpPr>
            <a:spLocks noGrp="1" noChangeArrowheads="1"/>
          </p:cNvSpPr>
          <p:nvPr>
            <p:ph idx="1"/>
          </p:nvPr>
        </p:nvSpPr>
        <p:spPr>
          <a:xfrm>
            <a:off x="457200" y="1481138"/>
            <a:ext cx="8229600" cy="4525962"/>
          </a:xfrm>
        </p:spPr>
        <p:txBody>
          <a:bodyPr/>
          <a:lstStyle/>
          <a:p>
            <a:r>
              <a:rPr lang="en-US" altLang="en-US"/>
              <a:t>Loss of lumbar lordosis</a:t>
            </a:r>
          </a:p>
          <a:p>
            <a:r>
              <a:rPr lang="en-US" altLang="en-US"/>
              <a:t>Exaggerated kyphosis</a:t>
            </a:r>
          </a:p>
          <a:p>
            <a:r>
              <a:rPr lang="en-US" altLang="en-US"/>
              <a:t>Head &amp; neck move forwards on the shoulder</a:t>
            </a:r>
          </a:p>
          <a:p>
            <a:r>
              <a:rPr lang="en-US" altLang="en-US"/>
              <a:t>Mister punch posture: rounded dorsal spine, flattened chest &amp; protrubent abdomen.</a:t>
            </a:r>
          </a:p>
          <a:p>
            <a:r>
              <a:rPr lang="en-US" altLang="en-US"/>
              <a:t>Wide bases stance.</a:t>
            </a:r>
          </a:p>
        </p:txBody>
      </p:sp>
      <p:sp>
        <p:nvSpPr>
          <p:cNvPr id="21506" name="Rectangle 2">
            <a:extLst>
              <a:ext uri="{FF2B5EF4-FFF2-40B4-BE49-F238E27FC236}">
                <a16:creationId xmlns:a16="http://schemas.microsoft.com/office/drawing/2014/main" id="{A71046A3-D295-176A-0FA9-A0AA416F6E40}"/>
              </a:ext>
            </a:extLst>
          </p:cNvPr>
          <p:cNvSpPr>
            <a:spLocks noGrp="1" noChangeArrowheads="1"/>
          </p:cNvSpPr>
          <p:nvPr>
            <p:ph type="title"/>
          </p:nvPr>
        </p:nvSpPr>
        <p:spPr>
          <a:xfrm>
            <a:off x="457200" y="274638"/>
            <a:ext cx="8229600" cy="1143000"/>
          </a:xfrm>
        </p:spPr>
        <p:txBody>
          <a:bodyPr/>
          <a:lstStyle/>
          <a:p>
            <a:r>
              <a:rPr lang="en-US"/>
              <a:t>Posture &amp; stance</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
            <a:extLst>
              <a:ext uri="{FF2B5EF4-FFF2-40B4-BE49-F238E27FC236}">
                <a16:creationId xmlns:a16="http://schemas.microsoft.com/office/drawing/2014/main" id="{0D76ECCE-625A-CABC-84EA-864395C3FD95}"/>
              </a:ext>
            </a:extLst>
          </p:cNvPr>
          <p:cNvSpPr>
            <a:spLocks noGrp="1" noChangeArrowheads="1"/>
          </p:cNvSpPr>
          <p:nvPr>
            <p:ph idx="1"/>
          </p:nvPr>
        </p:nvSpPr>
        <p:spPr>
          <a:xfrm>
            <a:off x="457200" y="1481138"/>
            <a:ext cx="8229600" cy="4525962"/>
          </a:xfrm>
        </p:spPr>
        <p:txBody>
          <a:bodyPr/>
          <a:lstStyle/>
          <a:p>
            <a:r>
              <a:rPr lang="en-US" altLang="en-US"/>
              <a:t>I – phase: Isolated phases characterised by attacks of pain &amp; stiffness occuring in increasingly frequent intervals, corresponding to pre-ankylosing stage.</a:t>
            </a:r>
          </a:p>
          <a:p>
            <a:r>
              <a:rPr lang="en-US" altLang="en-US"/>
              <a:t>II- phase: continuous symptoms &amp; constitutional upset.</a:t>
            </a:r>
          </a:p>
          <a:p>
            <a:r>
              <a:rPr lang="en-US" altLang="en-US"/>
              <a:t>III- phase: declining disease activity &amp; reduced symptoms with episodic minor relapses.</a:t>
            </a:r>
          </a:p>
        </p:txBody>
      </p:sp>
      <p:sp>
        <p:nvSpPr>
          <p:cNvPr id="18434" name="Rectangle 2">
            <a:extLst>
              <a:ext uri="{FF2B5EF4-FFF2-40B4-BE49-F238E27FC236}">
                <a16:creationId xmlns:a16="http://schemas.microsoft.com/office/drawing/2014/main" id="{B53CBF6E-E548-B3A3-F2E0-4E6DF8F73084}"/>
              </a:ext>
            </a:extLst>
          </p:cNvPr>
          <p:cNvSpPr>
            <a:spLocks noGrp="1" noChangeArrowheads="1"/>
          </p:cNvSpPr>
          <p:nvPr>
            <p:ph type="title"/>
          </p:nvPr>
        </p:nvSpPr>
        <p:spPr>
          <a:xfrm>
            <a:off x="457200" y="274638"/>
            <a:ext cx="8229600" cy="1143000"/>
          </a:xfrm>
        </p:spPr>
        <p:txBody>
          <a:bodyPr/>
          <a:lstStyle/>
          <a:p>
            <a:r>
              <a:rPr lang="en-US"/>
              <a:t>West – Phases of AS</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3">
            <a:extLst>
              <a:ext uri="{FF2B5EF4-FFF2-40B4-BE49-F238E27FC236}">
                <a16:creationId xmlns:a16="http://schemas.microsoft.com/office/drawing/2014/main" id="{2B7710EA-713A-9114-17A8-C61B428DBB6E}"/>
              </a:ext>
            </a:extLst>
          </p:cNvPr>
          <p:cNvSpPr>
            <a:spLocks noGrp="1" noChangeArrowheads="1"/>
          </p:cNvSpPr>
          <p:nvPr>
            <p:ph idx="1"/>
          </p:nvPr>
        </p:nvSpPr>
        <p:spPr>
          <a:xfrm>
            <a:off x="457200" y="1481138"/>
            <a:ext cx="8229600" cy="4525962"/>
          </a:xfrm>
        </p:spPr>
        <p:txBody>
          <a:bodyPr/>
          <a:lstStyle/>
          <a:p>
            <a:r>
              <a:rPr lang="en-US" altLang="en-US"/>
              <a:t>Early stage of the disease with typical symptoms od spondylitis in absence of definite radiological changes in the SI jt.</a:t>
            </a:r>
          </a:p>
          <a:p>
            <a:r>
              <a:rPr lang="en-US" altLang="en-US"/>
              <a:t>Associated with systemic symptoms include anorexia, Wt loss, fatique, low grade quotidion fever.</a:t>
            </a:r>
          </a:p>
        </p:txBody>
      </p:sp>
      <p:sp>
        <p:nvSpPr>
          <p:cNvPr id="19458" name="Rectangle 2">
            <a:extLst>
              <a:ext uri="{FF2B5EF4-FFF2-40B4-BE49-F238E27FC236}">
                <a16:creationId xmlns:a16="http://schemas.microsoft.com/office/drawing/2014/main" id="{31DE273D-43AA-EC2B-1C10-D6B1C863EF2C}"/>
              </a:ext>
            </a:extLst>
          </p:cNvPr>
          <p:cNvSpPr>
            <a:spLocks noGrp="1" noChangeArrowheads="1"/>
          </p:cNvSpPr>
          <p:nvPr>
            <p:ph type="title"/>
          </p:nvPr>
        </p:nvSpPr>
        <p:spPr>
          <a:xfrm>
            <a:off x="457200" y="274638"/>
            <a:ext cx="8229600" cy="1143000"/>
          </a:xfrm>
        </p:spPr>
        <p:txBody>
          <a:bodyPr/>
          <a:lstStyle/>
          <a:p>
            <a:r>
              <a:rPr lang="en-US"/>
              <a:t>Pre- ankylosing stage of Scott</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3">
            <a:extLst>
              <a:ext uri="{FF2B5EF4-FFF2-40B4-BE49-F238E27FC236}">
                <a16:creationId xmlns:a16="http://schemas.microsoft.com/office/drawing/2014/main" id="{81A710D0-9BA1-38BA-C53F-07CB3AE49927}"/>
              </a:ext>
            </a:extLst>
          </p:cNvPr>
          <p:cNvSpPr>
            <a:spLocks noGrp="1" noChangeArrowheads="1"/>
          </p:cNvSpPr>
          <p:nvPr>
            <p:ph idx="1"/>
          </p:nvPr>
        </p:nvSpPr>
        <p:spPr>
          <a:xfrm>
            <a:off x="457200" y="1481138"/>
            <a:ext cx="8229600" cy="4525962"/>
          </a:xfrm>
        </p:spPr>
        <p:txBody>
          <a:bodyPr/>
          <a:lstStyle/>
          <a:p>
            <a:r>
              <a:rPr lang="en-US" altLang="en-US" dirty="0"/>
              <a:t>Iridocyclitis</a:t>
            </a:r>
          </a:p>
          <a:p>
            <a:r>
              <a:rPr lang="en-US" altLang="en-US" dirty="0"/>
              <a:t>Cardiovascular complications</a:t>
            </a:r>
          </a:p>
          <a:p>
            <a:r>
              <a:rPr lang="en-US" altLang="en-US" dirty="0"/>
              <a:t>Lung changes</a:t>
            </a:r>
          </a:p>
          <a:p>
            <a:r>
              <a:rPr lang="en-US" altLang="en-US" dirty="0"/>
              <a:t>Neurological changes</a:t>
            </a:r>
          </a:p>
          <a:p>
            <a:r>
              <a:rPr lang="en-US" altLang="en-US" dirty="0"/>
              <a:t>Amyloidosis</a:t>
            </a:r>
          </a:p>
          <a:p>
            <a:r>
              <a:rPr lang="en-US" altLang="en-US" dirty="0"/>
              <a:t>Complication of treatment.</a:t>
            </a:r>
          </a:p>
        </p:txBody>
      </p:sp>
      <p:sp>
        <p:nvSpPr>
          <p:cNvPr id="20482" name="Rectangle 2">
            <a:extLst>
              <a:ext uri="{FF2B5EF4-FFF2-40B4-BE49-F238E27FC236}">
                <a16:creationId xmlns:a16="http://schemas.microsoft.com/office/drawing/2014/main" id="{6EF7A274-7AFA-640D-ED9A-AC278758110C}"/>
              </a:ext>
            </a:extLst>
          </p:cNvPr>
          <p:cNvSpPr>
            <a:spLocks noGrp="1" noChangeArrowheads="1"/>
          </p:cNvSpPr>
          <p:nvPr>
            <p:ph type="title"/>
          </p:nvPr>
        </p:nvSpPr>
        <p:spPr>
          <a:xfrm>
            <a:off x="457200" y="274638"/>
            <a:ext cx="8229600" cy="1143000"/>
          </a:xfrm>
        </p:spPr>
        <p:txBody>
          <a:bodyPr/>
          <a:lstStyle/>
          <a:p>
            <a:r>
              <a:rPr lang="en-US" dirty="0"/>
              <a:t>Complications</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3">
            <a:extLst>
              <a:ext uri="{FF2B5EF4-FFF2-40B4-BE49-F238E27FC236}">
                <a16:creationId xmlns:a16="http://schemas.microsoft.com/office/drawing/2014/main" id="{234174CC-BCE5-8B9E-B3B3-99EF1ADA403A}"/>
              </a:ext>
            </a:extLst>
          </p:cNvPr>
          <p:cNvSpPr>
            <a:spLocks noGrp="1" noChangeArrowheads="1"/>
          </p:cNvSpPr>
          <p:nvPr>
            <p:ph idx="1"/>
          </p:nvPr>
        </p:nvSpPr>
        <p:spPr>
          <a:xfrm>
            <a:off x="457200" y="1481138"/>
            <a:ext cx="8229600" cy="4525962"/>
          </a:xfrm>
        </p:spPr>
        <p:txBody>
          <a:bodyPr/>
          <a:lstStyle/>
          <a:p>
            <a:r>
              <a:rPr lang="en-US" altLang="en-US"/>
              <a:t>ESR, CRP</a:t>
            </a:r>
          </a:p>
          <a:p>
            <a:r>
              <a:rPr lang="en-US" altLang="en-US"/>
              <a:t>HLA B-27</a:t>
            </a:r>
          </a:p>
          <a:p>
            <a:r>
              <a:rPr lang="en-US" altLang="en-US"/>
              <a:t>Raised globulin fraction</a:t>
            </a:r>
          </a:p>
          <a:p>
            <a:r>
              <a:rPr lang="en-US" altLang="en-US"/>
              <a:t>Alkaline phosphatase.</a:t>
            </a:r>
          </a:p>
          <a:p>
            <a:r>
              <a:rPr lang="en-US" altLang="en-US"/>
              <a:t>RA factor negative</a:t>
            </a:r>
          </a:p>
          <a:p>
            <a:r>
              <a:rPr lang="en-US" altLang="en-US"/>
              <a:t>Rise in CSF protein level</a:t>
            </a:r>
          </a:p>
          <a:p>
            <a:r>
              <a:rPr lang="en-US" altLang="en-US"/>
              <a:t>Urinary 17- ketosteroid levels increase,</a:t>
            </a:r>
          </a:p>
          <a:p>
            <a:endParaRPr lang="en-US" altLang="en-US"/>
          </a:p>
        </p:txBody>
      </p:sp>
      <p:sp>
        <p:nvSpPr>
          <p:cNvPr id="22530" name="Rectangle 2">
            <a:extLst>
              <a:ext uri="{FF2B5EF4-FFF2-40B4-BE49-F238E27FC236}">
                <a16:creationId xmlns:a16="http://schemas.microsoft.com/office/drawing/2014/main" id="{EC70BD2D-BB59-EBEC-3BAE-A71A05785C0D}"/>
              </a:ext>
            </a:extLst>
          </p:cNvPr>
          <p:cNvSpPr>
            <a:spLocks noGrp="1" noChangeArrowheads="1"/>
          </p:cNvSpPr>
          <p:nvPr>
            <p:ph type="title"/>
          </p:nvPr>
        </p:nvSpPr>
        <p:spPr>
          <a:xfrm>
            <a:off x="457200" y="274638"/>
            <a:ext cx="8229600" cy="1143000"/>
          </a:xfrm>
        </p:spPr>
        <p:txBody>
          <a:bodyPr/>
          <a:lstStyle/>
          <a:p>
            <a:r>
              <a:rPr lang="en-US"/>
              <a:t>Lab</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3">
            <a:extLst>
              <a:ext uri="{FF2B5EF4-FFF2-40B4-BE49-F238E27FC236}">
                <a16:creationId xmlns:a16="http://schemas.microsoft.com/office/drawing/2014/main" id="{3F9FD4D5-3379-636D-C13C-0545B9FF4EAD}"/>
              </a:ext>
            </a:extLst>
          </p:cNvPr>
          <p:cNvSpPr>
            <a:spLocks noGrp="1" noChangeArrowheads="1"/>
          </p:cNvSpPr>
          <p:nvPr>
            <p:ph idx="1"/>
          </p:nvPr>
        </p:nvSpPr>
        <p:spPr>
          <a:xfrm>
            <a:off x="457200" y="1481138"/>
            <a:ext cx="8229600" cy="4525962"/>
          </a:xfrm>
        </p:spPr>
        <p:txBody>
          <a:bodyPr/>
          <a:lstStyle/>
          <a:p>
            <a:r>
              <a:rPr lang="en-US" altLang="en-US"/>
              <a:t>ASCA IgA levels are significantly high in AS &amp; other SpA than in healthy controls &amp; Pt with RA</a:t>
            </a:r>
          </a:p>
          <a:p>
            <a:r>
              <a:rPr lang="en-US" altLang="en-US"/>
              <a:t>I Serological marker ass. With SpA</a:t>
            </a:r>
          </a:p>
          <a:p>
            <a:r>
              <a:rPr lang="en-US" altLang="en-US"/>
              <a:t>Can be marker of radiological damage &amp; more severe course in A.S</a:t>
            </a:r>
          </a:p>
        </p:txBody>
      </p:sp>
      <p:sp>
        <p:nvSpPr>
          <p:cNvPr id="23554" name="Rectangle 2">
            <a:extLst>
              <a:ext uri="{FF2B5EF4-FFF2-40B4-BE49-F238E27FC236}">
                <a16:creationId xmlns:a16="http://schemas.microsoft.com/office/drawing/2014/main" id="{7E291011-0E9A-BC1D-7311-75E267F30447}"/>
              </a:ext>
            </a:extLst>
          </p:cNvPr>
          <p:cNvSpPr>
            <a:spLocks noGrp="1" noChangeArrowheads="1"/>
          </p:cNvSpPr>
          <p:nvPr>
            <p:ph type="title"/>
          </p:nvPr>
        </p:nvSpPr>
        <p:spPr>
          <a:xfrm>
            <a:off x="457200" y="274638"/>
            <a:ext cx="8229600" cy="1143000"/>
          </a:xfrm>
        </p:spPr>
        <p:txBody>
          <a:bodyPr/>
          <a:lstStyle/>
          <a:p>
            <a:r>
              <a:rPr lang="en-US"/>
              <a:t>Anti saccharomyces cervicisae</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3">
            <a:extLst>
              <a:ext uri="{FF2B5EF4-FFF2-40B4-BE49-F238E27FC236}">
                <a16:creationId xmlns:a16="http://schemas.microsoft.com/office/drawing/2014/main" id="{4E52C335-E7DA-C7F2-07BD-22ED9425F45E}"/>
              </a:ext>
            </a:extLst>
          </p:cNvPr>
          <p:cNvSpPr>
            <a:spLocks noGrp="1" noChangeArrowheads="1"/>
          </p:cNvSpPr>
          <p:nvPr>
            <p:ph idx="1"/>
          </p:nvPr>
        </p:nvSpPr>
        <p:spPr>
          <a:xfrm>
            <a:off x="457200" y="1481138"/>
            <a:ext cx="8229600" cy="4525962"/>
          </a:xfrm>
        </p:spPr>
        <p:txBody>
          <a:bodyPr/>
          <a:lstStyle/>
          <a:p>
            <a:r>
              <a:rPr lang="en-US" altLang="en-US"/>
              <a:t>Blurring of cortical margins of subchondral bone </a:t>
            </a:r>
            <a:r>
              <a:rPr lang="en-US" altLang="en-US">
                <a:sym typeface="Wingdings" panose="05000000000000000000" pitchFamily="2" charset="2"/>
              </a:rPr>
              <a:t> sclerosis &amp; erosion  pseudowidening of jt space  fibrous &amp; bony ankylosis</a:t>
            </a:r>
          </a:p>
          <a:p>
            <a:r>
              <a:rPr lang="en-US" altLang="en-US">
                <a:sym typeface="Wingdings" panose="05000000000000000000" pitchFamily="2" charset="2"/>
              </a:rPr>
              <a:t>Shiny corner sign- vetebral squarring</a:t>
            </a:r>
          </a:p>
          <a:p>
            <a:r>
              <a:rPr lang="en-US" altLang="en-US">
                <a:sym typeface="Wingdings" panose="05000000000000000000" pitchFamily="2" charset="2"/>
              </a:rPr>
              <a:t>Star sign- SI jt.</a:t>
            </a:r>
          </a:p>
          <a:p>
            <a:r>
              <a:rPr lang="en-US" altLang="en-US">
                <a:sym typeface="Wingdings" panose="05000000000000000000" pitchFamily="2" charset="2"/>
              </a:rPr>
              <a:t>Rail road track lines – zygoapophyseal jts</a:t>
            </a:r>
          </a:p>
          <a:p>
            <a:r>
              <a:rPr lang="en-US" altLang="en-US">
                <a:sym typeface="Wingdings" panose="05000000000000000000" pitchFamily="2" charset="2"/>
              </a:rPr>
              <a:t>Marginal syndesmophytes</a:t>
            </a:r>
          </a:p>
          <a:p>
            <a:r>
              <a:rPr lang="en-US" altLang="en-US">
                <a:sym typeface="Wingdings" panose="05000000000000000000" pitchFamily="2" charset="2"/>
              </a:rPr>
              <a:t>Bambo spine</a:t>
            </a:r>
            <a:endParaRPr lang="en-US" altLang="en-US"/>
          </a:p>
        </p:txBody>
      </p:sp>
      <p:sp>
        <p:nvSpPr>
          <p:cNvPr id="25602" name="Rectangle 2">
            <a:extLst>
              <a:ext uri="{FF2B5EF4-FFF2-40B4-BE49-F238E27FC236}">
                <a16:creationId xmlns:a16="http://schemas.microsoft.com/office/drawing/2014/main" id="{1634F8FD-B5F5-B989-1139-68C01644B799}"/>
              </a:ext>
            </a:extLst>
          </p:cNvPr>
          <p:cNvSpPr>
            <a:spLocks noGrp="1" noChangeArrowheads="1"/>
          </p:cNvSpPr>
          <p:nvPr>
            <p:ph type="title"/>
          </p:nvPr>
        </p:nvSpPr>
        <p:spPr>
          <a:xfrm>
            <a:off x="457200" y="274638"/>
            <a:ext cx="8229600" cy="1143000"/>
          </a:xfrm>
        </p:spPr>
        <p:txBody>
          <a:bodyPr/>
          <a:lstStyle/>
          <a:p>
            <a:r>
              <a:rPr lang="en-US" dirty="0"/>
              <a:t>X-RAY</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3">
            <a:extLst>
              <a:ext uri="{FF2B5EF4-FFF2-40B4-BE49-F238E27FC236}">
                <a16:creationId xmlns:a16="http://schemas.microsoft.com/office/drawing/2014/main" id="{39B47563-98BF-90F4-6744-B6928897A0A0}"/>
              </a:ext>
            </a:extLst>
          </p:cNvPr>
          <p:cNvSpPr>
            <a:spLocks noGrp="1" noChangeArrowheads="1"/>
          </p:cNvSpPr>
          <p:nvPr>
            <p:ph idx="1"/>
          </p:nvPr>
        </p:nvSpPr>
        <p:spPr/>
        <p:txBody>
          <a:bodyPr/>
          <a:lstStyle/>
          <a:p>
            <a:r>
              <a:rPr lang="en-US" altLang="en-US"/>
              <a:t>Bone scan</a:t>
            </a:r>
          </a:p>
          <a:p>
            <a:r>
              <a:rPr lang="en-US" altLang="en-US"/>
              <a:t>MRI – si jt in early stages, more sensitive &amp; specific</a:t>
            </a:r>
          </a:p>
          <a:p>
            <a:r>
              <a:rPr lang="en-US" altLang="en-US"/>
              <a:t>DEXA- reduced BMD</a:t>
            </a:r>
          </a:p>
          <a:p>
            <a:r>
              <a:rPr lang="en-US" altLang="en-US"/>
              <a:t>Falsely elevated reading related to spinal ossification can be avoided by using lateral projection of L3 vetebrae.</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3">
            <a:extLst>
              <a:ext uri="{FF2B5EF4-FFF2-40B4-BE49-F238E27FC236}">
                <a16:creationId xmlns:a16="http://schemas.microsoft.com/office/drawing/2014/main" id="{6301F614-78A2-30D3-1D64-11E98B91B1F1}"/>
              </a:ext>
            </a:extLst>
          </p:cNvPr>
          <p:cNvSpPr>
            <a:spLocks noGrp="1" noChangeArrowheads="1"/>
          </p:cNvSpPr>
          <p:nvPr>
            <p:ph idx="1"/>
          </p:nvPr>
        </p:nvSpPr>
        <p:spPr>
          <a:xfrm>
            <a:off x="457200" y="1481138"/>
            <a:ext cx="8229600" cy="4525962"/>
          </a:xfrm>
        </p:spPr>
        <p:txBody>
          <a:bodyPr/>
          <a:lstStyle/>
          <a:p>
            <a:r>
              <a:rPr lang="en-US" altLang="en-US" dirty="0"/>
              <a:t>Ankylosing spondylitis (AS) is a seronegative inflammatory disease of unknown etiology characterized by inflammation in the axial skeleton </a:t>
            </a:r>
            <a:r>
              <a:rPr lang="en-US" altLang="en-US" dirty="0" err="1"/>
              <a:t>esp</a:t>
            </a:r>
            <a:r>
              <a:rPr lang="en-US" altLang="en-US" dirty="0"/>
              <a:t>; SI joint, principally affecting young males in the 3rd decade.</a:t>
            </a:r>
          </a:p>
          <a:p>
            <a:r>
              <a:rPr lang="en-US" altLang="en-US" dirty="0"/>
              <a:t>Course of the disease is said to be one of the relentless progression with periods of exacerbation &amp; remission.</a:t>
            </a:r>
          </a:p>
        </p:txBody>
      </p:sp>
      <p:sp>
        <p:nvSpPr>
          <p:cNvPr id="3074" name="Rectangle 2">
            <a:extLst>
              <a:ext uri="{FF2B5EF4-FFF2-40B4-BE49-F238E27FC236}">
                <a16:creationId xmlns:a16="http://schemas.microsoft.com/office/drawing/2014/main" id="{33ED9FD6-03AB-811A-DDF2-27F6B25DEF70}"/>
              </a:ext>
            </a:extLst>
          </p:cNvPr>
          <p:cNvSpPr>
            <a:spLocks noGrp="1" noChangeArrowheads="1"/>
          </p:cNvSpPr>
          <p:nvPr>
            <p:ph type="title"/>
          </p:nvPr>
        </p:nvSpPr>
        <p:spPr>
          <a:xfrm>
            <a:off x="457200" y="274638"/>
            <a:ext cx="8229600" cy="1143000"/>
          </a:xfrm>
        </p:spPr>
        <p:txBody>
          <a:bodyPr/>
          <a:lstStyle/>
          <a:p>
            <a:r>
              <a:rPr lang="en-US" dirty="0"/>
              <a:t>INTRODUCTION</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9C46E6-DDD7-EAA2-AD7F-06C0DAD36457}"/>
              </a:ext>
            </a:extLst>
          </p:cNvPr>
          <p:cNvSpPr>
            <a:spLocks noGrp="1"/>
          </p:cNvSpPr>
          <p:nvPr>
            <p:ph type="title"/>
          </p:nvPr>
        </p:nvSpPr>
        <p:spPr/>
        <p:txBody>
          <a:bodyPr>
            <a:normAutofit fontScale="90000"/>
          </a:bodyPr>
          <a:lstStyle/>
          <a:p>
            <a:r>
              <a:rPr lang="en-US" dirty="0"/>
              <a:t>The Modified New York Criteria for Diagnosing Ankylosing Spondylitis</a:t>
            </a:r>
            <a:endParaRPr lang="en-IN" dirty="0"/>
          </a:p>
        </p:txBody>
      </p:sp>
      <p:sp>
        <p:nvSpPr>
          <p:cNvPr id="3" name="Content Placeholder 2">
            <a:extLst>
              <a:ext uri="{FF2B5EF4-FFF2-40B4-BE49-F238E27FC236}">
                <a16:creationId xmlns:a16="http://schemas.microsoft.com/office/drawing/2014/main" id="{99697BE0-D9E4-71EC-A838-D4A96CCD34C8}"/>
              </a:ext>
            </a:extLst>
          </p:cNvPr>
          <p:cNvSpPr>
            <a:spLocks noGrp="1"/>
          </p:cNvSpPr>
          <p:nvPr>
            <p:ph idx="1"/>
          </p:nvPr>
        </p:nvSpPr>
        <p:spPr>
          <a:xfrm>
            <a:off x="457200" y="1481138"/>
            <a:ext cx="8229600" cy="4919662"/>
          </a:xfrm>
        </p:spPr>
        <p:txBody>
          <a:bodyPr/>
          <a:lstStyle/>
          <a:p>
            <a:pPr marL="109537" indent="0">
              <a:buNone/>
            </a:pPr>
            <a:r>
              <a:rPr lang="en-US" sz="2400" dirty="0"/>
              <a:t>Clinical Criteria</a:t>
            </a:r>
          </a:p>
          <a:p>
            <a:pPr marL="365125" lvl="1" indent="0">
              <a:buNone/>
            </a:pPr>
            <a:r>
              <a:rPr lang="en-US" sz="2400" dirty="0"/>
              <a:t>1. Low back pain of at least 3 months' duration improved by exercise and not relieved by rest</a:t>
            </a:r>
          </a:p>
          <a:p>
            <a:pPr marL="365125" lvl="1" indent="0">
              <a:buNone/>
            </a:pPr>
            <a:r>
              <a:rPr lang="en-US" sz="2400" dirty="0"/>
              <a:t>2. Limitation of lumbar spine motion in sagittal and frontal planes</a:t>
            </a:r>
          </a:p>
          <a:p>
            <a:pPr marL="365125" lvl="1" indent="0">
              <a:buNone/>
            </a:pPr>
            <a:r>
              <a:rPr lang="en-US" sz="2400" dirty="0"/>
              <a:t>3. Chest expansion decreased relative to normal values for age and sex</a:t>
            </a:r>
          </a:p>
          <a:p>
            <a:pPr marL="109537" indent="0">
              <a:buNone/>
            </a:pPr>
            <a:endParaRPr lang="en-US" sz="2400" dirty="0"/>
          </a:p>
          <a:p>
            <a:pPr marL="109537" indent="0">
              <a:buNone/>
            </a:pPr>
            <a:r>
              <a:rPr lang="en-US" sz="2400" dirty="0"/>
              <a:t>Radiographic Criteria</a:t>
            </a:r>
          </a:p>
          <a:p>
            <a:pPr marL="365125" lvl="1" indent="0">
              <a:buNone/>
            </a:pPr>
            <a:r>
              <a:rPr lang="en-US" sz="2400" dirty="0"/>
              <a:t>4. Bilateral sacroiliitis, grade 2-4</a:t>
            </a:r>
          </a:p>
          <a:p>
            <a:pPr marL="365125" lvl="1" indent="0">
              <a:buNone/>
            </a:pPr>
            <a:r>
              <a:rPr lang="en-US" sz="2400" dirty="0"/>
              <a:t>5. Unilateral sacroiliitis, grade 3-4</a:t>
            </a:r>
            <a:endParaRPr lang="en-IN" sz="2400"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3">
            <a:extLst>
              <a:ext uri="{FF2B5EF4-FFF2-40B4-BE49-F238E27FC236}">
                <a16:creationId xmlns:a16="http://schemas.microsoft.com/office/drawing/2014/main" id="{35E041E5-F161-F632-7102-F27E4015D2D9}"/>
              </a:ext>
            </a:extLst>
          </p:cNvPr>
          <p:cNvSpPr>
            <a:spLocks noGrp="1" noChangeArrowheads="1"/>
          </p:cNvSpPr>
          <p:nvPr>
            <p:ph idx="1"/>
          </p:nvPr>
        </p:nvSpPr>
        <p:spPr>
          <a:xfrm>
            <a:off x="457200" y="1481138"/>
            <a:ext cx="8229600" cy="4525962"/>
          </a:xfrm>
        </p:spPr>
        <p:txBody>
          <a:bodyPr/>
          <a:lstStyle/>
          <a:p>
            <a:r>
              <a:rPr lang="en-US" altLang="en-US" dirty="0"/>
              <a:t>graded 0 (normal), </a:t>
            </a:r>
          </a:p>
          <a:p>
            <a:r>
              <a:rPr lang="en-US" altLang="en-US" dirty="0"/>
              <a:t>1suspicious, </a:t>
            </a:r>
          </a:p>
          <a:p>
            <a:r>
              <a:rPr lang="en-US" altLang="en-US" dirty="0"/>
              <a:t>2 minimal sacroiliitis</a:t>
            </a:r>
          </a:p>
          <a:p>
            <a:r>
              <a:rPr lang="en-US" altLang="en-US" dirty="0"/>
              <a:t>3 moderate sacroiliitis </a:t>
            </a:r>
          </a:p>
          <a:p>
            <a:r>
              <a:rPr lang="en-US" altLang="en-US" dirty="0"/>
              <a:t>4 ankylosis</a:t>
            </a:r>
          </a:p>
          <a:p>
            <a:endParaRPr lang="en-US" altLang="en-US" dirty="0"/>
          </a:p>
        </p:txBody>
      </p:sp>
      <p:sp>
        <p:nvSpPr>
          <p:cNvPr id="2" name="Rectangle 2">
            <a:extLst>
              <a:ext uri="{FF2B5EF4-FFF2-40B4-BE49-F238E27FC236}">
                <a16:creationId xmlns:a16="http://schemas.microsoft.com/office/drawing/2014/main" id="{0CD59DF0-2152-3656-F0DC-DDB88F0CC168}"/>
              </a:ext>
            </a:extLst>
          </p:cNvPr>
          <p:cNvSpPr>
            <a:spLocks noGrp="1" noChangeArrowheads="1"/>
          </p:cNvSpPr>
          <p:nvPr>
            <p:ph type="title"/>
          </p:nvPr>
        </p:nvSpPr>
        <p:spPr>
          <a:xfrm>
            <a:off x="457200" y="274638"/>
            <a:ext cx="8229600" cy="1143000"/>
          </a:xfrm>
        </p:spPr>
        <p:txBody>
          <a:bodyPr/>
          <a:lstStyle/>
          <a:p>
            <a:r>
              <a:rPr lang="en-US" dirty="0"/>
              <a:t>Sacroiliitis Radiological Grading</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3">
            <a:extLst>
              <a:ext uri="{FF2B5EF4-FFF2-40B4-BE49-F238E27FC236}">
                <a16:creationId xmlns:a16="http://schemas.microsoft.com/office/drawing/2014/main" id="{39A2757C-CED6-EDAE-EB27-9FA922B76FB5}"/>
              </a:ext>
            </a:extLst>
          </p:cNvPr>
          <p:cNvSpPr>
            <a:spLocks noGrp="1" noChangeArrowheads="1"/>
          </p:cNvSpPr>
          <p:nvPr>
            <p:ph idx="1"/>
          </p:nvPr>
        </p:nvSpPr>
        <p:spPr>
          <a:xfrm>
            <a:off x="457200" y="1481138"/>
            <a:ext cx="8229600" cy="4525962"/>
          </a:xfrm>
        </p:spPr>
        <p:txBody>
          <a:bodyPr/>
          <a:lstStyle/>
          <a:p>
            <a:r>
              <a:rPr lang="en-US" altLang="en-US"/>
              <a:t>NSAIDS</a:t>
            </a:r>
          </a:p>
          <a:p>
            <a:r>
              <a:rPr lang="en-US" altLang="en-US"/>
              <a:t>Indomethacin</a:t>
            </a:r>
          </a:p>
          <a:p>
            <a:r>
              <a:rPr lang="en-US" altLang="en-US"/>
              <a:t>Phenyl butazone</a:t>
            </a:r>
          </a:p>
          <a:p>
            <a:r>
              <a:rPr lang="en-US" altLang="en-US"/>
              <a:t>Sulphasalazine</a:t>
            </a:r>
          </a:p>
          <a:p>
            <a:r>
              <a:rPr lang="en-US" altLang="en-US"/>
              <a:t>Anti TNF -alpha</a:t>
            </a:r>
          </a:p>
          <a:p>
            <a:endParaRPr lang="en-US" altLang="en-US"/>
          </a:p>
        </p:txBody>
      </p:sp>
      <p:sp>
        <p:nvSpPr>
          <p:cNvPr id="2" name="Rectangle 2">
            <a:extLst>
              <a:ext uri="{FF2B5EF4-FFF2-40B4-BE49-F238E27FC236}">
                <a16:creationId xmlns:a16="http://schemas.microsoft.com/office/drawing/2014/main" id="{006428CC-9D35-DE68-A9E0-4E36F83BB6F1}"/>
              </a:ext>
            </a:extLst>
          </p:cNvPr>
          <p:cNvSpPr>
            <a:spLocks noGrp="1" noChangeArrowheads="1"/>
          </p:cNvSpPr>
          <p:nvPr>
            <p:ph type="title"/>
          </p:nvPr>
        </p:nvSpPr>
        <p:spPr>
          <a:xfrm>
            <a:off x="457200" y="274638"/>
            <a:ext cx="8229600" cy="1143000"/>
          </a:xfrm>
        </p:spPr>
        <p:txBody>
          <a:bodyPr/>
          <a:lstStyle/>
          <a:p>
            <a:r>
              <a:rPr lang="en-US"/>
              <a:t>Treatment</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3">
            <a:extLst>
              <a:ext uri="{FF2B5EF4-FFF2-40B4-BE49-F238E27FC236}">
                <a16:creationId xmlns:a16="http://schemas.microsoft.com/office/drawing/2014/main" id="{21F43D3E-545F-495F-ADE3-F14842A3E819}"/>
              </a:ext>
            </a:extLst>
          </p:cNvPr>
          <p:cNvSpPr>
            <a:spLocks noGrp="1" noChangeArrowheads="1"/>
          </p:cNvSpPr>
          <p:nvPr>
            <p:ph idx="1"/>
          </p:nvPr>
        </p:nvSpPr>
        <p:spPr>
          <a:xfrm>
            <a:off x="457200" y="1481138"/>
            <a:ext cx="8229600" cy="4525962"/>
          </a:xfrm>
        </p:spPr>
        <p:txBody>
          <a:bodyPr/>
          <a:lstStyle/>
          <a:p>
            <a:r>
              <a:rPr lang="en-US" altLang="en-US" dirty="0"/>
              <a:t>Definitive diagnosis of AS;</a:t>
            </a:r>
          </a:p>
          <a:p>
            <a:r>
              <a:rPr lang="en-US" altLang="en-US" dirty="0"/>
              <a:t> presence of the disease for at least 4 weeks; </a:t>
            </a:r>
          </a:p>
          <a:p>
            <a:r>
              <a:rPr lang="en-US" altLang="en-US" dirty="0"/>
              <a:t>presence of refractory disease(defined by the failure of two types of NSAIDs during a single 3-month period); </a:t>
            </a:r>
          </a:p>
          <a:p>
            <a:r>
              <a:rPr lang="en-US" altLang="en-US" dirty="0"/>
              <a:t>failure of local corticosteroid injection into inflamed sacroiliac joints; </a:t>
            </a:r>
          </a:p>
          <a:p>
            <a:r>
              <a:rPr lang="en-US" altLang="en-US" dirty="0"/>
              <a:t>failure of sulfasalazine in patients with peripheral disease; </a:t>
            </a:r>
          </a:p>
          <a:p>
            <a:r>
              <a:rPr lang="en-US" altLang="en-US" dirty="0"/>
              <a:t>no medical contraindications to the initiation of treatment.</a:t>
            </a:r>
          </a:p>
        </p:txBody>
      </p:sp>
      <p:sp>
        <p:nvSpPr>
          <p:cNvPr id="2" name="Rectangle 2">
            <a:extLst>
              <a:ext uri="{FF2B5EF4-FFF2-40B4-BE49-F238E27FC236}">
                <a16:creationId xmlns:a16="http://schemas.microsoft.com/office/drawing/2014/main" id="{4A48920C-3BAB-BAE8-3954-25A699D03E0D}"/>
              </a:ext>
            </a:extLst>
          </p:cNvPr>
          <p:cNvSpPr>
            <a:spLocks noGrp="1" noChangeArrowheads="1"/>
          </p:cNvSpPr>
          <p:nvPr>
            <p:ph type="title"/>
          </p:nvPr>
        </p:nvSpPr>
        <p:spPr>
          <a:xfrm>
            <a:off x="457200" y="274638"/>
            <a:ext cx="8229600" cy="1143000"/>
          </a:xfrm>
        </p:spPr>
        <p:txBody>
          <a:bodyPr/>
          <a:lstStyle/>
          <a:p>
            <a:r>
              <a:rPr lang="en-US" dirty="0"/>
              <a:t>Anti TNF-Alpha</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3">
            <a:extLst>
              <a:ext uri="{FF2B5EF4-FFF2-40B4-BE49-F238E27FC236}">
                <a16:creationId xmlns:a16="http://schemas.microsoft.com/office/drawing/2014/main" id="{BEB5A0DB-1E13-EC6F-E65B-3D6CE092B96D}"/>
              </a:ext>
            </a:extLst>
          </p:cNvPr>
          <p:cNvSpPr>
            <a:spLocks noGrp="1" noChangeArrowheads="1"/>
          </p:cNvSpPr>
          <p:nvPr>
            <p:ph idx="1"/>
          </p:nvPr>
        </p:nvSpPr>
        <p:spPr>
          <a:xfrm>
            <a:off x="457200" y="1481138"/>
            <a:ext cx="8229600" cy="4525962"/>
          </a:xfrm>
        </p:spPr>
        <p:txBody>
          <a:bodyPr/>
          <a:lstStyle/>
          <a:p>
            <a:r>
              <a:rPr lang="en-US" altLang="en-US" dirty="0"/>
              <a:t>Infliximab: anti TNF – alpha monoclonal Ab</a:t>
            </a:r>
          </a:p>
          <a:p>
            <a:r>
              <a:rPr lang="en-US" altLang="en-US" dirty="0"/>
              <a:t>5 mg/kg body </a:t>
            </a:r>
            <a:r>
              <a:rPr lang="en-US" altLang="en-US" dirty="0" err="1"/>
              <a:t>wt</a:t>
            </a:r>
            <a:r>
              <a:rPr lang="en-US" altLang="en-US" dirty="0"/>
              <a:t> repeated 2 </a:t>
            </a:r>
            <a:r>
              <a:rPr lang="en-US" altLang="en-US" dirty="0" err="1"/>
              <a:t>wks</a:t>
            </a:r>
            <a:r>
              <a:rPr lang="en-US" altLang="en-US" dirty="0"/>
              <a:t> later, again 6 </a:t>
            </a:r>
            <a:r>
              <a:rPr lang="en-US" altLang="en-US" dirty="0" err="1"/>
              <a:t>wks</a:t>
            </a:r>
            <a:r>
              <a:rPr lang="en-US" altLang="en-US" dirty="0"/>
              <a:t> later, then at every 8 </a:t>
            </a:r>
            <a:r>
              <a:rPr lang="en-US" altLang="en-US" dirty="0" err="1"/>
              <a:t>wks</a:t>
            </a:r>
            <a:r>
              <a:rPr lang="en-US" altLang="en-US" dirty="0"/>
              <a:t> interval.</a:t>
            </a:r>
          </a:p>
          <a:p>
            <a:r>
              <a:rPr lang="en-US" altLang="en-US" dirty="0"/>
              <a:t>Etanercept: 25 mg by S.C </a:t>
            </a:r>
            <a:r>
              <a:rPr lang="en-US" altLang="en-US" dirty="0" err="1"/>
              <a:t>inj</a:t>
            </a:r>
            <a:r>
              <a:rPr lang="en-US" altLang="en-US" dirty="0"/>
              <a:t> twice weekly</a:t>
            </a:r>
          </a:p>
          <a:p>
            <a:endParaRPr lang="en-US" altLang="en-US" dirty="0"/>
          </a:p>
          <a:p>
            <a:endParaRPr lang="en-US" alt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3">
            <a:extLst>
              <a:ext uri="{FF2B5EF4-FFF2-40B4-BE49-F238E27FC236}">
                <a16:creationId xmlns:a16="http://schemas.microsoft.com/office/drawing/2014/main" id="{D8CAEACC-A952-8930-2BFE-0BD4FB84C25F}"/>
              </a:ext>
            </a:extLst>
          </p:cNvPr>
          <p:cNvSpPr>
            <a:spLocks noGrp="1" noChangeArrowheads="1"/>
          </p:cNvSpPr>
          <p:nvPr>
            <p:ph idx="1"/>
          </p:nvPr>
        </p:nvSpPr>
        <p:spPr>
          <a:xfrm>
            <a:off x="457200" y="1481138"/>
            <a:ext cx="8229600" cy="4525962"/>
          </a:xfrm>
        </p:spPr>
        <p:txBody>
          <a:bodyPr/>
          <a:lstStyle/>
          <a:p>
            <a:r>
              <a:rPr lang="en-US" altLang="en-US"/>
              <a:t>Bisphosphate Pamidronate at a dose of 60 mg monthly IV</a:t>
            </a:r>
          </a:p>
          <a:p>
            <a:r>
              <a:rPr lang="en-US" altLang="en-US"/>
              <a:t>Thalidomide 200 mg / day [inhibit TNF]</a:t>
            </a:r>
          </a:p>
          <a:p>
            <a:r>
              <a:rPr lang="en-US" altLang="en-US"/>
              <a:t>Alpha emitting isotope 224 Ra at a dose of 1 MBq.</a:t>
            </a:r>
          </a:p>
        </p:txBody>
      </p:sp>
      <p:sp>
        <p:nvSpPr>
          <p:cNvPr id="2" name="Rectangle 2">
            <a:extLst>
              <a:ext uri="{FF2B5EF4-FFF2-40B4-BE49-F238E27FC236}">
                <a16:creationId xmlns:a16="http://schemas.microsoft.com/office/drawing/2014/main" id="{452A658D-5331-3E82-0F79-F8EE551E1F3F}"/>
              </a:ext>
            </a:extLst>
          </p:cNvPr>
          <p:cNvSpPr>
            <a:spLocks noGrp="1" noChangeArrowheads="1"/>
          </p:cNvSpPr>
          <p:nvPr>
            <p:ph type="title"/>
          </p:nvPr>
        </p:nvSpPr>
        <p:spPr>
          <a:xfrm>
            <a:off x="457200" y="274638"/>
            <a:ext cx="8229600" cy="1143000"/>
          </a:xfrm>
        </p:spPr>
        <p:txBody>
          <a:bodyPr/>
          <a:lstStyle/>
          <a:p>
            <a:r>
              <a:rPr lang="en-US"/>
              <a:t>Newer drugs</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3">
            <a:extLst>
              <a:ext uri="{FF2B5EF4-FFF2-40B4-BE49-F238E27FC236}">
                <a16:creationId xmlns:a16="http://schemas.microsoft.com/office/drawing/2014/main" id="{E72BFBA5-78EE-276F-C977-57E4DB5042A4}"/>
              </a:ext>
            </a:extLst>
          </p:cNvPr>
          <p:cNvSpPr>
            <a:spLocks noGrp="1" noChangeArrowheads="1"/>
          </p:cNvSpPr>
          <p:nvPr>
            <p:ph idx="1"/>
          </p:nvPr>
        </p:nvSpPr>
        <p:spPr>
          <a:xfrm>
            <a:off x="457200" y="1481138"/>
            <a:ext cx="8229600" cy="4525962"/>
          </a:xfrm>
        </p:spPr>
        <p:txBody>
          <a:bodyPr/>
          <a:lstStyle/>
          <a:p>
            <a:r>
              <a:rPr lang="en-US" altLang="en-US" dirty="0"/>
              <a:t>Thirty percent to 50% of patients with AS exhibit involvement of the hips; of those, 90% present bilaterally.</a:t>
            </a:r>
          </a:p>
          <a:p>
            <a:r>
              <a:rPr lang="en-US" altLang="en-US" dirty="0"/>
              <a:t>THR is the most common surgery done in AS.</a:t>
            </a:r>
          </a:p>
          <a:p>
            <a:r>
              <a:rPr lang="en-US" altLang="en-US" dirty="0"/>
              <a:t>Mobilizing the hip by THR before spinal osteotomy makes easier to determine desired degree of correction in spine.</a:t>
            </a:r>
          </a:p>
        </p:txBody>
      </p:sp>
      <p:sp>
        <p:nvSpPr>
          <p:cNvPr id="2" name="Rectangle 2">
            <a:extLst>
              <a:ext uri="{FF2B5EF4-FFF2-40B4-BE49-F238E27FC236}">
                <a16:creationId xmlns:a16="http://schemas.microsoft.com/office/drawing/2014/main" id="{374180AB-DCA9-3828-3AC4-DAAF94183F49}"/>
              </a:ext>
            </a:extLst>
          </p:cNvPr>
          <p:cNvSpPr>
            <a:spLocks noGrp="1" noChangeArrowheads="1"/>
          </p:cNvSpPr>
          <p:nvPr>
            <p:ph type="title"/>
          </p:nvPr>
        </p:nvSpPr>
        <p:spPr>
          <a:xfrm>
            <a:off x="457200" y="274638"/>
            <a:ext cx="8229600" cy="1143000"/>
          </a:xfrm>
        </p:spPr>
        <p:txBody>
          <a:bodyPr/>
          <a:lstStyle/>
          <a:p>
            <a:r>
              <a:rPr lang="en-US"/>
              <a:t>SURGICAL</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3">
            <a:extLst>
              <a:ext uri="{FF2B5EF4-FFF2-40B4-BE49-F238E27FC236}">
                <a16:creationId xmlns:a16="http://schemas.microsoft.com/office/drawing/2014/main" id="{D27E5977-E53B-4E8D-5940-03816BA3C571}"/>
              </a:ext>
            </a:extLst>
          </p:cNvPr>
          <p:cNvSpPr>
            <a:spLocks noGrp="1" noChangeArrowheads="1"/>
          </p:cNvSpPr>
          <p:nvPr>
            <p:ph idx="1"/>
          </p:nvPr>
        </p:nvSpPr>
        <p:spPr>
          <a:xfrm>
            <a:off x="457200" y="1481138"/>
            <a:ext cx="8229600" cy="4525962"/>
          </a:xfrm>
        </p:spPr>
        <p:txBody>
          <a:bodyPr/>
          <a:lstStyle/>
          <a:p>
            <a:r>
              <a:rPr lang="en-US" altLang="en-US"/>
              <a:t>AS patients are more prone to anterior dislocation when acetabular components are placed in their normal position relative to the pelvis. </a:t>
            </a:r>
          </a:p>
          <a:p>
            <a:r>
              <a:rPr lang="en-US" altLang="en-US"/>
              <a:t>When positioning the acetabular component in a patient with AS, one must account for the relationship of the pelvis to the lumbar spine in the sagittal plane in order to avoid an excessively hyperextended hip once the patient resumes an upright position.</a:t>
            </a:r>
          </a:p>
          <a:p>
            <a:endParaRPr lang="en-US" altLang="en-US"/>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3">
            <a:extLst>
              <a:ext uri="{FF2B5EF4-FFF2-40B4-BE49-F238E27FC236}">
                <a16:creationId xmlns:a16="http://schemas.microsoft.com/office/drawing/2014/main" id="{50DC554B-8D65-0F53-AE30-9A901DE61446}"/>
              </a:ext>
            </a:extLst>
          </p:cNvPr>
          <p:cNvSpPr>
            <a:spLocks noGrp="1" noChangeArrowheads="1"/>
          </p:cNvSpPr>
          <p:nvPr>
            <p:ph idx="1"/>
          </p:nvPr>
        </p:nvSpPr>
        <p:spPr>
          <a:xfrm>
            <a:off x="457200" y="1481138"/>
            <a:ext cx="8229600" cy="4525962"/>
          </a:xfrm>
        </p:spPr>
        <p:txBody>
          <a:bodyPr/>
          <a:lstStyle/>
          <a:p>
            <a:r>
              <a:rPr lang="en-US" altLang="en-US"/>
              <a:t>GT – not to be osteotomised</a:t>
            </a:r>
          </a:p>
          <a:p>
            <a:r>
              <a:rPr lang="en-US" altLang="en-US"/>
              <a:t>Due to osteoporosis &amp; extensive capsular &amp; pericapsular fibrosis </a:t>
            </a:r>
            <a:r>
              <a:rPr lang="en-US" altLang="en-US">
                <a:sym typeface="Wingdings" panose="05000000000000000000" pitchFamily="2" charset="2"/>
              </a:rPr>
              <a:t> during dislocation of the hip, increased chance of fracture.</a:t>
            </a:r>
          </a:p>
          <a:p>
            <a:r>
              <a:rPr lang="en-US" altLang="en-US">
                <a:sym typeface="Wingdings" panose="05000000000000000000" pitchFamily="2" charset="2"/>
              </a:rPr>
              <a:t>Osteotomy of the neck &amp; head can be removed as piecemeal.</a:t>
            </a:r>
          </a:p>
          <a:p>
            <a:r>
              <a:rPr lang="en-US" altLang="en-US">
                <a:sym typeface="Wingdings" panose="05000000000000000000" pitchFamily="2" charset="2"/>
              </a:rPr>
              <a:t>Capsulectomy should be adequate.</a:t>
            </a:r>
          </a:p>
          <a:p>
            <a:r>
              <a:rPr lang="en-US" altLang="en-US">
                <a:sym typeface="Wingdings" panose="05000000000000000000" pitchFamily="2" charset="2"/>
              </a:rPr>
              <a:t>Precautions to avoid postop dislocation.</a:t>
            </a:r>
            <a:endParaRPr lang="en-US" altLang="en-US"/>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3">
            <a:extLst>
              <a:ext uri="{FF2B5EF4-FFF2-40B4-BE49-F238E27FC236}">
                <a16:creationId xmlns:a16="http://schemas.microsoft.com/office/drawing/2014/main" id="{3A951747-400A-E04E-37E3-1E14D7F0D32C}"/>
              </a:ext>
            </a:extLst>
          </p:cNvPr>
          <p:cNvSpPr>
            <a:spLocks noGrp="1" noChangeArrowheads="1"/>
          </p:cNvSpPr>
          <p:nvPr>
            <p:ph idx="1"/>
          </p:nvPr>
        </p:nvSpPr>
        <p:spPr>
          <a:xfrm>
            <a:off x="457200" y="427038"/>
            <a:ext cx="8229600" cy="5668962"/>
          </a:xfrm>
        </p:spPr>
        <p:txBody>
          <a:bodyPr/>
          <a:lstStyle/>
          <a:p>
            <a:r>
              <a:rPr lang="en-US" altLang="en-US" dirty="0"/>
              <a:t>The level of risk for heterotopic bone formation after THA in patients with AS remains controversial.</a:t>
            </a:r>
          </a:p>
          <a:p>
            <a:r>
              <a:rPr lang="en-US" altLang="en-US" dirty="0"/>
              <a:t>The proportion of AS patients with functional ankylosis secondary to HO following THA is likely substantially lower than previously thought.</a:t>
            </a:r>
          </a:p>
          <a:p>
            <a:r>
              <a:rPr lang="en-US" altLang="en-US" dirty="0"/>
              <a:t>High-risk patients with preoperative ankylosis, with previous hip surgery, with previous infection, and/or in whom a trans trochanteric approach to the hip was used should be considered for HO prophylaxis</a:t>
            </a:r>
          </a:p>
          <a:p>
            <a:endParaRPr lang="en-US" altLang="en-US" dirty="0"/>
          </a:p>
          <a:p>
            <a:endParaRPr lang="en-US" alt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3">
            <a:extLst>
              <a:ext uri="{FF2B5EF4-FFF2-40B4-BE49-F238E27FC236}">
                <a16:creationId xmlns:a16="http://schemas.microsoft.com/office/drawing/2014/main" id="{C0B5D4BF-8644-22E0-2145-E3A4F20D80C1}"/>
              </a:ext>
            </a:extLst>
          </p:cNvPr>
          <p:cNvSpPr>
            <a:spLocks noGrp="1" noChangeArrowheads="1"/>
          </p:cNvSpPr>
          <p:nvPr>
            <p:ph idx="1"/>
          </p:nvPr>
        </p:nvSpPr>
        <p:spPr>
          <a:xfrm>
            <a:off x="457200" y="1481138"/>
            <a:ext cx="8229600" cy="4525962"/>
          </a:xfrm>
        </p:spPr>
        <p:txBody>
          <a:bodyPr/>
          <a:lstStyle/>
          <a:p>
            <a:r>
              <a:rPr lang="en-US" altLang="en-US" dirty="0" err="1"/>
              <a:t>Ankylos</a:t>
            </a:r>
            <a:r>
              <a:rPr lang="en-US" altLang="en-US" dirty="0"/>
              <a:t> – bent or fused, </a:t>
            </a:r>
            <a:r>
              <a:rPr lang="en-US" altLang="en-US" dirty="0" err="1"/>
              <a:t>spondylos</a:t>
            </a:r>
            <a:r>
              <a:rPr lang="en-US" altLang="en-US" dirty="0"/>
              <a:t> – </a:t>
            </a:r>
            <a:r>
              <a:rPr lang="en-US" altLang="en-US" dirty="0" err="1"/>
              <a:t>vetebrae</a:t>
            </a:r>
            <a:r>
              <a:rPr lang="en-US" altLang="en-US" dirty="0"/>
              <a:t>.</a:t>
            </a:r>
          </a:p>
          <a:p>
            <a:r>
              <a:rPr lang="en-US" altLang="en-US" dirty="0"/>
              <a:t>Marie </a:t>
            </a:r>
            <a:r>
              <a:rPr lang="en-US" altLang="en-US" dirty="0" err="1"/>
              <a:t>Strumple</a:t>
            </a:r>
            <a:r>
              <a:rPr lang="en-US" altLang="en-US" dirty="0"/>
              <a:t> or Von </a:t>
            </a:r>
            <a:r>
              <a:rPr lang="en-US" altLang="en-US" dirty="0" err="1"/>
              <a:t>Bechterew</a:t>
            </a:r>
            <a:r>
              <a:rPr lang="en-US" altLang="en-US" dirty="0"/>
              <a:t> disease</a:t>
            </a:r>
          </a:p>
          <a:p>
            <a:r>
              <a:rPr lang="en-US" altLang="en-US" dirty="0"/>
              <a:t>It belongs to group of </a:t>
            </a:r>
            <a:r>
              <a:rPr lang="en-US" altLang="en-US" dirty="0" err="1"/>
              <a:t>spondyloarthritis</a:t>
            </a:r>
            <a:r>
              <a:rPr lang="en-US" altLang="en-US" dirty="0"/>
              <a:t>.</a:t>
            </a:r>
          </a:p>
          <a:p>
            <a:r>
              <a:rPr lang="en-US" altLang="en-US" dirty="0"/>
              <a:t>Share certain C/F &amp; an association with HLA B-27 allele.</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3">
            <a:extLst>
              <a:ext uri="{FF2B5EF4-FFF2-40B4-BE49-F238E27FC236}">
                <a16:creationId xmlns:a16="http://schemas.microsoft.com/office/drawing/2014/main" id="{1D2199C6-8DFA-6BBD-5E08-5EAAA7F07438}"/>
              </a:ext>
            </a:extLst>
          </p:cNvPr>
          <p:cNvSpPr>
            <a:spLocks noGrp="1" noChangeArrowheads="1"/>
          </p:cNvSpPr>
          <p:nvPr>
            <p:ph idx="1"/>
          </p:nvPr>
        </p:nvSpPr>
        <p:spPr>
          <a:xfrm>
            <a:off x="457200" y="1481138"/>
            <a:ext cx="8229600" cy="4525962"/>
          </a:xfrm>
        </p:spPr>
        <p:txBody>
          <a:bodyPr/>
          <a:lstStyle/>
          <a:p>
            <a:r>
              <a:rPr lang="en-US" altLang="en-US" dirty="0"/>
              <a:t>To improve the erect position there by to balance the effect of gravity</a:t>
            </a:r>
          </a:p>
          <a:p>
            <a:r>
              <a:rPr lang="en-US" altLang="en-US" dirty="0"/>
              <a:t>To increase the respiratory function</a:t>
            </a:r>
          </a:p>
          <a:p>
            <a:r>
              <a:rPr lang="en-US" altLang="en-US" dirty="0"/>
              <a:t>To increase the GI fn.</a:t>
            </a:r>
          </a:p>
          <a:p>
            <a:r>
              <a:rPr lang="en-US" altLang="en-US" dirty="0"/>
              <a:t>Smith Peterson O. </a:t>
            </a:r>
          </a:p>
          <a:p>
            <a:r>
              <a:rPr lang="en-US" altLang="en-US" dirty="0"/>
              <a:t>Confined to the laminae &amp; articular facets.</a:t>
            </a:r>
          </a:p>
          <a:p>
            <a:r>
              <a:rPr lang="en-US" altLang="en-US" dirty="0"/>
              <a:t>Ideally done at L2 &amp; L3 levels.</a:t>
            </a:r>
          </a:p>
        </p:txBody>
      </p:sp>
      <p:sp>
        <p:nvSpPr>
          <p:cNvPr id="2" name="Rectangle 2">
            <a:extLst>
              <a:ext uri="{FF2B5EF4-FFF2-40B4-BE49-F238E27FC236}">
                <a16:creationId xmlns:a16="http://schemas.microsoft.com/office/drawing/2014/main" id="{A9CA5A61-CF1E-52E9-F06A-2C7C0F42EA4A}"/>
              </a:ext>
            </a:extLst>
          </p:cNvPr>
          <p:cNvSpPr>
            <a:spLocks noGrp="1" noChangeArrowheads="1"/>
          </p:cNvSpPr>
          <p:nvPr>
            <p:ph type="title"/>
          </p:nvPr>
        </p:nvSpPr>
        <p:spPr>
          <a:xfrm>
            <a:off x="457200" y="274638"/>
            <a:ext cx="8229600" cy="1143000"/>
          </a:xfrm>
        </p:spPr>
        <p:txBody>
          <a:bodyPr/>
          <a:lstStyle/>
          <a:p>
            <a:r>
              <a:rPr lang="en-US"/>
              <a:t>Spine osteotomy</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3">
            <a:extLst>
              <a:ext uri="{FF2B5EF4-FFF2-40B4-BE49-F238E27FC236}">
                <a16:creationId xmlns:a16="http://schemas.microsoft.com/office/drawing/2014/main" id="{4177D92E-E04C-4A5D-DC84-8E386106C0CA}"/>
              </a:ext>
            </a:extLst>
          </p:cNvPr>
          <p:cNvSpPr>
            <a:spLocks noGrp="1" noChangeArrowheads="1"/>
          </p:cNvSpPr>
          <p:nvPr>
            <p:ph idx="1"/>
          </p:nvPr>
        </p:nvSpPr>
        <p:spPr>
          <a:xfrm>
            <a:off x="457200" y="1481138"/>
            <a:ext cx="8229600" cy="4525962"/>
          </a:xfrm>
        </p:spPr>
        <p:txBody>
          <a:bodyPr/>
          <a:lstStyle/>
          <a:p>
            <a:r>
              <a:rPr lang="en-US" altLang="en-US" dirty="0"/>
              <a:t>Surgical intervention also may be indicated for management of deformity, pseudarthrosis, fracture, and spondylodiscitis.</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a:extLst>
              <a:ext uri="{FF2B5EF4-FFF2-40B4-BE49-F238E27FC236}">
                <a16:creationId xmlns:a16="http://schemas.microsoft.com/office/drawing/2014/main" id="{5707CE9C-4A15-B0FB-CD28-45B0E26773DC}"/>
              </a:ext>
            </a:extLst>
          </p:cNvPr>
          <p:cNvSpPr>
            <a:spLocks noGrp="1" noChangeArrowheads="1"/>
          </p:cNvSpPr>
          <p:nvPr>
            <p:ph idx="1"/>
          </p:nvPr>
        </p:nvSpPr>
        <p:spPr>
          <a:xfrm>
            <a:off x="457200" y="1481138"/>
            <a:ext cx="8229600" cy="4525962"/>
          </a:xfrm>
        </p:spPr>
        <p:txBody>
          <a:bodyPr/>
          <a:lstStyle/>
          <a:p>
            <a:r>
              <a:rPr lang="en-US" altLang="en-US" dirty="0"/>
              <a:t>M:F 3:1</a:t>
            </a:r>
          </a:p>
          <a:p>
            <a:r>
              <a:rPr lang="en-US" altLang="en-US" dirty="0"/>
              <a:t>2nd to 4th decade</a:t>
            </a:r>
          </a:p>
          <a:p>
            <a:r>
              <a:rPr lang="en-US" altLang="en-US" dirty="0"/>
              <a:t>6 per 10,000 of G. population</a:t>
            </a:r>
          </a:p>
          <a:p>
            <a:r>
              <a:rPr lang="en-US" altLang="en-US" dirty="0"/>
              <a:t>Autosomal inheritance, with 70% penetrance in males, 10% in females.</a:t>
            </a:r>
          </a:p>
          <a:p>
            <a:r>
              <a:rPr lang="en-US" altLang="en-US" dirty="0"/>
              <a:t>90% pts have HLA B- 27 antigen.</a:t>
            </a:r>
          </a:p>
          <a:p>
            <a:r>
              <a:rPr lang="en-US" altLang="en-US" dirty="0"/>
              <a:t>Increased incidence among relatives.</a:t>
            </a:r>
          </a:p>
          <a:p>
            <a:endParaRPr lang="en-US" altLang="en-US" dirty="0"/>
          </a:p>
        </p:txBody>
      </p:sp>
      <p:sp>
        <p:nvSpPr>
          <p:cNvPr id="10242" name="Rectangle 2">
            <a:extLst>
              <a:ext uri="{FF2B5EF4-FFF2-40B4-BE49-F238E27FC236}">
                <a16:creationId xmlns:a16="http://schemas.microsoft.com/office/drawing/2014/main" id="{2342F681-F594-E243-10B4-118F74B6F124}"/>
              </a:ext>
            </a:extLst>
          </p:cNvPr>
          <p:cNvSpPr>
            <a:spLocks noGrp="1" noChangeArrowheads="1"/>
          </p:cNvSpPr>
          <p:nvPr>
            <p:ph type="title"/>
          </p:nvPr>
        </p:nvSpPr>
        <p:spPr>
          <a:xfrm>
            <a:off x="457200" y="274638"/>
            <a:ext cx="8229600" cy="1143000"/>
          </a:xfrm>
        </p:spPr>
        <p:txBody>
          <a:bodyPr/>
          <a:lstStyle/>
          <a:p>
            <a:r>
              <a:rPr lang="en-US" dirty="0"/>
              <a:t>EPIDEMIOLOGY</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a:extLst>
              <a:ext uri="{FF2B5EF4-FFF2-40B4-BE49-F238E27FC236}">
                <a16:creationId xmlns:a16="http://schemas.microsoft.com/office/drawing/2014/main" id="{4C30060C-C033-95A4-72A5-AF53D3EFEC05}"/>
              </a:ext>
            </a:extLst>
          </p:cNvPr>
          <p:cNvSpPr>
            <a:spLocks noGrp="1" noChangeArrowheads="1"/>
          </p:cNvSpPr>
          <p:nvPr>
            <p:ph idx="1"/>
          </p:nvPr>
        </p:nvSpPr>
        <p:spPr>
          <a:xfrm>
            <a:off x="457200" y="1481138"/>
            <a:ext cx="8229600" cy="4525962"/>
          </a:xfrm>
        </p:spPr>
        <p:txBody>
          <a:bodyPr/>
          <a:lstStyle/>
          <a:p>
            <a:r>
              <a:rPr lang="en-US" altLang="en-US" dirty="0"/>
              <a:t>Located in the short arm of chromosome 6</a:t>
            </a:r>
          </a:p>
          <a:p>
            <a:r>
              <a:rPr lang="en-US" altLang="en-US" dirty="0"/>
              <a:t>One of the series of closely linked polymorphic loci in that region.</a:t>
            </a:r>
          </a:p>
          <a:p>
            <a:r>
              <a:rPr lang="en-US" altLang="en-US" dirty="0"/>
              <a:t>Incidence in N. population – 8% in Caucasians, 4% in blacks.</a:t>
            </a:r>
          </a:p>
          <a:p>
            <a:r>
              <a:rPr lang="en-US" altLang="en-US" dirty="0"/>
              <a:t>Neither necessary nor sufficient to cause AS</a:t>
            </a:r>
          </a:p>
          <a:p>
            <a:r>
              <a:rPr lang="en-US" altLang="en-US" dirty="0"/>
              <a:t>Positive individuals tends to have early onset.</a:t>
            </a:r>
          </a:p>
          <a:p>
            <a:r>
              <a:rPr lang="en-US" altLang="en-US" dirty="0"/>
              <a:t>No correlation with severity.</a:t>
            </a:r>
          </a:p>
        </p:txBody>
      </p:sp>
      <p:sp>
        <p:nvSpPr>
          <p:cNvPr id="11266" name="Rectangle 2">
            <a:extLst>
              <a:ext uri="{FF2B5EF4-FFF2-40B4-BE49-F238E27FC236}">
                <a16:creationId xmlns:a16="http://schemas.microsoft.com/office/drawing/2014/main" id="{5653416E-46EF-A3AC-02EF-B6A4EDFD26EE}"/>
              </a:ext>
            </a:extLst>
          </p:cNvPr>
          <p:cNvSpPr>
            <a:spLocks noGrp="1" noChangeArrowheads="1"/>
          </p:cNvSpPr>
          <p:nvPr>
            <p:ph type="title"/>
          </p:nvPr>
        </p:nvSpPr>
        <p:spPr>
          <a:xfrm>
            <a:off x="457200" y="274638"/>
            <a:ext cx="8229600" cy="1143000"/>
          </a:xfrm>
        </p:spPr>
        <p:txBody>
          <a:bodyPr/>
          <a:lstStyle/>
          <a:p>
            <a:r>
              <a:rPr lang="en-US" dirty="0"/>
              <a:t>HLA B- 27</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3">
            <a:extLst>
              <a:ext uri="{FF2B5EF4-FFF2-40B4-BE49-F238E27FC236}">
                <a16:creationId xmlns:a16="http://schemas.microsoft.com/office/drawing/2014/main" id="{04CBF617-A0C9-D56F-1E2B-6F4FBB801F6A}"/>
              </a:ext>
            </a:extLst>
          </p:cNvPr>
          <p:cNvSpPr>
            <a:spLocks noGrp="1" noChangeArrowheads="1"/>
          </p:cNvSpPr>
          <p:nvPr>
            <p:ph idx="1"/>
          </p:nvPr>
        </p:nvSpPr>
        <p:spPr>
          <a:xfrm>
            <a:off x="457200" y="1481138"/>
            <a:ext cx="8229600" cy="4525962"/>
          </a:xfrm>
        </p:spPr>
        <p:txBody>
          <a:bodyPr/>
          <a:lstStyle/>
          <a:p>
            <a:r>
              <a:rPr lang="en-US" altLang="en-US"/>
              <a:t>Carriers of this gene have a 16% to 50% increased risk of developing AS,</a:t>
            </a:r>
          </a:p>
          <a:p>
            <a:r>
              <a:rPr lang="en-US" altLang="en-US"/>
              <a:t>Virtually absent among the aboriginal populations of Australia and South America.</a:t>
            </a:r>
          </a:p>
          <a:p>
            <a:r>
              <a:rPr lang="en-US" altLang="en-US"/>
              <a:t>Negative individuals doesn’t have family history.</a:t>
            </a:r>
          </a:p>
          <a:p>
            <a:r>
              <a:rPr lang="en-US" altLang="en-US"/>
              <a:t>Susceptibility to AS almost entirely determined by genetic factor with HLA constituting about 1/3 of genetic component.</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3">
            <a:extLst>
              <a:ext uri="{FF2B5EF4-FFF2-40B4-BE49-F238E27FC236}">
                <a16:creationId xmlns:a16="http://schemas.microsoft.com/office/drawing/2014/main" id="{1F840AEC-5F00-AB89-0926-D839ED822503}"/>
              </a:ext>
            </a:extLst>
          </p:cNvPr>
          <p:cNvSpPr>
            <a:spLocks noGrp="1" noChangeArrowheads="1"/>
          </p:cNvSpPr>
          <p:nvPr>
            <p:ph idx="1"/>
          </p:nvPr>
        </p:nvSpPr>
        <p:spPr>
          <a:xfrm>
            <a:off x="457200" y="1481138"/>
            <a:ext cx="8229600" cy="4525962"/>
          </a:xfrm>
        </p:spPr>
        <p:txBody>
          <a:bodyPr/>
          <a:lstStyle/>
          <a:p>
            <a:r>
              <a:rPr lang="en-US" altLang="en-US"/>
              <a:t>autoimmune disorder</a:t>
            </a:r>
          </a:p>
          <a:p>
            <a:r>
              <a:rPr lang="en-US" altLang="en-US"/>
              <a:t>subsequent to a Klebsiella pneumoniae infection in HLA-B27–positive individuals,</a:t>
            </a:r>
          </a:p>
          <a:p>
            <a:r>
              <a:rPr lang="en-US" altLang="en-US"/>
              <a:t>Molecular mimicry, </a:t>
            </a:r>
          </a:p>
          <a:p>
            <a:r>
              <a:rPr lang="en-US" altLang="en-US"/>
              <a:t>incidence of AS in patients with idiopathic bowel disease is approximately 3.7%.</a:t>
            </a:r>
          </a:p>
          <a:p>
            <a:endParaRPr lang="en-US" altLang="en-US"/>
          </a:p>
          <a:p>
            <a:endParaRPr lang="en-US" altLang="en-US"/>
          </a:p>
        </p:txBody>
      </p:sp>
      <p:sp>
        <p:nvSpPr>
          <p:cNvPr id="13314" name="Rectangle 2">
            <a:extLst>
              <a:ext uri="{FF2B5EF4-FFF2-40B4-BE49-F238E27FC236}">
                <a16:creationId xmlns:a16="http://schemas.microsoft.com/office/drawing/2014/main" id="{502F73F1-35CB-47D9-C46D-E4F573955984}"/>
              </a:ext>
            </a:extLst>
          </p:cNvPr>
          <p:cNvSpPr>
            <a:spLocks noGrp="1" noChangeArrowheads="1"/>
          </p:cNvSpPr>
          <p:nvPr>
            <p:ph type="title"/>
          </p:nvPr>
        </p:nvSpPr>
        <p:spPr>
          <a:xfrm>
            <a:off x="457200" y="274638"/>
            <a:ext cx="8229600" cy="1143000"/>
          </a:xfrm>
        </p:spPr>
        <p:txBody>
          <a:bodyPr/>
          <a:lstStyle/>
          <a:p>
            <a:r>
              <a:rPr lang="en-US" dirty="0"/>
              <a:t>ETIOLOGY</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a:extLst>
              <a:ext uri="{FF2B5EF4-FFF2-40B4-BE49-F238E27FC236}">
                <a16:creationId xmlns:a16="http://schemas.microsoft.com/office/drawing/2014/main" id="{12F921AA-8251-0D01-CAE5-1262A318ABCF}"/>
              </a:ext>
            </a:extLst>
          </p:cNvPr>
          <p:cNvSpPr>
            <a:spLocks noGrp="1" noChangeArrowheads="1"/>
          </p:cNvSpPr>
          <p:nvPr>
            <p:ph idx="1"/>
          </p:nvPr>
        </p:nvSpPr>
        <p:spPr>
          <a:xfrm>
            <a:off x="457200" y="1481138"/>
            <a:ext cx="8229600" cy="4525962"/>
          </a:xfrm>
        </p:spPr>
        <p:txBody>
          <a:bodyPr/>
          <a:lstStyle/>
          <a:p>
            <a:r>
              <a:rPr lang="en-US" altLang="en-US"/>
              <a:t>ENTHESOPATHY , Hall mark of AS.</a:t>
            </a:r>
          </a:p>
          <a:p>
            <a:r>
              <a:rPr lang="en-US" altLang="en-US"/>
              <a:t>combination of inflammation and bony destruction at the site of tendon insertion</a:t>
            </a:r>
          </a:p>
          <a:p>
            <a:r>
              <a:rPr lang="en-US" altLang="en-US"/>
              <a:t>Ass with prominent edema of the adj bone marrow &amp; is often characterised by erosive lesions that eventually undergoes ossification.</a:t>
            </a:r>
          </a:p>
          <a:p>
            <a:endParaRPr lang="en-US" altLang="en-US"/>
          </a:p>
        </p:txBody>
      </p:sp>
      <p:sp>
        <p:nvSpPr>
          <p:cNvPr id="14338" name="Rectangle 2">
            <a:extLst>
              <a:ext uri="{FF2B5EF4-FFF2-40B4-BE49-F238E27FC236}">
                <a16:creationId xmlns:a16="http://schemas.microsoft.com/office/drawing/2014/main" id="{5DAEEEB1-88A7-697A-4D68-158DD158036F}"/>
              </a:ext>
            </a:extLst>
          </p:cNvPr>
          <p:cNvSpPr>
            <a:spLocks noGrp="1" noChangeArrowheads="1"/>
          </p:cNvSpPr>
          <p:nvPr>
            <p:ph type="title"/>
          </p:nvPr>
        </p:nvSpPr>
        <p:spPr>
          <a:xfrm>
            <a:off x="457200" y="274638"/>
            <a:ext cx="8229600" cy="1143000"/>
          </a:xfrm>
        </p:spPr>
        <p:txBody>
          <a:bodyPr/>
          <a:lstStyle/>
          <a:p>
            <a:r>
              <a:rPr lang="en-US"/>
              <a:t>PATHOGENESIS</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3">
            <a:extLst>
              <a:ext uri="{FF2B5EF4-FFF2-40B4-BE49-F238E27FC236}">
                <a16:creationId xmlns:a16="http://schemas.microsoft.com/office/drawing/2014/main" id="{4BA5A206-9C87-5FD5-A6C9-595F509EEBD5}"/>
              </a:ext>
            </a:extLst>
          </p:cNvPr>
          <p:cNvSpPr>
            <a:spLocks noGrp="1" noChangeArrowheads="1"/>
          </p:cNvSpPr>
          <p:nvPr>
            <p:ph idx="1"/>
          </p:nvPr>
        </p:nvSpPr>
        <p:spPr>
          <a:xfrm>
            <a:off x="457200" y="914400"/>
            <a:ext cx="8229600" cy="4525962"/>
          </a:xfrm>
        </p:spPr>
        <p:txBody>
          <a:bodyPr/>
          <a:lstStyle/>
          <a:p>
            <a:r>
              <a:rPr lang="en-US" altLang="en-US" dirty="0"/>
              <a:t>Distribution of lesion: in synovium, articular capsular &amp; ligamentous attachments to bones.</a:t>
            </a:r>
          </a:p>
          <a:p>
            <a:r>
              <a:rPr lang="en-US" altLang="en-US" dirty="0"/>
              <a:t>Articular lesions due to 2 primary mech, synovitis, enthesitis</a:t>
            </a:r>
          </a:p>
          <a:p>
            <a:r>
              <a:rPr lang="en-US" altLang="en-US" dirty="0"/>
              <a:t>2 subsidiary mech, </a:t>
            </a:r>
            <a:r>
              <a:rPr lang="en-US" altLang="en-US" dirty="0" err="1"/>
              <a:t>enchondral</a:t>
            </a:r>
            <a:r>
              <a:rPr lang="en-US" altLang="en-US" dirty="0"/>
              <a:t> &amp; trauma.</a:t>
            </a:r>
          </a:p>
          <a:p>
            <a:r>
              <a:rPr lang="en-US" altLang="en-US" dirty="0"/>
              <a:t>In spine: early, there is inflammatory granulation tissue at the </a:t>
            </a:r>
            <a:r>
              <a:rPr lang="en-US" altLang="en-US" dirty="0" err="1"/>
              <a:t>jn</a:t>
            </a:r>
            <a:r>
              <a:rPr lang="en-US" altLang="en-US" dirty="0"/>
              <a:t> of AF of disc cartilage with the margin of V.B.</a:t>
            </a:r>
          </a:p>
          <a:p>
            <a:r>
              <a:rPr lang="en-US" altLang="en-US" dirty="0"/>
              <a:t>Outer AF is replaced by bone – bony osteophytes, fusion of adj V.B.</a:t>
            </a:r>
          </a:p>
          <a:p>
            <a:endParaRPr lang="en-US" altLang="en-US" dirty="0"/>
          </a:p>
          <a:p>
            <a:endParaRPr lang="en-US" alt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Override1.xml><?xml version="1.0" encoding="utf-8"?>
<a:themeOverride xmlns:a="http://schemas.openxmlformats.org/drawingml/2006/main">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ppt/theme/themeOverride2.xml><?xml version="1.0" encoding="utf-8"?>
<a:themeOverride xmlns:a="http://schemas.openxmlformats.org/drawingml/2006/main">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ppt/theme/themeOverride3.xml><?xml version="1.0" encoding="utf-8"?>
<a:themeOverride xmlns:a="http://schemas.openxmlformats.org/drawingml/2006/main">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ppt/theme/themeOverride4.xml><?xml version="1.0" encoding="utf-8"?>
<a:themeOverride xmlns:a="http://schemas.openxmlformats.org/drawingml/2006/main">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docProps/app.xml><?xml version="1.0" encoding="utf-8"?>
<Properties xmlns="http://schemas.openxmlformats.org/officeDocument/2006/extended-properties" xmlns:vt="http://schemas.openxmlformats.org/officeDocument/2006/docPropsVTypes">
  <Template>Concourse</Template>
  <TotalTime>233</TotalTime>
  <Words>1350</Words>
  <Application>Microsoft Office PowerPoint</Application>
  <PresentationFormat>On-screen Show (4:3)</PresentationFormat>
  <Paragraphs>160</Paragraphs>
  <Slides>31</Slides>
  <Notes>0</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31</vt:i4>
      </vt:variant>
    </vt:vector>
  </HeadingPairs>
  <TitlesOfParts>
    <vt:vector size="41" baseType="lpstr">
      <vt:lpstr>Tahoma</vt:lpstr>
      <vt:lpstr>Arial</vt:lpstr>
      <vt:lpstr>Lucida Sans Unicode</vt:lpstr>
      <vt:lpstr>Wingdings 3</vt:lpstr>
      <vt:lpstr>Verdana</vt:lpstr>
      <vt:lpstr>Wingdings 2</vt:lpstr>
      <vt:lpstr>Calibri</vt:lpstr>
      <vt:lpstr>Wingdings</vt:lpstr>
      <vt:lpstr>Palatino-Roman</vt:lpstr>
      <vt:lpstr>Concourse</vt:lpstr>
      <vt:lpstr>ANKYLOSING SPONDYLITIS</vt:lpstr>
      <vt:lpstr>INTRODUCTION</vt:lpstr>
      <vt:lpstr>PowerPoint Presentation</vt:lpstr>
      <vt:lpstr>EPIDEMIOLOGY</vt:lpstr>
      <vt:lpstr>HLA B- 27</vt:lpstr>
      <vt:lpstr>PowerPoint Presentation</vt:lpstr>
      <vt:lpstr>ETIOLOGY</vt:lpstr>
      <vt:lpstr>PATHOGENESIS</vt:lpstr>
      <vt:lpstr>PowerPoint Presentation</vt:lpstr>
      <vt:lpstr>CLINICAL FEATURES</vt:lpstr>
      <vt:lpstr>PowerPoint Presentation</vt:lpstr>
      <vt:lpstr>Posture &amp; stance</vt:lpstr>
      <vt:lpstr>West – Phases of AS</vt:lpstr>
      <vt:lpstr>Pre- ankylosing stage of Scott</vt:lpstr>
      <vt:lpstr>Complications</vt:lpstr>
      <vt:lpstr>Lab</vt:lpstr>
      <vt:lpstr>Anti saccharomyces cervicisae</vt:lpstr>
      <vt:lpstr>X-RAY</vt:lpstr>
      <vt:lpstr>PowerPoint Presentation</vt:lpstr>
      <vt:lpstr>The Modified New York Criteria for Diagnosing Ankylosing Spondylitis</vt:lpstr>
      <vt:lpstr>Sacroiliitis Radiological Grading</vt:lpstr>
      <vt:lpstr>Treatment</vt:lpstr>
      <vt:lpstr>Anti TNF-Alpha</vt:lpstr>
      <vt:lpstr>PowerPoint Presentation</vt:lpstr>
      <vt:lpstr>Newer drugs</vt:lpstr>
      <vt:lpstr>SURGICAL</vt:lpstr>
      <vt:lpstr>PowerPoint Presentation</vt:lpstr>
      <vt:lpstr>PowerPoint Presentation</vt:lpstr>
      <vt:lpstr>PowerPoint Presentation</vt:lpstr>
      <vt:lpstr>Spine osteotomy</vt:lpstr>
      <vt:lpstr>PowerPoint Presentation</vt:lpstr>
    </vt:vector>
  </TitlesOfParts>
  <Company>ORTHOPAEDIC SURGEON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ANKYLOSING SPONDYLITIS</dc:title>
  <dc:creator>Dr.D.DHIVIYA RAJ</dc:creator>
  <cp:lastModifiedBy>Rajesh Patel</cp:lastModifiedBy>
  <cp:revision>74</cp:revision>
  <dcterms:created xsi:type="dcterms:W3CDTF">2008-03-28T12:02:46Z</dcterms:created>
  <dcterms:modified xsi:type="dcterms:W3CDTF">2024-07-27T11:54:27Z</dcterms:modified>
</cp:coreProperties>
</file>