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42"/>
  </p:notesMasterIdLst>
  <p:handoutMasterIdLst>
    <p:handoutMasterId r:id="rId43"/>
  </p:handoutMasterIdLst>
  <p:sldIdLst>
    <p:sldId id="326" r:id="rId2"/>
    <p:sldId id="265" r:id="rId3"/>
    <p:sldId id="297" r:id="rId4"/>
    <p:sldId id="271" r:id="rId5"/>
    <p:sldId id="258" r:id="rId6"/>
    <p:sldId id="300" r:id="rId7"/>
    <p:sldId id="261" r:id="rId8"/>
    <p:sldId id="262" r:id="rId9"/>
    <p:sldId id="263" r:id="rId10"/>
    <p:sldId id="275" r:id="rId11"/>
    <p:sldId id="276" r:id="rId12"/>
    <p:sldId id="298" r:id="rId13"/>
    <p:sldId id="281" r:id="rId14"/>
    <p:sldId id="282" r:id="rId15"/>
    <p:sldId id="301" r:id="rId16"/>
    <p:sldId id="283"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761" autoAdjust="0"/>
  </p:normalViewPr>
  <p:slideViewPr>
    <p:cSldViewPr>
      <p:cViewPr varScale="1">
        <p:scale>
          <a:sx n="66" d="100"/>
          <a:sy n="66" d="100"/>
        </p:scale>
        <p:origin x="55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632DA-147D-4DB6-90D5-E3FD297014F8}" type="doc">
      <dgm:prSet loTypeId="urn:microsoft.com/office/officeart/2005/8/layout/equation2" loCatId="relationship" qsTypeId="urn:microsoft.com/office/officeart/2005/8/quickstyle/3d1" qsCatId="3D" csTypeId="urn:microsoft.com/office/officeart/2005/8/colors/accent3_4" csCatId="accent3" phldr="1"/>
      <dgm:spPr/>
    </dgm:pt>
    <dgm:pt modelId="{4BDB2D62-EFF4-4FCA-92F1-B62F3C0C3B1D}">
      <dgm:prSet phldrT="[Text]"/>
      <dgm:spPr/>
      <dgm:t>
        <a:bodyPr/>
        <a:lstStyle/>
        <a:p>
          <a:r>
            <a:rPr lang="en-US" dirty="0">
              <a:latin typeface="Alegreya Sans SC" panose="00000500000000000000" pitchFamily="2" charset="0"/>
            </a:rPr>
            <a:t>Reduced myocardial contractility</a:t>
          </a:r>
        </a:p>
      </dgm:t>
    </dgm:pt>
    <dgm:pt modelId="{6434FE7B-677A-4C90-BB27-820F2FFB46A2}" type="parTrans" cxnId="{36C3C675-8B72-4F0E-9C9A-95F3792932EE}">
      <dgm:prSet/>
      <dgm:spPr/>
      <dgm:t>
        <a:bodyPr/>
        <a:lstStyle/>
        <a:p>
          <a:endParaRPr lang="en-US"/>
        </a:p>
      </dgm:t>
    </dgm:pt>
    <dgm:pt modelId="{31EA9C24-485A-429F-99F7-5FD36EFA4BE5}" type="sibTrans" cxnId="{36C3C675-8B72-4F0E-9C9A-95F3792932EE}">
      <dgm:prSet/>
      <dgm:spPr/>
      <dgm:t>
        <a:bodyPr/>
        <a:lstStyle/>
        <a:p>
          <a:endParaRPr lang="en-US"/>
        </a:p>
      </dgm:t>
    </dgm:pt>
    <dgm:pt modelId="{C38338B4-F0F9-4982-AD00-5A9F5A9ACDD1}">
      <dgm:prSet phldrT="[Text]"/>
      <dgm:spPr/>
      <dgm:t>
        <a:bodyPr/>
        <a:lstStyle/>
        <a:p>
          <a:r>
            <a:rPr lang="en-US" dirty="0">
              <a:latin typeface="Alegreya Sans SC" panose="00000500000000000000" pitchFamily="2" charset="0"/>
            </a:rPr>
            <a:t>Increase </a:t>
          </a:r>
          <a:r>
            <a:rPr lang="en-US" dirty="0" err="1">
              <a:latin typeface="Alegreya Sans SC" panose="00000500000000000000" pitchFamily="2" charset="0"/>
            </a:rPr>
            <a:t>haemodynamic</a:t>
          </a:r>
          <a:r>
            <a:rPr lang="en-US" dirty="0">
              <a:latin typeface="Alegreya Sans SC" panose="00000500000000000000" pitchFamily="2" charset="0"/>
            </a:rPr>
            <a:t> burden</a:t>
          </a:r>
        </a:p>
      </dgm:t>
    </dgm:pt>
    <dgm:pt modelId="{EB0E3062-C45F-44D7-9413-879FEBC6BF2A}" type="parTrans" cxnId="{6E65399C-561E-4FFA-B991-384DFD6ECCD7}">
      <dgm:prSet/>
      <dgm:spPr/>
      <dgm:t>
        <a:bodyPr/>
        <a:lstStyle/>
        <a:p>
          <a:endParaRPr lang="en-US"/>
        </a:p>
      </dgm:t>
    </dgm:pt>
    <dgm:pt modelId="{107DA4E3-3BAC-44FA-AEF1-4D1C8B85766A}" type="sibTrans" cxnId="{6E65399C-561E-4FFA-B991-384DFD6ECCD7}">
      <dgm:prSet/>
      <dgm:spPr/>
      <dgm:t>
        <a:bodyPr/>
        <a:lstStyle/>
        <a:p>
          <a:endParaRPr lang="en-US"/>
        </a:p>
      </dgm:t>
    </dgm:pt>
    <dgm:pt modelId="{536A9C18-3B4D-4B28-A450-AB5E29037460}">
      <dgm:prSet phldrT="[Text]"/>
      <dgm:spPr/>
      <dgm:t>
        <a:bodyPr/>
        <a:lstStyle/>
        <a:p>
          <a:r>
            <a:rPr lang="en-US" dirty="0">
              <a:latin typeface="Alegreya Sans SC" panose="00000500000000000000" pitchFamily="2" charset="0"/>
            </a:rPr>
            <a:t>Heart failure</a:t>
          </a:r>
        </a:p>
      </dgm:t>
    </dgm:pt>
    <dgm:pt modelId="{BDD24314-4028-425C-8336-32A9CE9948FE}" type="parTrans" cxnId="{AF3B0C83-E521-42B4-B378-B045552EDF53}">
      <dgm:prSet/>
      <dgm:spPr/>
      <dgm:t>
        <a:bodyPr/>
        <a:lstStyle/>
        <a:p>
          <a:endParaRPr lang="en-US"/>
        </a:p>
      </dgm:t>
    </dgm:pt>
    <dgm:pt modelId="{D20DF20D-0580-4138-A76F-2BB7135159E2}" type="sibTrans" cxnId="{AF3B0C83-E521-42B4-B378-B045552EDF53}">
      <dgm:prSet/>
      <dgm:spPr/>
      <dgm:t>
        <a:bodyPr/>
        <a:lstStyle/>
        <a:p>
          <a:endParaRPr lang="en-US"/>
        </a:p>
      </dgm:t>
    </dgm:pt>
    <dgm:pt modelId="{60668E15-965C-44B1-AA44-7D94E3C9E14E}" type="pres">
      <dgm:prSet presAssocID="{4CF632DA-147D-4DB6-90D5-E3FD297014F8}" presName="Name0" presStyleCnt="0">
        <dgm:presLayoutVars>
          <dgm:dir/>
          <dgm:resizeHandles val="exact"/>
        </dgm:presLayoutVars>
      </dgm:prSet>
      <dgm:spPr/>
    </dgm:pt>
    <dgm:pt modelId="{EB148A3A-AFBB-4DEE-BB5E-C2DFFB34B06B}" type="pres">
      <dgm:prSet presAssocID="{4CF632DA-147D-4DB6-90D5-E3FD297014F8}" presName="vNodes" presStyleCnt="0"/>
      <dgm:spPr/>
    </dgm:pt>
    <dgm:pt modelId="{CD4AEFC8-DC53-4F79-8568-0AC44BC24682}" type="pres">
      <dgm:prSet presAssocID="{4BDB2D62-EFF4-4FCA-92F1-B62F3C0C3B1D}" presName="node" presStyleLbl="node1" presStyleIdx="0" presStyleCnt="3">
        <dgm:presLayoutVars>
          <dgm:bulletEnabled val="1"/>
        </dgm:presLayoutVars>
      </dgm:prSet>
      <dgm:spPr/>
      <dgm:t>
        <a:bodyPr/>
        <a:lstStyle/>
        <a:p>
          <a:endParaRPr lang="en-GB"/>
        </a:p>
      </dgm:t>
    </dgm:pt>
    <dgm:pt modelId="{30A9448D-C933-405A-B542-F9A341F3D8FB}" type="pres">
      <dgm:prSet presAssocID="{31EA9C24-485A-429F-99F7-5FD36EFA4BE5}" presName="spacerT" presStyleCnt="0"/>
      <dgm:spPr/>
    </dgm:pt>
    <dgm:pt modelId="{D825FFA6-41A4-4A73-9B85-0A184C0164D3}" type="pres">
      <dgm:prSet presAssocID="{31EA9C24-485A-429F-99F7-5FD36EFA4BE5}" presName="sibTrans" presStyleLbl="sibTrans2D1" presStyleIdx="0" presStyleCnt="2"/>
      <dgm:spPr/>
      <dgm:t>
        <a:bodyPr/>
        <a:lstStyle/>
        <a:p>
          <a:endParaRPr lang="en-GB"/>
        </a:p>
      </dgm:t>
    </dgm:pt>
    <dgm:pt modelId="{1E94EF2A-FA4D-42E7-B470-84AE26BDBA9C}" type="pres">
      <dgm:prSet presAssocID="{31EA9C24-485A-429F-99F7-5FD36EFA4BE5}" presName="spacerB" presStyleCnt="0"/>
      <dgm:spPr/>
    </dgm:pt>
    <dgm:pt modelId="{109A7DF2-B649-4AE3-81C3-362717EFEA04}" type="pres">
      <dgm:prSet presAssocID="{C38338B4-F0F9-4982-AD00-5A9F5A9ACDD1}" presName="node" presStyleLbl="node1" presStyleIdx="1" presStyleCnt="3">
        <dgm:presLayoutVars>
          <dgm:bulletEnabled val="1"/>
        </dgm:presLayoutVars>
      </dgm:prSet>
      <dgm:spPr/>
      <dgm:t>
        <a:bodyPr/>
        <a:lstStyle/>
        <a:p>
          <a:endParaRPr lang="en-GB"/>
        </a:p>
      </dgm:t>
    </dgm:pt>
    <dgm:pt modelId="{A478D08D-9906-40C0-A547-7619C480012C}" type="pres">
      <dgm:prSet presAssocID="{4CF632DA-147D-4DB6-90D5-E3FD297014F8}" presName="sibTransLast" presStyleLbl="sibTrans2D1" presStyleIdx="1" presStyleCnt="2"/>
      <dgm:spPr/>
      <dgm:t>
        <a:bodyPr/>
        <a:lstStyle/>
        <a:p>
          <a:endParaRPr lang="en-GB"/>
        </a:p>
      </dgm:t>
    </dgm:pt>
    <dgm:pt modelId="{50975A08-601C-48AE-933B-9C8BBBD55168}" type="pres">
      <dgm:prSet presAssocID="{4CF632DA-147D-4DB6-90D5-E3FD297014F8}" presName="connectorText" presStyleLbl="sibTrans2D1" presStyleIdx="1" presStyleCnt="2"/>
      <dgm:spPr/>
      <dgm:t>
        <a:bodyPr/>
        <a:lstStyle/>
        <a:p>
          <a:endParaRPr lang="en-GB"/>
        </a:p>
      </dgm:t>
    </dgm:pt>
    <dgm:pt modelId="{4D5C71A2-05ED-4460-B74B-C59FC3646A7E}" type="pres">
      <dgm:prSet presAssocID="{4CF632DA-147D-4DB6-90D5-E3FD297014F8}" presName="lastNode" presStyleLbl="node1" presStyleIdx="2" presStyleCnt="3">
        <dgm:presLayoutVars>
          <dgm:bulletEnabled val="1"/>
        </dgm:presLayoutVars>
      </dgm:prSet>
      <dgm:spPr/>
      <dgm:t>
        <a:bodyPr/>
        <a:lstStyle/>
        <a:p>
          <a:endParaRPr lang="en-GB"/>
        </a:p>
      </dgm:t>
    </dgm:pt>
  </dgm:ptLst>
  <dgm:cxnLst>
    <dgm:cxn modelId="{8FA6099D-E592-4C8E-9504-03A444B50C23}" type="presOf" srcId="{4BDB2D62-EFF4-4FCA-92F1-B62F3C0C3B1D}" destId="{CD4AEFC8-DC53-4F79-8568-0AC44BC24682}" srcOrd="0" destOrd="0" presId="urn:microsoft.com/office/officeart/2005/8/layout/equation2"/>
    <dgm:cxn modelId="{AF3B0C83-E521-42B4-B378-B045552EDF53}" srcId="{4CF632DA-147D-4DB6-90D5-E3FD297014F8}" destId="{536A9C18-3B4D-4B28-A450-AB5E29037460}" srcOrd="2" destOrd="0" parTransId="{BDD24314-4028-425C-8336-32A9CE9948FE}" sibTransId="{D20DF20D-0580-4138-A76F-2BB7135159E2}"/>
    <dgm:cxn modelId="{F9A0BB6E-8CBE-4A96-A630-C32A5783352A}" type="presOf" srcId="{107DA4E3-3BAC-44FA-AEF1-4D1C8B85766A}" destId="{A478D08D-9906-40C0-A547-7619C480012C}" srcOrd="0" destOrd="0" presId="urn:microsoft.com/office/officeart/2005/8/layout/equation2"/>
    <dgm:cxn modelId="{FC1F20D4-1438-4F64-B0F0-C993D7584E78}" type="presOf" srcId="{4CF632DA-147D-4DB6-90D5-E3FD297014F8}" destId="{60668E15-965C-44B1-AA44-7D94E3C9E14E}" srcOrd="0" destOrd="0" presId="urn:microsoft.com/office/officeart/2005/8/layout/equation2"/>
    <dgm:cxn modelId="{36C3C675-8B72-4F0E-9C9A-95F3792932EE}" srcId="{4CF632DA-147D-4DB6-90D5-E3FD297014F8}" destId="{4BDB2D62-EFF4-4FCA-92F1-B62F3C0C3B1D}" srcOrd="0" destOrd="0" parTransId="{6434FE7B-677A-4C90-BB27-820F2FFB46A2}" sibTransId="{31EA9C24-485A-429F-99F7-5FD36EFA4BE5}"/>
    <dgm:cxn modelId="{0B365977-1D7D-44D5-A9BB-878019601D23}" type="presOf" srcId="{C38338B4-F0F9-4982-AD00-5A9F5A9ACDD1}" destId="{109A7DF2-B649-4AE3-81C3-362717EFEA04}" srcOrd="0" destOrd="0" presId="urn:microsoft.com/office/officeart/2005/8/layout/equation2"/>
    <dgm:cxn modelId="{BB74C3FA-5502-4858-9803-C93EB4A9FF4E}" type="presOf" srcId="{31EA9C24-485A-429F-99F7-5FD36EFA4BE5}" destId="{D825FFA6-41A4-4A73-9B85-0A184C0164D3}" srcOrd="0" destOrd="0" presId="urn:microsoft.com/office/officeart/2005/8/layout/equation2"/>
    <dgm:cxn modelId="{D2421B53-AC42-42C6-9FF2-2E3C01DB5220}" type="presOf" srcId="{107DA4E3-3BAC-44FA-AEF1-4D1C8B85766A}" destId="{50975A08-601C-48AE-933B-9C8BBBD55168}" srcOrd="1" destOrd="0" presId="urn:microsoft.com/office/officeart/2005/8/layout/equation2"/>
    <dgm:cxn modelId="{6E65399C-561E-4FFA-B991-384DFD6ECCD7}" srcId="{4CF632DA-147D-4DB6-90D5-E3FD297014F8}" destId="{C38338B4-F0F9-4982-AD00-5A9F5A9ACDD1}" srcOrd="1" destOrd="0" parTransId="{EB0E3062-C45F-44D7-9413-879FEBC6BF2A}" sibTransId="{107DA4E3-3BAC-44FA-AEF1-4D1C8B85766A}"/>
    <dgm:cxn modelId="{6C62FC73-EECD-46AE-8CAA-D7F70B730576}" type="presOf" srcId="{536A9C18-3B4D-4B28-A450-AB5E29037460}" destId="{4D5C71A2-05ED-4460-B74B-C59FC3646A7E}" srcOrd="0" destOrd="0" presId="urn:microsoft.com/office/officeart/2005/8/layout/equation2"/>
    <dgm:cxn modelId="{4CE739AE-A34C-4B92-A22F-1C519CACA5A7}" type="presParOf" srcId="{60668E15-965C-44B1-AA44-7D94E3C9E14E}" destId="{EB148A3A-AFBB-4DEE-BB5E-C2DFFB34B06B}" srcOrd="0" destOrd="0" presId="urn:microsoft.com/office/officeart/2005/8/layout/equation2"/>
    <dgm:cxn modelId="{140A8437-E64C-43DF-B17A-219D7FEC003F}" type="presParOf" srcId="{EB148A3A-AFBB-4DEE-BB5E-C2DFFB34B06B}" destId="{CD4AEFC8-DC53-4F79-8568-0AC44BC24682}" srcOrd="0" destOrd="0" presId="urn:microsoft.com/office/officeart/2005/8/layout/equation2"/>
    <dgm:cxn modelId="{2593FC97-E647-4EBF-A05A-951859C4AB3B}" type="presParOf" srcId="{EB148A3A-AFBB-4DEE-BB5E-C2DFFB34B06B}" destId="{30A9448D-C933-405A-B542-F9A341F3D8FB}" srcOrd="1" destOrd="0" presId="urn:microsoft.com/office/officeart/2005/8/layout/equation2"/>
    <dgm:cxn modelId="{DE628591-700D-4196-BFD1-C51D6E77563B}" type="presParOf" srcId="{EB148A3A-AFBB-4DEE-BB5E-C2DFFB34B06B}" destId="{D825FFA6-41A4-4A73-9B85-0A184C0164D3}" srcOrd="2" destOrd="0" presId="urn:microsoft.com/office/officeart/2005/8/layout/equation2"/>
    <dgm:cxn modelId="{F7941208-9954-4491-93FF-AB5F7518A754}" type="presParOf" srcId="{EB148A3A-AFBB-4DEE-BB5E-C2DFFB34B06B}" destId="{1E94EF2A-FA4D-42E7-B470-84AE26BDBA9C}" srcOrd="3" destOrd="0" presId="urn:microsoft.com/office/officeart/2005/8/layout/equation2"/>
    <dgm:cxn modelId="{BB5D655D-FBD4-4A3B-B632-54E4D1049DA1}" type="presParOf" srcId="{EB148A3A-AFBB-4DEE-BB5E-C2DFFB34B06B}" destId="{109A7DF2-B649-4AE3-81C3-362717EFEA04}" srcOrd="4" destOrd="0" presId="urn:microsoft.com/office/officeart/2005/8/layout/equation2"/>
    <dgm:cxn modelId="{8396930F-5C94-493B-991E-93E2F0693A4B}" type="presParOf" srcId="{60668E15-965C-44B1-AA44-7D94E3C9E14E}" destId="{A478D08D-9906-40C0-A547-7619C480012C}" srcOrd="1" destOrd="0" presId="urn:microsoft.com/office/officeart/2005/8/layout/equation2"/>
    <dgm:cxn modelId="{3B2744E7-5993-4D42-A939-8EDB380D2C87}" type="presParOf" srcId="{A478D08D-9906-40C0-A547-7619C480012C}" destId="{50975A08-601C-48AE-933B-9C8BBBD55168}" srcOrd="0" destOrd="0" presId="urn:microsoft.com/office/officeart/2005/8/layout/equation2"/>
    <dgm:cxn modelId="{76667A20-69FB-411A-8B35-ACB4721BC24B}" type="presParOf" srcId="{60668E15-965C-44B1-AA44-7D94E3C9E14E}" destId="{4D5C71A2-05ED-4460-B74B-C59FC3646A7E}"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304087-5433-4843-A9AC-E9BC6477041C}" type="doc">
      <dgm:prSet loTypeId="urn:microsoft.com/office/officeart/2005/8/layout/default" loCatId="list" qsTypeId="urn:microsoft.com/office/officeart/2005/8/quickstyle/3d2#8" qsCatId="3D" csTypeId="urn:microsoft.com/office/officeart/2005/8/colors/accent3_4" csCatId="accent3" phldr="1"/>
      <dgm:spPr/>
      <dgm:t>
        <a:bodyPr/>
        <a:lstStyle/>
        <a:p>
          <a:endParaRPr lang="en-US"/>
        </a:p>
      </dgm:t>
    </dgm:pt>
    <dgm:pt modelId="{8C158E2F-D647-4EED-8F4C-E0BE7E9E5CC3}">
      <dgm:prSet phldrT="[Text]"/>
      <dgm:spPr/>
      <dgm:t>
        <a:bodyPr/>
        <a:lstStyle/>
        <a:p>
          <a:r>
            <a:rPr lang="en-US" dirty="0">
              <a:latin typeface="Alegreya Sans SC" panose="00000500000000000000" pitchFamily="2" charset="0"/>
            </a:rPr>
            <a:t>Tachypnoea (&gt; 50) </a:t>
          </a:r>
        </a:p>
      </dgm:t>
    </dgm:pt>
    <dgm:pt modelId="{DDBA987E-3C12-4308-8461-D4D245C28680}" type="parTrans" cxnId="{7C3A40F4-CA91-49E0-8580-A15F6B9C7380}">
      <dgm:prSet/>
      <dgm:spPr/>
      <dgm:t>
        <a:bodyPr/>
        <a:lstStyle/>
        <a:p>
          <a:endParaRPr lang="en-US"/>
        </a:p>
      </dgm:t>
    </dgm:pt>
    <dgm:pt modelId="{A1B53427-4C96-4E49-9CD4-6F4D444691BD}" type="sibTrans" cxnId="{7C3A40F4-CA91-49E0-8580-A15F6B9C7380}">
      <dgm:prSet/>
      <dgm:spPr/>
      <dgm:t>
        <a:bodyPr/>
        <a:lstStyle/>
        <a:p>
          <a:endParaRPr lang="en-US"/>
        </a:p>
      </dgm:t>
    </dgm:pt>
    <dgm:pt modelId="{DF008172-565B-43FB-A8D9-023B8B0F768E}">
      <dgm:prSet phldrT="[Text]"/>
      <dgm:spPr/>
      <dgm:t>
        <a:bodyPr/>
        <a:lstStyle/>
        <a:p>
          <a:r>
            <a:rPr lang="en-US" dirty="0">
              <a:latin typeface="Alegreya Sans SC" panose="00000500000000000000" pitchFamily="2" charset="0"/>
            </a:rPr>
            <a:t>Respiratory distress (retraction) </a:t>
          </a:r>
        </a:p>
      </dgm:t>
    </dgm:pt>
    <dgm:pt modelId="{EC16205A-5870-4F02-B48D-1E017E82E7B4}" type="parTrans" cxnId="{A8B52AC4-2A4B-411F-A510-E7449DAEAE7D}">
      <dgm:prSet/>
      <dgm:spPr/>
      <dgm:t>
        <a:bodyPr/>
        <a:lstStyle/>
        <a:p>
          <a:endParaRPr lang="en-US"/>
        </a:p>
      </dgm:t>
    </dgm:pt>
    <dgm:pt modelId="{40C991DC-7155-432B-9493-A53CAD7AE37F}" type="sibTrans" cxnId="{A8B52AC4-2A4B-411F-A510-E7449DAEAE7D}">
      <dgm:prSet/>
      <dgm:spPr/>
      <dgm:t>
        <a:bodyPr/>
        <a:lstStyle/>
        <a:p>
          <a:endParaRPr lang="en-US"/>
        </a:p>
      </dgm:t>
    </dgm:pt>
    <dgm:pt modelId="{B14FF560-613C-4598-BAAF-EA871FB84921}">
      <dgm:prSet phldrT="[Text]"/>
      <dgm:spPr/>
      <dgm:t>
        <a:bodyPr/>
        <a:lstStyle/>
        <a:p>
          <a:r>
            <a:rPr lang="en-US" dirty="0">
              <a:latin typeface="Alegreya Sans SC" panose="00000500000000000000" pitchFamily="2" charset="0"/>
            </a:rPr>
            <a:t>Grunting and difficulty with feeding </a:t>
          </a:r>
        </a:p>
      </dgm:t>
    </dgm:pt>
    <dgm:pt modelId="{617BAFB5-E8FB-4FF8-BB6B-4EBC140B893F}" type="parTrans" cxnId="{73F454D0-5C80-4FB1-8957-EE708B518868}">
      <dgm:prSet/>
      <dgm:spPr/>
      <dgm:t>
        <a:bodyPr/>
        <a:lstStyle/>
        <a:p>
          <a:endParaRPr lang="en-US"/>
        </a:p>
      </dgm:t>
    </dgm:pt>
    <dgm:pt modelId="{09A5E5B3-524A-4F6D-8CCE-1CFDD9C4DB82}" type="sibTrans" cxnId="{73F454D0-5C80-4FB1-8957-EE708B518868}">
      <dgm:prSet/>
      <dgm:spPr/>
      <dgm:t>
        <a:bodyPr/>
        <a:lstStyle/>
        <a:p>
          <a:endParaRPr lang="en-US"/>
        </a:p>
      </dgm:t>
    </dgm:pt>
    <dgm:pt modelId="{16A2ACC9-9641-4351-A3C6-5FC188C62EEB}">
      <dgm:prSet phldrT="[Text]"/>
      <dgm:spPr/>
      <dgm:t>
        <a:bodyPr/>
        <a:lstStyle/>
        <a:p>
          <a:r>
            <a:rPr lang="en-US" dirty="0"/>
            <a:t>Diaphoresis during feeding (catecholamine surge)+ </a:t>
          </a:r>
          <a:r>
            <a:rPr lang="en-US" dirty="0">
              <a:latin typeface="Alegreya Sans SC" panose="00000500000000000000" pitchFamily="2" charset="0"/>
            </a:rPr>
            <a:t>suck-rest-suck</a:t>
          </a:r>
          <a:r>
            <a:rPr lang="en-US" dirty="0"/>
            <a:t> cycle </a:t>
          </a:r>
        </a:p>
      </dgm:t>
    </dgm:pt>
    <dgm:pt modelId="{8D47FCF0-C261-4E52-997E-E1EE0582A801}" type="parTrans" cxnId="{4EA2DACC-9FFB-4C71-B843-E615871FF473}">
      <dgm:prSet/>
      <dgm:spPr/>
      <dgm:t>
        <a:bodyPr/>
        <a:lstStyle/>
        <a:p>
          <a:endParaRPr lang="en-US"/>
        </a:p>
      </dgm:t>
    </dgm:pt>
    <dgm:pt modelId="{6EE80225-8EE9-42D4-A60E-45D7F6759922}" type="sibTrans" cxnId="{4EA2DACC-9FFB-4C71-B843-E615871FF473}">
      <dgm:prSet/>
      <dgm:spPr/>
      <dgm:t>
        <a:bodyPr/>
        <a:lstStyle/>
        <a:p>
          <a:endParaRPr lang="en-US"/>
        </a:p>
      </dgm:t>
    </dgm:pt>
    <dgm:pt modelId="{A8C87096-6AD6-4BFB-9689-912691C89472}">
      <dgm:prSet/>
      <dgm:spPr/>
      <dgm:t>
        <a:bodyPr/>
        <a:lstStyle/>
        <a:p>
          <a:r>
            <a:rPr lang="en-US" dirty="0">
              <a:latin typeface="Alegreya Sans SC" panose="00000500000000000000" pitchFamily="2" charset="0"/>
            </a:rPr>
            <a:t>Cardiomegaly and gallop rhythm S3 gallop</a:t>
          </a:r>
        </a:p>
      </dgm:t>
    </dgm:pt>
    <dgm:pt modelId="{009B7AAF-8139-4419-B0F2-1660A527A868}" type="parTrans" cxnId="{6C1A5564-4780-4345-9CFB-D12AE597B92C}">
      <dgm:prSet/>
      <dgm:spPr/>
      <dgm:t>
        <a:bodyPr/>
        <a:lstStyle/>
        <a:p>
          <a:endParaRPr lang="en-US"/>
        </a:p>
      </dgm:t>
    </dgm:pt>
    <dgm:pt modelId="{6015C6F6-ECFB-4CAB-BBEE-FD48B73FF75D}" type="sibTrans" cxnId="{6C1A5564-4780-4345-9CFB-D12AE597B92C}">
      <dgm:prSet/>
      <dgm:spPr/>
      <dgm:t>
        <a:bodyPr/>
        <a:lstStyle/>
        <a:p>
          <a:endParaRPr lang="en-US"/>
        </a:p>
      </dgm:t>
    </dgm:pt>
    <dgm:pt modelId="{2BB0AEC3-8C9D-4658-AC5A-5076EB80A3AD}">
      <dgm:prSet/>
      <dgm:spPr/>
      <dgm:t>
        <a:bodyPr/>
        <a:lstStyle/>
        <a:p>
          <a:r>
            <a:rPr lang="en-US" dirty="0">
              <a:latin typeface="Alegreya Sans SC" panose="00000500000000000000" pitchFamily="2" charset="0"/>
            </a:rPr>
            <a:t>Tachycardia (&gt; 160bpm)</a:t>
          </a:r>
        </a:p>
      </dgm:t>
    </dgm:pt>
    <dgm:pt modelId="{E26F79CB-DB75-4987-845E-AC53244CD45F}" type="parTrans" cxnId="{8FBE352A-A7B2-4130-A5F1-6213879957B7}">
      <dgm:prSet/>
      <dgm:spPr/>
      <dgm:t>
        <a:bodyPr/>
        <a:lstStyle/>
        <a:p>
          <a:endParaRPr lang="en-US"/>
        </a:p>
      </dgm:t>
    </dgm:pt>
    <dgm:pt modelId="{5463EA5F-714C-4076-BDEE-4B913C12624C}" type="sibTrans" cxnId="{8FBE352A-A7B2-4130-A5F1-6213879957B7}">
      <dgm:prSet/>
      <dgm:spPr/>
      <dgm:t>
        <a:bodyPr/>
        <a:lstStyle/>
        <a:p>
          <a:endParaRPr lang="en-US"/>
        </a:p>
      </dgm:t>
    </dgm:pt>
    <dgm:pt modelId="{E28AE2D1-1BD4-4FE2-9A22-DF4A5E1FFA7F}" type="pres">
      <dgm:prSet presAssocID="{0E304087-5433-4843-A9AC-E9BC6477041C}" presName="diagram" presStyleCnt="0">
        <dgm:presLayoutVars>
          <dgm:dir/>
          <dgm:resizeHandles val="exact"/>
        </dgm:presLayoutVars>
      </dgm:prSet>
      <dgm:spPr/>
      <dgm:t>
        <a:bodyPr/>
        <a:lstStyle/>
        <a:p>
          <a:endParaRPr lang="en-GB"/>
        </a:p>
      </dgm:t>
    </dgm:pt>
    <dgm:pt modelId="{80F0044D-9D1F-4725-A239-BF06401D4F93}" type="pres">
      <dgm:prSet presAssocID="{8C158E2F-D647-4EED-8F4C-E0BE7E9E5CC3}" presName="node" presStyleLbl="node1" presStyleIdx="0" presStyleCnt="6" custScaleX="2000000" custScaleY="2000000">
        <dgm:presLayoutVars>
          <dgm:bulletEnabled val="1"/>
        </dgm:presLayoutVars>
      </dgm:prSet>
      <dgm:spPr/>
      <dgm:t>
        <a:bodyPr/>
        <a:lstStyle/>
        <a:p>
          <a:endParaRPr lang="en-GB"/>
        </a:p>
      </dgm:t>
    </dgm:pt>
    <dgm:pt modelId="{7BF81C3E-589D-4CAB-B086-CC0271C1B42E}" type="pres">
      <dgm:prSet presAssocID="{A1B53427-4C96-4E49-9CD4-6F4D444691BD}" presName="sibTrans" presStyleCnt="0"/>
      <dgm:spPr/>
    </dgm:pt>
    <dgm:pt modelId="{861B2D3D-E158-41E1-BA96-D1E0AFEA03D9}" type="pres">
      <dgm:prSet presAssocID="{DF008172-565B-43FB-A8D9-023B8B0F768E}" presName="node" presStyleLbl="node1" presStyleIdx="1" presStyleCnt="6" custScaleX="2000000" custScaleY="2000000">
        <dgm:presLayoutVars>
          <dgm:bulletEnabled val="1"/>
        </dgm:presLayoutVars>
      </dgm:prSet>
      <dgm:spPr/>
      <dgm:t>
        <a:bodyPr/>
        <a:lstStyle/>
        <a:p>
          <a:endParaRPr lang="en-GB"/>
        </a:p>
      </dgm:t>
    </dgm:pt>
    <dgm:pt modelId="{D3A976E6-F701-4521-8C33-94187BA4F4B2}" type="pres">
      <dgm:prSet presAssocID="{40C991DC-7155-432B-9493-A53CAD7AE37F}" presName="sibTrans" presStyleCnt="0"/>
      <dgm:spPr/>
    </dgm:pt>
    <dgm:pt modelId="{59703AB4-87EB-459F-827E-28E6FFA4AADF}" type="pres">
      <dgm:prSet presAssocID="{B14FF560-613C-4598-BAAF-EA871FB84921}" presName="node" presStyleLbl="node1" presStyleIdx="2" presStyleCnt="6" custScaleX="2000000" custScaleY="2000000" custLinFactNeighborY="-6854">
        <dgm:presLayoutVars>
          <dgm:bulletEnabled val="1"/>
        </dgm:presLayoutVars>
      </dgm:prSet>
      <dgm:spPr/>
      <dgm:t>
        <a:bodyPr/>
        <a:lstStyle/>
        <a:p>
          <a:endParaRPr lang="en-GB"/>
        </a:p>
      </dgm:t>
    </dgm:pt>
    <dgm:pt modelId="{EC52E14D-59E4-4E79-BA0B-641BC3973AB3}" type="pres">
      <dgm:prSet presAssocID="{09A5E5B3-524A-4F6D-8CCE-1CFDD9C4DB82}" presName="sibTrans" presStyleCnt="0"/>
      <dgm:spPr/>
    </dgm:pt>
    <dgm:pt modelId="{7395F3DF-CB3C-46FC-A282-5FC222ECA7A8}" type="pres">
      <dgm:prSet presAssocID="{16A2ACC9-9641-4351-A3C6-5FC188C62EEB}" presName="node" presStyleLbl="node1" presStyleIdx="3" presStyleCnt="6" custScaleX="2000000" custScaleY="2000000" custLinFactNeighborY="215">
        <dgm:presLayoutVars>
          <dgm:bulletEnabled val="1"/>
        </dgm:presLayoutVars>
      </dgm:prSet>
      <dgm:spPr/>
      <dgm:t>
        <a:bodyPr/>
        <a:lstStyle/>
        <a:p>
          <a:endParaRPr lang="en-GB"/>
        </a:p>
      </dgm:t>
    </dgm:pt>
    <dgm:pt modelId="{AAF97135-F6E6-4EB5-B5B3-1A6F88BE27FA}" type="pres">
      <dgm:prSet presAssocID="{6EE80225-8EE9-42D4-A60E-45D7F6759922}" presName="sibTrans" presStyleCnt="0"/>
      <dgm:spPr/>
    </dgm:pt>
    <dgm:pt modelId="{597AC54F-6F1A-4807-AB85-28111C99FBCC}" type="pres">
      <dgm:prSet presAssocID="{A8C87096-6AD6-4BFB-9689-912691C89472}" presName="node" presStyleLbl="node1" presStyleIdx="4" presStyleCnt="6" custScaleX="2000000" custScaleY="2000000" custLinFactNeighborX="-386" custLinFactNeighborY="-78817">
        <dgm:presLayoutVars>
          <dgm:bulletEnabled val="1"/>
        </dgm:presLayoutVars>
      </dgm:prSet>
      <dgm:spPr/>
      <dgm:t>
        <a:bodyPr/>
        <a:lstStyle/>
        <a:p>
          <a:endParaRPr lang="en-GB"/>
        </a:p>
      </dgm:t>
    </dgm:pt>
    <dgm:pt modelId="{1AE70478-88FE-44C8-BA6E-2F782F51011F}" type="pres">
      <dgm:prSet presAssocID="{6015C6F6-ECFB-4CAB-BBEE-FD48B73FF75D}" presName="sibTrans" presStyleCnt="0"/>
      <dgm:spPr/>
    </dgm:pt>
    <dgm:pt modelId="{4FA7C248-78DF-4DD7-91F0-ADBE10910C08}" type="pres">
      <dgm:prSet presAssocID="{2BB0AEC3-8C9D-4658-AC5A-5076EB80A3AD}" presName="node" presStyleLbl="node1" presStyleIdx="5" presStyleCnt="6" custScaleX="2000000" custScaleY="2000000" custLinFactNeighborY="-78817">
        <dgm:presLayoutVars>
          <dgm:bulletEnabled val="1"/>
        </dgm:presLayoutVars>
      </dgm:prSet>
      <dgm:spPr/>
      <dgm:t>
        <a:bodyPr/>
        <a:lstStyle/>
        <a:p>
          <a:endParaRPr lang="en-GB"/>
        </a:p>
      </dgm:t>
    </dgm:pt>
  </dgm:ptLst>
  <dgm:cxnLst>
    <dgm:cxn modelId="{460F7453-3532-40CC-8BE8-6BEF5F795910}" type="presOf" srcId="{B14FF560-613C-4598-BAAF-EA871FB84921}" destId="{59703AB4-87EB-459F-827E-28E6FFA4AADF}" srcOrd="0" destOrd="0" presId="urn:microsoft.com/office/officeart/2005/8/layout/default"/>
    <dgm:cxn modelId="{73F454D0-5C80-4FB1-8957-EE708B518868}" srcId="{0E304087-5433-4843-A9AC-E9BC6477041C}" destId="{B14FF560-613C-4598-BAAF-EA871FB84921}" srcOrd="2" destOrd="0" parTransId="{617BAFB5-E8FB-4FF8-BB6B-4EBC140B893F}" sibTransId="{09A5E5B3-524A-4F6D-8CCE-1CFDD9C4DB82}"/>
    <dgm:cxn modelId="{A8B52AC4-2A4B-411F-A510-E7449DAEAE7D}" srcId="{0E304087-5433-4843-A9AC-E9BC6477041C}" destId="{DF008172-565B-43FB-A8D9-023B8B0F768E}" srcOrd="1" destOrd="0" parTransId="{EC16205A-5870-4F02-B48D-1E017E82E7B4}" sibTransId="{40C991DC-7155-432B-9493-A53CAD7AE37F}"/>
    <dgm:cxn modelId="{038F1808-509F-4A22-BE8F-9CD87F8C4E3B}" type="presOf" srcId="{2BB0AEC3-8C9D-4658-AC5A-5076EB80A3AD}" destId="{4FA7C248-78DF-4DD7-91F0-ADBE10910C08}" srcOrd="0" destOrd="0" presId="urn:microsoft.com/office/officeart/2005/8/layout/default"/>
    <dgm:cxn modelId="{CCBEEED0-45F7-4C3C-A86D-52BEACA668FF}" type="presOf" srcId="{0E304087-5433-4843-A9AC-E9BC6477041C}" destId="{E28AE2D1-1BD4-4FE2-9A22-DF4A5E1FFA7F}" srcOrd="0" destOrd="0" presId="urn:microsoft.com/office/officeart/2005/8/layout/default"/>
    <dgm:cxn modelId="{6C1A5564-4780-4345-9CFB-D12AE597B92C}" srcId="{0E304087-5433-4843-A9AC-E9BC6477041C}" destId="{A8C87096-6AD6-4BFB-9689-912691C89472}" srcOrd="4" destOrd="0" parTransId="{009B7AAF-8139-4419-B0F2-1660A527A868}" sibTransId="{6015C6F6-ECFB-4CAB-BBEE-FD48B73FF75D}"/>
    <dgm:cxn modelId="{8FBE352A-A7B2-4130-A5F1-6213879957B7}" srcId="{0E304087-5433-4843-A9AC-E9BC6477041C}" destId="{2BB0AEC3-8C9D-4658-AC5A-5076EB80A3AD}" srcOrd="5" destOrd="0" parTransId="{E26F79CB-DB75-4987-845E-AC53244CD45F}" sibTransId="{5463EA5F-714C-4076-BDEE-4B913C12624C}"/>
    <dgm:cxn modelId="{4B4D80A5-A200-4E37-8BA6-5C2EE25B1FFA}" type="presOf" srcId="{A8C87096-6AD6-4BFB-9689-912691C89472}" destId="{597AC54F-6F1A-4807-AB85-28111C99FBCC}" srcOrd="0" destOrd="0" presId="urn:microsoft.com/office/officeart/2005/8/layout/default"/>
    <dgm:cxn modelId="{4EA2DACC-9FFB-4C71-B843-E615871FF473}" srcId="{0E304087-5433-4843-A9AC-E9BC6477041C}" destId="{16A2ACC9-9641-4351-A3C6-5FC188C62EEB}" srcOrd="3" destOrd="0" parTransId="{8D47FCF0-C261-4E52-997E-E1EE0582A801}" sibTransId="{6EE80225-8EE9-42D4-A60E-45D7F6759922}"/>
    <dgm:cxn modelId="{7C3A40F4-CA91-49E0-8580-A15F6B9C7380}" srcId="{0E304087-5433-4843-A9AC-E9BC6477041C}" destId="{8C158E2F-D647-4EED-8F4C-E0BE7E9E5CC3}" srcOrd="0" destOrd="0" parTransId="{DDBA987E-3C12-4308-8461-D4D245C28680}" sibTransId="{A1B53427-4C96-4E49-9CD4-6F4D444691BD}"/>
    <dgm:cxn modelId="{563D5D3B-7ED7-4396-8436-5BA52462A307}" type="presOf" srcId="{16A2ACC9-9641-4351-A3C6-5FC188C62EEB}" destId="{7395F3DF-CB3C-46FC-A282-5FC222ECA7A8}" srcOrd="0" destOrd="0" presId="urn:microsoft.com/office/officeart/2005/8/layout/default"/>
    <dgm:cxn modelId="{FE1E6217-B1B4-42EF-8F4F-9005D94478FF}" type="presOf" srcId="{DF008172-565B-43FB-A8D9-023B8B0F768E}" destId="{861B2D3D-E158-41E1-BA96-D1E0AFEA03D9}" srcOrd="0" destOrd="0" presId="urn:microsoft.com/office/officeart/2005/8/layout/default"/>
    <dgm:cxn modelId="{31120087-04E7-44A9-9819-A2D056FCD680}" type="presOf" srcId="{8C158E2F-D647-4EED-8F4C-E0BE7E9E5CC3}" destId="{80F0044D-9D1F-4725-A239-BF06401D4F93}" srcOrd="0" destOrd="0" presId="urn:microsoft.com/office/officeart/2005/8/layout/default"/>
    <dgm:cxn modelId="{584DA6C9-84F0-4C48-977F-A519BD248776}" type="presParOf" srcId="{E28AE2D1-1BD4-4FE2-9A22-DF4A5E1FFA7F}" destId="{80F0044D-9D1F-4725-A239-BF06401D4F93}" srcOrd="0" destOrd="0" presId="urn:microsoft.com/office/officeart/2005/8/layout/default"/>
    <dgm:cxn modelId="{DB9768BC-4A99-496A-B6B1-5A0151B5B62A}" type="presParOf" srcId="{E28AE2D1-1BD4-4FE2-9A22-DF4A5E1FFA7F}" destId="{7BF81C3E-589D-4CAB-B086-CC0271C1B42E}" srcOrd="1" destOrd="0" presId="urn:microsoft.com/office/officeart/2005/8/layout/default"/>
    <dgm:cxn modelId="{AE938F06-46B3-49BC-AB9F-DA0C229477F2}" type="presParOf" srcId="{E28AE2D1-1BD4-4FE2-9A22-DF4A5E1FFA7F}" destId="{861B2D3D-E158-41E1-BA96-D1E0AFEA03D9}" srcOrd="2" destOrd="0" presId="urn:microsoft.com/office/officeart/2005/8/layout/default"/>
    <dgm:cxn modelId="{D9A166E3-CD56-41C3-8438-169662266130}" type="presParOf" srcId="{E28AE2D1-1BD4-4FE2-9A22-DF4A5E1FFA7F}" destId="{D3A976E6-F701-4521-8C33-94187BA4F4B2}" srcOrd="3" destOrd="0" presId="urn:microsoft.com/office/officeart/2005/8/layout/default"/>
    <dgm:cxn modelId="{82A10D0D-F012-4BC5-874E-E4006CC37B56}" type="presParOf" srcId="{E28AE2D1-1BD4-4FE2-9A22-DF4A5E1FFA7F}" destId="{59703AB4-87EB-459F-827E-28E6FFA4AADF}" srcOrd="4" destOrd="0" presId="urn:microsoft.com/office/officeart/2005/8/layout/default"/>
    <dgm:cxn modelId="{FE1AC2DA-C0C8-4656-B302-33756946C897}" type="presParOf" srcId="{E28AE2D1-1BD4-4FE2-9A22-DF4A5E1FFA7F}" destId="{EC52E14D-59E4-4E79-BA0B-641BC3973AB3}" srcOrd="5" destOrd="0" presId="urn:microsoft.com/office/officeart/2005/8/layout/default"/>
    <dgm:cxn modelId="{EE53AC18-4902-4C66-B444-769CF5920D98}" type="presParOf" srcId="{E28AE2D1-1BD4-4FE2-9A22-DF4A5E1FFA7F}" destId="{7395F3DF-CB3C-46FC-A282-5FC222ECA7A8}" srcOrd="6" destOrd="0" presId="urn:microsoft.com/office/officeart/2005/8/layout/default"/>
    <dgm:cxn modelId="{6DEDF86B-0FDA-471E-9CB7-C36E42218001}" type="presParOf" srcId="{E28AE2D1-1BD4-4FE2-9A22-DF4A5E1FFA7F}" destId="{AAF97135-F6E6-4EB5-B5B3-1A6F88BE27FA}" srcOrd="7" destOrd="0" presId="urn:microsoft.com/office/officeart/2005/8/layout/default"/>
    <dgm:cxn modelId="{4A3CD8A5-5A7B-4E8C-AE72-4D9147AA987B}" type="presParOf" srcId="{E28AE2D1-1BD4-4FE2-9A22-DF4A5E1FFA7F}" destId="{597AC54F-6F1A-4807-AB85-28111C99FBCC}" srcOrd="8" destOrd="0" presId="urn:microsoft.com/office/officeart/2005/8/layout/default"/>
    <dgm:cxn modelId="{4DD0A9E5-75ED-4ED1-8074-23A3B2192FCA}" type="presParOf" srcId="{E28AE2D1-1BD4-4FE2-9A22-DF4A5E1FFA7F}" destId="{1AE70478-88FE-44C8-BA6E-2F782F51011F}" srcOrd="9" destOrd="0" presId="urn:microsoft.com/office/officeart/2005/8/layout/default"/>
    <dgm:cxn modelId="{E5F01C06-C659-4B3D-A578-57B8FBDA5303}" type="presParOf" srcId="{E28AE2D1-1BD4-4FE2-9A22-DF4A5E1FFA7F}" destId="{4FA7C248-78DF-4DD7-91F0-ADBE10910C0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0DFB1D-1D36-4F7E-845B-3F11D04C0298}" type="doc">
      <dgm:prSet loTypeId="urn:microsoft.com/office/officeart/2005/8/layout/default" loCatId="list" qsTypeId="urn:microsoft.com/office/officeart/2005/8/quickstyle/3d2#9" qsCatId="3D" csTypeId="urn:microsoft.com/office/officeart/2005/8/colors/accent3_4" csCatId="accent3" phldr="1"/>
      <dgm:spPr/>
      <dgm:t>
        <a:bodyPr/>
        <a:lstStyle/>
        <a:p>
          <a:endParaRPr lang="en-US"/>
        </a:p>
      </dgm:t>
    </dgm:pt>
    <dgm:pt modelId="{B12234DA-7000-41BC-888C-31CB81E0844F}">
      <dgm:prSet phldrT="[Text]"/>
      <dgm:spPr/>
      <dgm:t>
        <a:bodyPr/>
        <a:lstStyle/>
        <a:p>
          <a:r>
            <a:rPr lang="en-US" dirty="0">
              <a:latin typeface="Alegreya Sans SC" panose="00000500000000000000" pitchFamily="2" charset="0"/>
            </a:rPr>
            <a:t>Hepatosplenomegaly </a:t>
          </a:r>
        </a:p>
      </dgm:t>
    </dgm:pt>
    <dgm:pt modelId="{7A98C214-34AB-4751-8917-1A912DBC3350}" type="parTrans" cxnId="{E298741E-F0B5-49AA-8A5D-6AF1E901C2FD}">
      <dgm:prSet/>
      <dgm:spPr/>
      <dgm:t>
        <a:bodyPr/>
        <a:lstStyle/>
        <a:p>
          <a:endParaRPr lang="en-US"/>
        </a:p>
      </dgm:t>
    </dgm:pt>
    <dgm:pt modelId="{0B17C8AF-0514-4947-8CC5-4EBD8551D6C1}" type="sibTrans" cxnId="{E298741E-F0B5-49AA-8A5D-6AF1E901C2FD}">
      <dgm:prSet/>
      <dgm:spPr/>
      <dgm:t>
        <a:bodyPr/>
        <a:lstStyle/>
        <a:p>
          <a:endParaRPr lang="en-US"/>
        </a:p>
      </dgm:t>
    </dgm:pt>
    <dgm:pt modelId="{28ED4AF8-7947-4CD9-812D-892CCAD14D9F}">
      <dgm:prSet phldrT="[Text]"/>
      <dgm:spPr/>
      <dgm:t>
        <a:bodyPr/>
        <a:lstStyle/>
        <a:p>
          <a:r>
            <a:rPr lang="en-US" dirty="0">
              <a:latin typeface="Alegreya Sans SC" panose="00000500000000000000" pitchFamily="2" charset="0"/>
            </a:rPr>
            <a:t>JVP – not reliable</a:t>
          </a:r>
        </a:p>
      </dgm:t>
    </dgm:pt>
    <dgm:pt modelId="{098042E0-63AE-4DDE-95B9-907D0879234B}" type="parTrans" cxnId="{5BB638F3-CDC2-4798-ACE1-AB839E4C9563}">
      <dgm:prSet/>
      <dgm:spPr/>
      <dgm:t>
        <a:bodyPr/>
        <a:lstStyle/>
        <a:p>
          <a:endParaRPr lang="en-US"/>
        </a:p>
      </dgm:t>
    </dgm:pt>
    <dgm:pt modelId="{416182C5-358A-4F7A-A459-9A1BF41C80DA}" type="sibTrans" cxnId="{5BB638F3-CDC2-4798-ACE1-AB839E4C9563}">
      <dgm:prSet/>
      <dgm:spPr/>
      <dgm:t>
        <a:bodyPr/>
        <a:lstStyle/>
        <a:p>
          <a:endParaRPr lang="en-US"/>
        </a:p>
      </dgm:t>
    </dgm:pt>
    <dgm:pt modelId="{7A0DB141-0CDB-48FA-8CFD-0906DE42A897}">
      <dgm:prSet phldrT="[Text]"/>
      <dgm:spPr/>
      <dgm:t>
        <a:bodyPr/>
        <a:lstStyle/>
        <a:p>
          <a:r>
            <a:rPr lang="en-US" dirty="0">
              <a:latin typeface="Alegreya Sans SC" panose="00000500000000000000" pitchFamily="2" charset="0"/>
            </a:rPr>
            <a:t>Ascites / edema -  less frequently</a:t>
          </a:r>
        </a:p>
      </dgm:t>
    </dgm:pt>
    <dgm:pt modelId="{36836A32-4D76-4F9D-91DD-2E671CE5CD00}" type="parTrans" cxnId="{FC554A22-DEFC-4F14-A249-54C5C457968C}">
      <dgm:prSet/>
      <dgm:spPr/>
      <dgm:t>
        <a:bodyPr/>
        <a:lstStyle/>
        <a:p>
          <a:endParaRPr lang="en-US"/>
        </a:p>
      </dgm:t>
    </dgm:pt>
    <dgm:pt modelId="{FDF18FC3-E516-4899-A048-2F6C6B5CADD4}" type="sibTrans" cxnId="{FC554A22-DEFC-4F14-A249-54C5C457968C}">
      <dgm:prSet/>
      <dgm:spPr/>
      <dgm:t>
        <a:bodyPr/>
        <a:lstStyle/>
        <a:p>
          <a:endParaRPr lang="en-US"/>
        </a:p>
      </dgm:t>
    </dgm:pt>
    <dgm:pt modelId="{1275F3B0-D937-4557-A87D-1EC31DA2B5E9}">
      <dgm:prSet phldrT="[Text]"/>
      <dgm:spPr/>
      <dgm:t>
        <a:bodyPr/>
        <a:lstStyle/>
        <a:p>
          <a:r>
            <a:rPr lang="en-US" dirty="0">
              <a:latin typeface="Alegreya Sans SC" panose="00000500000000000000" pitchFamily="2" charset="0"/>
            </a:rPr>
            <a:t>Most – FAILURE TO THRIVE</a:t>
          </a:r>
        </a:p>
      </dgm:t>
    </dgm:pt>
    <dgm:pt modelId="{31CF2768-3F39-453C-9D35-C60FE925B801}" type="parTrans" cxnId="{BA222716-0AE3-447B-8EBB-4087B35EBB87}">
      <dgm:prSet/>
      <dgm:spPr/>
      <dgm:t>
        <a:bodyPr/>
        <a:lstStyle/>
        <a:p>
          <a:endParaRPr lang="en-US"/>
        </a:p>
      </dgm:t>
    </dgm:pt>
    <dgm:pt modelId="{89F444C2-E711-4FD7-9DBD-4AB1165B9EF9}" type="sibTrans" cxnId="{BA222716-0AE3-447B-8EBB-4087B35EBB87}">
      <dgm:prSet/>
      <dgm:spPr/>
      <dgm:t>
        <a:bodyPr/>
        <a:lstStyle/>
        <a:p>
          <a:endParaRPr lang="en-US"/>
        </a:p>
      </dgm:t>
    </dgm:pt>
    <dgm:pt modelId="{62FC8581-A32D-4244-93F1-4DB951A5940E}">
      <dgm:prSet phldrT="[Text]"/>
      <dgm:spPr/>
      <dgm:t>
        <a:bodyPr/>
        <a:lstStyle/>
        <a:p>
          <a:r>
            <a:rPr lang="en-US" dirty="0">
              <a:latin typeface="Alegreya Sans SC" panose="00000500000000000000" pitchFamily="2" charset="0"/>
            </a:rPr>
            <a:t>Lead to renal and hepatic failure</a:t>
          </a:r>
        </a:p>
      </dgm:t>
    </dgm:pt>
    <dgm:pt modelId="{4D95D2DF-909B-4913-A16C-918DBBF478A7}" type="parTrans" cxnId="{CAF42C45-8E19-4E73-8EDB-AC25017CB3E9}">
      <dgm:prSet/>
      <dgm:spPr/>
      <dgm:t>
        <a:bodyPr/>
        <a:lstStyle/>
        <a:p>
          <a:endParaRPr lang="en-US"/>
        </a:p>
      </dgm:t>
    </dgm:pt>
    <dgm:pt modelId="{79CCC06B-B843-4EA4-ADE4-21C104BA11A8}" type="sibTrans" cxnId="{CAF42C45-8E19-4E73-8EDB-AC25017CB3E9}">
      <dgm:prSet/>
      <dgm:spPr/>
      <dgm:t>
        <a:bodyPr/>
        <a:lstStyle/>
        <a:p>
          <a:endParaRPr lang="en-US"/>
        </a:p>
      </dgm:t>
    </dgm:pt>
    <dgm:pt modelId="{A3E4465D-73BE-4CF3-89F7-80A0BE635F08}" type="pres">
      <dgm:prSet presAssocID="{CB0DFB1D-1D36-4F7E-845B-3F11D04C0298}" presName="diagram" presStyleCnt="0">
        <dgm:presLayoutVars>
          <dgm:dir/>
          <dgm:resizeHandles val="exact"/>
        </dgm:presLayoutVars>
      </dgm:prSet>
      <dgm:spPr/>
      <dgm:t>
        <a:bodyPr/>
        <a:lstStyle/>
        <a:p>
          <a:endParaRPr lang="en-GB"/>
        </a:p>
      </dgm:t>
    </dgm:pt>
    <dgm:pt modelId="{FE328B21-7236-46D8-B9B4-6B98F1742ED4}" type="pres">
      <dgm:prSet presAssocID="{B12234DA-7000-41BC-888C-31CB81E0844F}" presName="node" presStyleLbl="node1" presStyleIdx="0" presStyleCnt="5" custScaleX="2000000" custScaleY="2000000" custLinFactNeighborX="-2990" custLinFactNeighborY="1970">
        <dgm:presLayoutVars>
          <dgm:bulletEnabled val="1"/>
        </dgm:presLayoutVars>
      </dgm:prSet>
      <dgm:spPr/>
      <dgm:t>
        <a:bodyPr/>
        <a:lstStyle/>
        <a:p>
          <a:endParaRPr lang="en-GB"/>
        </a:p>
      </dgm:t>
    </dgm:pt>
    <dgm:pt modelId="{CB849AE1-4E8A-4F5C-BD51-9D134BB6C59C}" type="pres">
      <dgm:prSet presAssocID="{0B17C8AF-0514-4947-8CC5-4EBD8551D6C1}" presName="sibTrans" presStyleCnt="0"/>
      <dgm:spPr/>
    </dgm:pt>
    <dgm:pt modelId="{290DA87A-8FC6-4AB8-BD11-EC864E81B5E3}" type="pres">
      <dgm:prSet presAssocID="{28ED4AF8-7947-4CD9-812D-892CCAD14D9F}" presName="node" presStyleLbl="node1" presStyleIdx="1" presStyleCnt="5" custScaleX="2000000" custScaleY="2000000" custLinFactNeighborX="-2990" custLinFactNeighborY="1970">
        <dgm:presLayoutVars>
          <dgm:bulletEnabled val="1"/>
        </dgm:presLayoutVars>
      </dgm:prSet>
      <dgm:spPr/>
      <dgm:t>
        <a:bodyPr/>
        <a:lstStyle/>
        <a:p>
          <a:endParaRPr lang="en-GB"/>
        </a:p>
      </dgm:t>
    </dgm:pt>
    <dgm:pt modelId="{77DDA64B-9133-4F40-B0C1-88EBFC4C940C}" type="pres">
      <dgm:prSet presAssocID="{416182C5-358A-4F7A-A459-9A1BF41C80DA}" presName="sibTrans" presStyleCnt="0"/>
      <dgm:spPr/>
    </dgm:pt>
    <dgm:pt modelId="{37E33801-AE15-4043-A4A2-2356A5FF2B45}" type="pres">
      <dgm:prSet presAssocID="{7A0DB141-0CDB-48FA-8CFD-0906DE42A897}" presName="node" presStyleLbl="node1" presStyleIdx="2" presStyleCnt="5" custScaleX="2000000" custScaleY="2000000" custLinFactNeighborX="-2990" custLinFactNeighborY="1970">
        <dgm:presLayoutVars>
          <dgm:bulletEnabled val="1"/>
        </dgm:presLayoutVars>
      </dgm:prSet>
      <dgm:spPr/>
      <dgm:t>
        <a:bodyPr/>
        <a:lstStyle/>
        <a:p>
          <a:endParaRPr lang="en-GB"/>
        </a:p>
      </dgm:t>
    </dgm:pt>
    <dgm:pt modelId="{355B2687-0E6C-4EDE-80F6-67402948DBD3}" type="pres">
      <dgm:prSet presAssocID="{FDF18FC3-E516-4899-A048-2F6C6B5CADD4}" presName="sibTrans" presStyleCnt="0"/>
      <dgm:spPr/>
    </dgm:pt>
    <dgm:pt modelId="{C0285579-B2F9-447C-99E2-47471FE78BEC}" type="pres">
      <dgm:prSet presAssocID="{1275F3B0-D937-4557-A87D-1EC31DA2B5E9}" presName="node" presStyleLbl="node1" presStyleIdx="3" presStyleCnt="5" custScaleX="2000000" custScaleY="2000000" custLinFactNeighborX="-2990" custLinFactNeighborY="1970">
        <dgm:presLayoutVars>
          <dgm:bulletEnabled val="1"/>
        </dgm:presLayoutVars>
      </dgm:prSet>
      <dgm:spPr/>
      <dgm:t>
        <a:bodyPr/>
        <a:lstStyle/>
        <a:p>
          <a:endParaRPr lang="en-GB"/>
        </a:p>
      </dgm:t>
    </dgm:pt>
    <dgm:pt modelId="{D0F57BFA-2DB5-4E54-BAE2-EBC72F062520}" type="pres">
      <dgm:prSet presAssocID="{89F444C2-E711-4FD7-9DBD-4AB1165B9EF9}" presName="sibTrans" presStyleCnt="0"/>
      <dgm:spPr/>
    </dgm:pt>
    <dgm:pt modelId="{C4205342-78D4-4974-A317-BBE026553E2D}" type="pres">
      <dgm:prSet presAssocID="{62FC8581-A32D-4244-93F1-4DB951A5940E}" presName="node" presStyleLbl="node1" presStyleIdx="4" presStyleCnt="5" custScaleX="2000000" custScaleY="2000000">
        <dgm:presLayoutVars>
          <dgm:bulletEnabled val="1"/>
        </dgm:presLayoutVars>
      </dgm:prSet>
      <dgm:spPr/>
      <dgm:t>
        <a:bodyPr/>
        <a:lstStyle/>
        <a:p>
          <a:endParaRPr lang="en-GB"/>
        </a:p>
      </dgm:t>
    </dgm:pt>
  </dgm:ptLst>
  <dgm:cxnLst>
    <dgm:cxn modelId="{6AA239E4-00A7-4073-A9C4-9BE8CC84A4B3}" type="presOf" srcId="{1275F3B0-D937-4557-A87D-1EC31DA2B5E9}" destId="{C0285579-B2F9-447C-99E2-47471FE78BEC}" srcOrd="0" destOrd="0" presId="urn:microsoft.com/office/officeart/2005/8/layout/default"/>
    <dgm:cxn modelId="{5BB638F3-CDC2-4798-ACE1-AB839E4C9563}" srcId="{CB0DFB1D-1D36-4F7E-845B-3F11D04C0298}" destId="{28ED4AF8-7947-4CD9-812D-892CCAD14D9F}" srcOrd="1" destOrd="0" parTransId="{098042E0-63AE-4DDE-95B9-907D0879234B}" sibTransId="{416182C5-358A-4F7A-A459-9A1BF41C80DA}"/>
    <dgm:cxn modelId="{BA222716-0AE3-447B-8EBB-4087B35EBB87}" srcId="{CB0DFB1D-1D36-4F7E-845B-3F11D04C0298}" destId="{1275F3B0-D937-4557-A87D-1EC31DA2B5E9}" srcOrd="3" destOrd="0" parTransId="{31CF2768-3F39-453C-9D35-C60FE925B801}" sibTransId="{89F444C2-E711-4FD7-9DBD-4AB1165B9EF9}"/>
    <dgm:cxn modelId="{FC554A22-DEFC-4F14-A249-54C5C457968C}" srcId="{CB0DFB1D-1D36-4F7E-845B-3F11D04C0298}" destId="{7A0DB141-0CDB-48FA-8CFD-0906DE42A897}" srcOrd="2" destOrd="0" parTransId="{36836A32-4D76-4F9D-91DD-2E671CE5CD00}" sibTransId="{FDF18FC3-E516-4899-A048-2F6C6B5CADD4}"/>
    <dgm:cxn modelId="{B4D168E3-CF25-484B-AA01-B47F90E2867F}" type="presOf" srcId="{62FC8581-A32D-4244-93F1-4DB951A5940E}" destId="{C4205342-78D4-4974-A317-BBE026553E2D}" srcOrd="0" destOrd="0" presId="urn:microsoft.com/office/officeart/2005/8/layout/default"/>
    <dgm:cxn modelId="{E298741E-F0B5-49AA-8A5D-6AF1E901C2FD}" srcId="{CB0DFB1D-1D36-4F7E-845B-3F11D04C0298}" destId="{B12234DA-7000-41BC-888C-31CB81E0844F}" srcOrd="0" destOrd="0" parTransId="{7A98C214-34AB-4751-8917-1A912DBC3350}" sibTransId="{0B17C8AF-0514-4947-8CC5-4EBD8551D6C1}"/>
    <dgm:cxn modelId="{564EA854-ABB9-4D7F-B097-AAAA8F217C4C}" type="presOf" srcId="{28ED4AF8-7947-4CD9-812D-892CCAD14D9F}" destId="{290DA87A-8FC6-4AB8-BD11-EC864E81B5E3}" srcOrd="0" destOrd="0" presId="urn:microsoft.com/office/officeart/2005/8/layout/default"/>
    <dgm:cxn modelId="{D3F1D30A-E7C3-4163-9ED2-10BF5EB85128}" type="presOf" srcId="{B12234DA-7000-41BC-888C-31CB81E0844F}" destId="{FE328B21-7236-46D8-B9B4-6B98F1742ED4}" srcOrd="0" destOrd="0" presId="urn:microsoft.com/office/officeart/2005/8/layout/default"/>
    <dgm:cxn modelId="{CAF42C45-8E19-4E73-8EDB-AC25017CB3E9}" srcId="{CB0DFB1D-1D36-4F7E-845B-3F11D04C0298}" destId="{62FC8581-A32D-4244-93F1-4DB951A5940E}" srcOrd="4" destOrd="0" parTransId="{4D95D2DF-909B-4913-A16C-918DBBF478A7}" sibTransId="{79CCC06B-B843-4EA4-ADE4-21C104BA11A8}"/>
    <dgm:cxn modelId="{6F9386FE-319B-41F9-8990-95B06CD30089}" type="presOf" srcId="{CB0DFB1D-1D36-4F7E-845B-3F11D04C0298}" destId="{A3E4465D-73BE-4CF3-89F7-80A0BE635F08}" srcOrd="0" destOrd="0" presId="urn:microsoft.com/office/officeart/2005/8/layout/default"/>
    <dgm:cxn modelId="{F99B9017-528E-4579-A668-964992095D01}" type="presOf" srcId="{7A0DB141-0CDB-48FA-8CFD-0906DE42A897}" destId="{37E33801-AE15-4043-A4A2-2356A5FF2B45}" srcOrd="0" destOrd="0" presId="urn:microsoft.com/office/officeart/2005/8/layout/default"/>
    <dgm:cxn modelId="{6537520F-D1AA-453B-9B84-6671A33DF49A}" type="presParOf" srcId="{A3E4465D-73BE-4CF3-89F7-80A0BE635F08}" destId="{FE328B21-7236-46D8-B9B4-6B98F1742ED4}" srcOrd="0" destOrd="0" presId="urn:microsoft.com/office/officeart/2005/8/layout/default"/>
    <dgm:cxn modelId="{C05CC7DF-56AB-484D-827B-0D64A382E8B5}" type="presParOf" srcId="{A3E4465D-73BE-4CF3-89F7-80A0BE635F08}" destId="{CB849AE1-4E8A-4F5C-BD51-9D134BB6C59C}" srcOrd="1" destOrd="0" presId="urn:microsoft.com/office/officeart/2005/8/layout/default"/>
    <dgm:cxn modelId="{241A031E-DEB3-4A3D-9584-A3D071A70661}" type="presParOf" srcId="{A3E4465D-73BE-4CF3-89F7-80A0BE635F08}" destId="{290DA87A-8FC6-4AB8-BD11-EC864E81B5E3}" srcOrd="2" destOrd="0" presId="urn:microsoft.com/office/officeart/2005/8/layout/default"/>
    <dgm:cxn modelId="{E1B203D8-4347-4A37-B0D0-45C2E2D504C0}" type="presParOf" srcId="{A3E4465D-73BE-4CF3-89F7-80A0BE635F08}" destId="{77DDA64B-9133-4F40-B0C1-88EBFC4C940C}" srcOrd="3" destOrd="0" presId="urn:microsoft.com/office/officeart/2005/8/layout/default"/>
    <dgm:cxn modelId="{58DFF9A8-E75B-45F1-803F-9FFAED88CEBC}" type="presParOf" srcId="{A3E4465D-73BE-4CF3-89F7-80A0BE635F08}" destId="{37E33801-AE15-4043-A4A2-2356A5FF2B45}" srcOrd="4" destOrd="0" presId="urn:microsoft.com/office/officeart/2005/8/layout/default"/>
    <dgm:cxn modelId="{88D57DFD-B254-401D-93CE-4764231A84E8}" type="presParOf" srcId="{A3E4465D-73BE-4CF3-89F7-80A0BE635F08}" destId="{355B2687-0E6C-4EDE-80F6-67402948DBD3}" srcOrd="5" destOrd="0" presId="urn:microsoft.com/office/officeart/2005/8/layout/default"/>
    <dgm:cxn modelId="{248E19AF-9B46-4246-8410-80AD4DA962CA}" type="presParOf" srcId="{A3E4465D-73BE-4CF3-89F7-80A0BE635F08}" destId="{C0285579-B2F9-447C-99E2-47471FE78BEC}" srcOrd="6" destOrd="0" presId="urn:microsoft.com/office/officeart/2005/8/layout/default"/>
    <dgm:cxn modelId="{214825E3-62D4-4C53-9E49-A321BFAE7D6D}" type="presParOf" srcId="{A3E4465D-73BE-4CF3-89F7-80A0BE635F08}" destId="{D0F57BFA-2DB5-4E54-BAE2-EBC72F062520}" srcOrd="7" destOrd="0" presId="urn:microsoft.com/office/officeart/2005/8/layout/default"/>
    <dgm:cxn modelId="{2DB73EEA-AF21-4CCF-846B-AEAD6AE6675E}" type="presParOf" srcId="{A3E4465D-73BE-4CF3-89F7-80A0BE635F08}" destId="{C4205342-78D4-4974-A317-BBE026553E2D}"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A26133-D791-4B6D-9D90-137ABFED7EBB}" type="doc">
      <dgm:prSet loTypeId="urn:microsoft.com/office/officeart/2005/8/layout/default" loCatId="list" qsTypeId="urn:microsoft.com/office/officeart/2005/8/quickstyle/3d2#10" qsCatId="3D" csTypeId="urn:microsoft.com/office/officeart/2005/8/colors/accent3_4" csCatId="accent3" phldr="1"/>
      <dgm:spPr/>
      <dgm:t>
        <a:bodyPr/>
        <a:lstStyle/>
        <a:p>
          <a:endParaRPr lang="en-US"/>
        </a:p>
      </dgm:t>
    </dgm:pt>
    <dgm:pt modelId="{BE830CD1-68E1-4945-8083-5563CA975D28}">
      <dgm:prSet phldrT="[Text]"/>
      <dgm:spPr/>
      <dgm:t>
        <a:bodyPr/>
        <a:lstStyle/>
        <a:p>
          <a:r>
            <a:rPr lang="en-US" dirty="0">
              <a:latin typeface="Alegreya Sans SC" panose="00000500000000000000" pitchFamily="2" charset="0"/>
            </a:rPr>
            <a:t> (&gt;20) </a:t>
          </a:r>
          <a:r>
            <a:rPr lang="en-US" dirty="0" err="1">
              <a:latin typeface="Alegreya Sans SC" panose="00000500000000000000" pitchFamily="2" charset="0"/>
            </a:rPr>
            <a:t>Tachypnoea</a:t>
          </a:r>
          <a:endParaRPr lang="en-US" dirty="0"/>
        </a:p>
      </dgm:t>
    </dgm:pt>
    <dgm:pt modelId="{1AE58809-B017-4675-B224-FA389AF8680A}" type="parTrans" cxnId="{14FC748D-D329-44C6-87AB-AD22D1030899}">
      <dgm:prSet/>
      <dgm:spPr/>
      <dgm:t>
        <a:bodyPr/>
        <a:lstStyle/>
        <a:p>
          <a:endParaRPr lang="en-US"/>
        </a:p>
      </dgm:t>
    </dgm:pt>
    <dgm:pt modelId="{FAD1FCCD-565C-4432-8E0D-E3EFAD672ABD}" type="sibTrans" cxnId="{14FC748D-D329-44C6-87AB-AD22D1030899}">
      <dgm:prSet/>
      <dgm:spPr/>
      <dgm:t>
        <a:bodyPr/>
        <a:lstStyle/>
        <a:p>
          <a:endParaRPr lang="en-US"/>
        </a:p>
      </dgm:t>
    </dgm:pt>
    <dgm:pt modelId="{9BB79E7D-D922-4D62-83B2-E90D19EB0C30}">
      <dgm:prSet phldrT="[Text]"/>
      <dgm:spPr/>
      <dgm:t>
        <a:bodyPr/>
        <a:lstStyle/>
        <a:p>
          <a:r>
            <a:rPr lang="en-US" dirty="0">
              <a:latin typeface="Alegreya Sans SC" panose="00000500000000000000" pitchFamily="2" charset="0"/>
            </a:rPr>
            <a:t>Respiratory distress</a:t>
          </a:r>
        </a:p>
      </dgm:t>
    </dgm:pt>
    <dgm:pt modelId="{7F3CD696-BC34-4D6D-AB35-D3F1CEB22050}" type="parTrans" cxnId="{43DBAF7C-422C-4EDF-85D4-B236C4CE4F23}">
      <dgm:prSet/>
      <dgm:spPr/>
      <dgm:t>
        <a:bodyPr/>
        <a:lstStyle/>
        <a:p>
          <a:endParaRPr lang="en-US"/>
        </a:p>
      </dgm:t>
    </dgm:pt>
    <dgm:pt modelId="{CCEF51AE-7EEA-4B87-BFBA-630C6E429DB0}" type="sibTrans" cxnId="{43DBAF7C-422C-4EDF-85D4-B236C4CE4F23}">
      <dgm:prSet/>
      <dgm:spPr/>
      <dgm:t>
        <a:bodyPr/>
        <a:lstStyle/>
        <a:p>
          <a:endParaRPr lang="en-US"/>
        </a:p>
      </dgm:t>
    </dgm:pt>
    <dgm:pt modelId="{6253062F-4D89-496B-AA27-EB931C080B30}">
      <dgm:prSet phldrT="[Text]"/>
      <dgm:spPr/>
      <dgm:t>
        <a:bodyPr/>
        <a:lstStyle/>
        <a:p>
          <a:r>
            <a:rPr lang="en-US" dirty="0">
              <a:latin typeface="Alegreya Sans SC" panose="00000500000000000000" pitchFamily="2" charset="0"/>
            </a:rPr>
            <a:t>Wheezing (cardiac </a:t>
          </a:r>
          <a:r>
            <a:rPr lang="en-US" dirty="0" err="1">
              <a:latin typeface="Alegreya Sans SC" panose="00000500000000000000" pitchFamily="2" charset="0"/>
            </a:rPr>
            <a:t>asthmma</a:t>
          </a:r>
          <a:r>
            <a:rPr lang="en-US" dirty="0"/>
            <a:t>)</a:t>
          </a:r>
        </a:p>
      </dgm:t>
    </dgm:pt>
    <dgm:pt modelId="{0968D73E-3E1E-4419-B01A-1C25F38E0993}" type="parTrans" cxnId="{40F524F2-772B-48BD-BE20-55776EA5B9BA}">
      <dgm:prSet/>
      <dgm:spPr/>
      <dgm:t>
        <a:bodyPr/>
        <a:lstStyle/>
        <a:p>
          <a:endParaRPr lang="en-US"/>
        </a:p>
      </dgm:t>
    </dgm:pt>
    <dgm:pt modelId="{216CD482-456F-4933-9317-8B89EE7458DF}" type="sibTrans" cxnId="{40F524F2-772B-48BD-BE20-55776EA5B9BA}">
      <dgm:prSet/>
      <dgm:spPr/>
      <dgm:t>
        <a:bodyPr/>
        <a:lstStyle/>
        <a:p>
          <a:endParaRPr lang="en-US"/>
        </a:p>
      </dgm:t>
    </dgm:pt>
    <dgm:pt modelId="{CE3BA3DD-2151-4283-AEF0-8627D8270CB4}" type="pres">
      <dgm:prSet presAssocID="{93A26133-D791-4B6D-9D90-137ABFED7EBB}" presName="diagram" presStyleCnt="0">
        <dgm:presLayoutVars>
          <dgm:dir/>
          <dgm:resizeHandles val="exact"/>
        </dgm:presLayoutVars>
      </dgm:prSet>
      <dgm:spPr/>
      <dgm:t>
        <a:bodyPr/>
        <a:lstStyle/>
        <a:p>
          <a:endParaRPr lang="en-GB"/>
        </a:p>
      </dgm:t>
    </dgm:pt>
    <dgm:pt modelId="{86C8B3E0-0B66-43DF-A02B-BF73620EC602}" type="pres">
      <dgm:prSet presAssocID="{BE830CD1-68E1-4945-8083-5563CA975D28}" presName="node" presStyleLbl="node1" presStyleIdx="0" presStyleCnt="3" custScaleX="2000000" custScaleY="2000000">
        <dgm:presLayoutVars>
          <dgm:bulletEnabled val="1"/>
        </dgm:presLayoutVars>
      </dgm:prSet>
      <dgm:spPr/>
      <dgm:t>
        <a:bodyPr/>
        <a:lstStyle/>
        <a:p>
          <a:endParaRPr lang="en-GB"/>
        </a:p>
      </dgm:t>
    </dgm:pt>
    <dgm:pt modelId="{08D505EB-9453-4935-BDAA-2FD0F8C6970F}" type="pres">
      <dgm:prSet presAssocID="{FAD1FCCD-565C-4432-8E0D-E3EFAD672ABD}" presName="sibTrans" presStyleCnt="0"/>
      <dgm:spPr/>
    </dgm:pt>
    <dgm:pt modelId="{85C18B4C-5412-43C5-A4BC-8BA1EFFA312A}" type="pres">
      <dgm:prSet presAssocID="{9BB79E7D-D922-4D62-83B2-E90D19EB0C30}" presName="node" presStyleLbl="node1" presStyleIdx="1" presStyleCnt="3" custScaleX="2000000" custScaleY="2000000">
        <dgm:presLayoutVars>
          <dgm:bulletEnabled val="1"/>
        </dgm:presLayoutVars>
      </dgm:prSet>
      <dgm:spPr/>
      <dgm:t>
        <a:bodyPr/>
        <a:lstStyle/>
        <a:p>
          <a:endParaRPr lang="en-GB"/>
        </a:p>
      </dgm:t>
    </dgm:pt>
    <dgm:pt modelId="{3D98646A-1CD9-4213-8624-ABC009A145CE}" type="pres">
      <dgm:prSet presAssocID="{CCEF51AE-7EEA-4B87-BFBA-630C6E429DB0}" presName="sibTrans" presStyleCnt="0"/>
      <dgm:spPr/>
    </dgm:pt>
    <dgm:pt modelId="{40F12955-24B7-4ECB-BCD2-3DFB8199AB2A}" type="pres">
      <dgm:prSet presAssocID="{6253062F-4D89-496B-AA27-EB931C080B30}" presName="node" presStyleLbl="node1" presStyleIdx="2" presStyleCnt="3" custScaleX="2000000" custScaleY="2000000">
        <dgm:presLayoutVars>
          <dgm:bulletEnabled val="1"/>
        </dgm:presLayoutVars>
      </dgm:prSet>
      <dgm:spPr/>
      <dgm:t>
        <a:bodyPr/>
        <a:lstStyle/>
        <a:p>
          <a:endParaRPr lang="en-GB"/>
        </a:p>
      </dgm:t>
    </dgm:pt>
  </dgm:ptLst>
  <dgm:cxnLst>
    <dgm:cxn modelId="{43DBAF7C-422C-4EDF-85D4-B236C4CE4F23}" srcId="{93A26133-D791-4B6D-9D90-137ABFED7EBB}" destId="{9BB79E7D-D922-4D62-83B2-E90D19EB0C30}" srcOrd="1" destOrd="0" parTransId="{7F3CD696-BC34-4D6D-AB35-D3F1CEB22050}" sibTransId="{CCEF51AE-7EEA-4B87-BFBA-630C6E429DB0}"/>
    <dgm:cxn modelId="{322E72AB-9D72-4F67-AE10-415C035B3739}" type="presOf" srcId="{93A26133-D791-4B6D-9D90-137ABFED7EBB}" destId="{CE3BA3DD-2151-4283-AEF0-8627D8270CB4}" srcOrd="0" destOrd="0" presId="urn:microsoft.com/office/officeart/2005/8/layout/default"/>
    <dgm:cxn modelId="{40F524F2-772B-48BD-BE20-55776EA5B9BA}" srcId="{93A26133-D791-4B6D-9D90-137ABFED7EBB}" destId="{6253062F-4D89-496B-AA27-EB931C080B30}" srcOrd="2" destOrd="0" parTransId="{0968D73E-3E1E-4419-B01A-1C25F38E0993}" sibTransId="{216CD482-456F-4933-9317-8B89EE7458DF}"/>
    <dgm:cxn modelId="{00596A20-6D4B-42CE-A709-6FD6C47EF4BC}" type="presOf" srcId="{6253062F-4D89-496B-AA27-EB931C080B30}" destId="{40F12955-24B7-4ECB-BCD2-3DFB8199AB2A}" srcOrd="0" destOrd="0" presId="urn:microsoft.com/office/officeart/2005/8/layout/default"/>
    <dgm:cxn modelId="{C778E0FD-60C5-43DD-84EE-9702437B7739}" type="presOf" srcId="{9BB79E7D-D922-4D62-83B2-E90D19EB0C30}" destId="{85C18B4C-5412-43C5-A4BC-8BA1EFFA312A}" srcOrd="0" destOrd="0" presId="urn:microsoft.com/office/officeart/2005/8/layout/default"/>
    <dgm:cxn modelId="{14FC748D-D329-44C6-87AB-AD22D1030899}" srcId="{93A26133-D791-4B6D-9D90-137ABFED7EBB}" destId="{BE830CD1-68E1-4945-8083-5563CA975D28}" srcOrd="0" destOrd="0" parTransId="{1AE58809-B017-4675-B224-FA389AF8680A}" sibTransId="{FAD1FCCD-565C-4432-8E0D-E3EFAD672ABD}"/>
    <dgm:cxn modelId="{32BFDBBE-AFA4-45A7-837F-65C284834FF9}" type="presOf" srcId="{BE830CD1-68E1-4945-8083-5563CA975D28}" destId="{86C8B3E0-0B66-43DF-A02B-BF73620EC602}" srcOrd="0" destOrd="0" presId="urn:microsoft.com/office/officeart/2005/8/layout/default"/>
    <dgm:cxn modelId="{0741081E-3BED-4EC6-8A62-608E8615EF35}" type="presParOf" srcId="{CE3BA3DD-2151-4283-AEF0-8627D8270CB4}" destId="{86C8B3E0-0B66-43DF-A02B-BF73620EC602}" srcOrd="0" destOrd="0" presId="urn:microsoft.com/office/officeart/2005/8/layout/default"/>
    <dgm:cxn modelId="{F4432293-2E17-4D5F-AF91-2765BF44C243}" type="presParOf" srcId="{CE3BA3DD-2151-4283-AEF0-8627D8270CB4}" destId="{08D505EB-9453-4935-BDAA-2FD0F8C6970F}" srcOrd="1" destOrd="0" presId="urn:microsoft.com/office/officeart/2005/8/layout/default"/>
    <dgm:cxn modelId="{0C4CF9D1-7550-4AFC-AB4B-E40C9B14500A}" type="presParOf" srcId="{CE3BA3DD-2151-4283-AEF0-8627D8270CB4}" destId="{85C18B4C-5412-43C5-A4BC-8BA1EFFA312A}" srcOrd="2" destOrd="0" presId="urn:microsoft.com/office/officeart/2005/8/layout/default"/>
    <dgm:cxn modelId="{9A0FA034-06CB-4AFF-A766-0E4CB7BC09CC}" type="presParOf" srcId="{CE3BA3DD-2151-4283-AEF0-8627D8270CB4}" destId="{3D98646A-1CD9-4213-8624-ABC009A145CE}" srcOrd="3" destOrd="0" presId="urn:microsoft.com/office/officeart/2005/8/layout/default"/>
    <dgm:cxn modelId="{D290683D-7FAA-4DE1-828B-17176F7B0F1A}" type="presParOf" srcId="{CE3BA3DD-2151-4283-AEF0-8627D8270CB4}" destId="{40F12955-24B7-4ECB-BCD2-3DFB8199AB2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764A87-960A-43D3-8A2C-CDA23FDD09B4}" type="doc">
      <dgm:prSet loTypeId="urn:microsoft.com/office/officeart/2005/8/layout/default" loCatId="list" qsTypeId="urn:microsoft.com/office/officeart/2005/8/quickstyle/3d2#11" qsCatId="3D" csTypeId="urn:microsoft.com/office/officeart/2005/8/colors/accent3_4" csCatId="accent3" phldr="1"/>
      <dgm:spPr/>
      <dgm:t>
        <a:bodyPr/>
        <a:lstStyle/>
        <a:p>
          <a:endParaRPr lang="en-US"/>
        </a:p>
      </dgm:t>
    </dgm:pt>
    <dgm:pt modelId="{1FBB30B2-2D03-427D-8242-11CAC23FE8DF}">
      <dgm:prSet phldrT="[Text]"/>
      <dgm:spPr/>
      <dgm:t>
        <a:bodyPr/>
        <a:lstStyle/>
        <a:p>
          <a:r>
            <a:rPr lang="en-US" dirty="0" err="1">
              <a:latin typeface="Alegreya Sans SC" panose="00000500000000000000" pitchFamily="2" charset="0"/>
            </a:rPr>
            <a:t>Hepatosplenomegal</a:t>
          </a:r>
          <a:r>
            <a:rPr lang="en-US" dirty="0" err="1"/>
            <a:t>y</a:t>
          </a:r>
          <a:r>
            <a:rPr lang="en-US" dirty="0"/>
            <a:t> </a:t>
          </a:r>
        </a:p>
      </dgm:t>
    </dgm:pt>
    <dgm:pt modelId="{2CD8A8F5-ABDD-4A81-828F-939AEEC1977B}" type="parTrans" cxnId="{E171CCC9-2C42-471A-90C8-77C7014DC512}">
      <dgm:prSet/>
      <dgm:spPr/>
      <dgm:t>
        <a:bodyPr/>
        <a:lstStyle/>
        <a:p>
          <a:endParaRPr lang="en-US"/>
        </a:p>
      </dgm:t>
    </dgm:pt>
    <dgm:pt modelId="{2F48F6BC-9D3F-4AE0-A8C7-620827C0B121}" type="sibTrans" cxnId="{E171CCC9-2C42-471A-90C8-77C7014DC512}">
      <dgm:prSet/>
      <dgm:spPr/>
      <dgm:t>
        <a:bodyPr/>
        <a:lstStyle/>
        <a:p>
          <a:endParaRPr lang="en-US"/>
        </a:p>
      </dgm:t>
    </dgm:pt>
    <dgm:pt modelId="{780FC9F1-1013-40E7-AB48-006B01836A02}">
      <dgm:prSet phldrT="[Text]"/>
      <dgm:spPr/>
      <dgm:t>
        <a:bodyPr/>
        <a:lstStyle/>
        <a:p>
          <a:r>
            <a:rPr lang="en-US" dirty="0">
              <a:latin typeface="Alegreya Sans SC" panose="00000500000000000000" pitchFamily="2" charset="0"/>
            </a:rPr>
            <a:t>JVP distention</a:t>
          </a:r>
        </a:p>
      </dgm:t>
    </dgm:pt>
    <dgm:pt modelId="{390F45E1-CEFD-4204-B189-A9D56E965CAB}" type="parTrans" cxnId="{FC9018DB-67B9-42A7-A3E4-98B2BA1A29D6}">
      <dgm:prSet/>
      <dgm:spPr/>
      <dgm:t>
        <a:bodyPr/>
        <a:lstStyle/>
        <a:p>
          <a:endParaRPr lang="en-US"/>
        </a:p>
      </dgm:t>
    </dgm:pt>
    <dgm:pt modelId="{91D48FF6-102F-47AC-92D6-ABE0BF0C1697}" type="sibTrans" cxnId="{FC9018DB-67B9-42A7-A3E4-98B2BA1A29D6}">
      <dgm:prSet/>
      <dgm:spPr/>
      <dgm:t>
        <a:bodyPr/>
        <a:lstStyle/>
        <a:p>
          <a:endParaRPr lang="en-US"/>
        </a:p>
      </dgm:t>
    </dgm:pt>
    <dgm:pt modelId="{47AC1572-6AD2-446C-B2B6-F525C3386AE7}">
      <dgm:prSet phldrT="[Text]"/>
      <dgm:spPr/>
      <dgm:t>
        <a:bodyPr/>
        <a:lstStyle/>
        <a:p>
          <a:r>
            <a:rPr lang="en-US" dirty="0">
              <a:latin typeface="Alegreya Sans SC" panose="00000500000000000000" pitchFamily="2" charset="0"/>
            </a:rPr>
            <a:t>Edema / </a:t>
          </a:r>
          <a:r>
            <a:rPr lang="en-US" dirty="0" err="1">
              <a:latin typeface="Alegreya Sans SC" panose="00000500000000000000" pitchFamily="2" charset="0"/>
            </a:rPr>
            <a:t>ascites</a:t>
          </a:r>
          <a:r>
            <a:rPr lang="en-US" dirty="0">
              <a:latin typeface="Alegreya Sans SC" panose="00000500000000000000" pitchFamily="2" charset="0"/>
            </a:rPr>
            <a:t> / pleural effusion</a:t>
          </a:r>
        </a:p>
      </dgm:t>
    </dgm:pt>
    <dgm:pt modelId="{4AAC6931-DCDC-4C98-A299-7DD51ED4558E}" type="parTrans" cxnId="{961F891C-083A-4CA1-B6D1-DCA9641E7913}">
      <dgm:prSet/>
      <dgm:spPr/>
      <dgm:t>
        <a:bodyPr/>
        <a:lstStyle/>
        <a:p>
          <a:endParaRPr lang="en-US"/>
        </a:p>
      </dgm:t>
    </dgm:pt>
    <dgm:pt modelId="{7795DD36-8A69-496F-8247-5843FC40C20A}" type="sibTrans" cxnId="{961F891C-083A-4CA1-B6D1-DCA9641E7913}">
      <dgm:prSet/>
      <dgm:spPr/>
      <dgm:t>
        <a:bodyPr/>
        <a:lstStyle/>
        <a:p>
          <a:endParaRPr lang="en-US"/>
        </a:p>
      </dgm:t>
    </dgm:pt>
    <dgm:pt modelId="{5A4F91F3-88CE-4936-BCFA-674328A50818}" type="pres">
      <dgm:prSet presAssocID="{B0764A87-960A-43D3-8A2C-CDA23FDD09B4}" presName="diagram" presStyleCnt="0">
        <dgm:presLayoutVars>
          <dgm:dir/>
          <dgm:resizeHandles val="exact"/>
        </dgm:presLayoutVars>
      </dgm:prSet>
      <dgm:spPr/>
      <dgm:t>
        <a:bodyPr/>
        <a:lstStyle/>
        <a:p>
          <a:endParaRPr lang="en-GB"/>
        </a:p>
      </dgm:t>
    </dgm:pt>
    <dgm:pt modelId="{7B31ED7E-00D7-44D9-8ED0-6163776284D9}" type="pres">
      <dgm:prSet presAssocID="{1FBB30B2-2D03-427D-8242-11CAC23FE8DF}" presName="node" presStyleLbl="node1" presStyleIdx="0" presStyleCnt="3" custScaleX="2000000" custScaleY="2000000">
        <dgm:presLayoutVars>
          <dgm:bulletEnabled val="1"/>
        </dgm:presLayoutVars>
      </dgm:prSet>
      <dgm:spPr/>
      <dgm:t>
        <a:bodyPr/>
        <a:lstStyle/>
        <a:p>
          <a:endParaRPr lang="en-GB"/>
        </a:p>
      </dgm:t>
    </dgm:pt>
    <dgm:pt modelId="{49B0F88D-2FCD-4FAB-B4EE-69AF13912323}" type="pres">
      <dgm:prSet presAssocID="{2F48F6BC-9D3F-4AE0-A8C7-620827C0B121}" presName="sibTrans" presStyleCnt="0"/>
      <dgm:spPr/>
    </dgm:pt>
    <dgm:pt modelId="{6871A3B5-0180-4800-8433-A4203C0C78AC}" type="pres">
      <dgm:prSet presAssocID="{780FC9F1-1013-40E7-AB48-006B01836A02}" presName="node" presStyleLbl="node1" presStyleIdx="1" presStyleCnt="3" custScaleX="2000000" custScaleY="2000000">
        <dgm:presLayoutVars>
          <dgm:bulletEnabled val="1"/>
        </dgm:presLayoutVars>
      </dgm:prSet>
      <dgm:spPr/>
      <dgm:t>
        <a:bodyPr/>
        <a:lstStyle/>
        <a:p>
          <a:endParaRPr lang="en-GB"/>
        </a:p>
      </dgm:t>
    </dgm:pt>
    <dgm:pt modelId="{61868701-D7B6-4020-8D7A-AC28D698EF21}" type="pres">
      <dgm:prSet presAssocID="{91D48FF6-102F-47AC-92D6-ABE0BF0C1697}" presName="sibTrans" presStyleCnt="0"/>
      <dgm:spPr/>
    </dgm:pt>
    <dgm:pt modelId="{820AB30A-D10A-4B77-9721-E6E3EFCDC7C5}" type="pres">
      <dgm:prSet presAssocID="{47AC1572-6AD2-446C-B2B6-F525C3386AE7}" presName="node" presStyleLbl="node1" presStyleIdx="2" presStyleCnt="3" custScaleX="2000000" custScaleY="2000000">
        <dgm:presLayoutVars>
          <dgm:bulletEnabled val="1"/>
        </dgm:presLayoutVars>
      </dgm:prSet>
      <dgm:spPr/>
      <dgm:t>
        <a:bodyPr/>
        <a:lstStyle/>
        <a:p>
          <a:endParaRPr lang="en-GB"/>
        </a:p>
      </dgm:t>
    </dgm:pt>
  </dgm:ptLst>
  <dgm:cxnLst>
    <dgm:cxn modelId="{D5B9A713-2FBC-4819-B173-B16EC61B20E2}" type="presOf" srcId="{780FC9F1-1013-40E7-AB48-006B01836A02}" destId="{6871A3B5-0180-4800-8433-A4203C0C78AC}" srcOrd="0" destOrd="0" presId="urn:microsoft.com/office/officeart/2005/8/layout/default"/>
    <dgm:cxn modelId="{70786A52-B8F5-4303-B044-C80E9524333C}" type="presOf" srcId="{47AC1572-6AD2-446C-B2B6-F525C3386AE7}" destId="{820AB30A-D10A-4B77-9721-E6E3EFCDC7C5}" srcOrd="0" destOrd="0" presId="urn:microsoft.com/office/officeart/2005/8/layout/default"/>
    <dgm:cxn modelId="{FC9018DB-67B9-42A7-A3E4-98B2BA1A29D6}" srcId="{B0764A87-960A-43D3-8A2C-CDA23FDD09B4}" destId="{780FC9F1-1013-40E7-AB48-006B01836A02}" srcOrd="1" destOrd="0" parTransId="{390F45E1-CEFD-4204-B189-A9D56E965CAB}" sibTransId="{91D48FF6-102F-47AC-92D6-ABE0BF0C1697}"/>
    <dgm:cxn modelId="{E171CCC9-2C42-471A-90C8-77C7014DC512}" srcId="{B0764A87-960A-43D3-8A2C-CDA23FDD09B4}" destId="{1FBB30B2-2D03-427D-8242-11CAC23FE8DF}" srcOrd="0" destOrd="0" parTransId="{2CD8A8F5-ABDD-4A81-828F-939AEEC1977B}" sibTransId="{2F48F6BC-9D3F-4AE0-A8C7-620827C0B121}"/>
    <dgm:cxn modelId="{E7576689-42CD-487A-A349-4712FB2F9E5B}" type="presOf" srcId="{B0764A87-960A-43D3-8A2C-CDA23FDD09B4}" destId="{5A4F91F3-88CE-4936-BCFA-674328A50818}" srcOrd="0" destOrd="0" presId="urn:microsoft.com/office/officeart/2005/8/layout/default"/>
    <dgm:cxn modelId="{4BCF9004-47BB-4C70-B14B-FC9DA9B789B2}" type="presOf" srcId="{1FBB30B2-2D03-427D-8242-11CAC23FE8DF}" destId="{7B31ED7E-00D7-44D9-8ED0-6163776284D9}" srcOrd="0" destOrd="0" presId="urn:microsoft.com/office/officeart/2005/8/layout/default"/>
    <dgm:cxn modelId="{961F891C-083A-4CA1-B6D1-DCA9641E7913}" srcId="{B0764A87-960A-43D3-8A2C-CDA23FDD09B4}" destId="{47AC1572-6AD2-446C-B2B6-F525C3386AE7}" srcOrd="2" destOrd="0" parTransId="{4AAC6931-DCDC-4C98-A299-7DD51ED4558E}" sibTransId="{7795DD36-8A69-496F-8247-5843FC40C20A}"/>
    <dgm:cxn modelId="{CE71156A-6899-4922-B6EB-79F53F5901C1}" type="presParOf" srcId="{5A4F91F3-88CE-4936-BCFA-674328A50818}" destId="{7B31ED7E-00D7-44D9-8ED0-6163776284D9}" srcOrd="0" destOrd="0" presId="urn:microsoft.com/office/officeart/2005/8/layout/default"/>
    <dgm:cxn modelId="{84AF086B-4AFF-4DCB-A641-D9F1B4B372E4}" type="presParOf" srcId="{5A4F91F3-88CE-4936-BCFA-674328A50818}" destId="{49B0F88D-2FCD-4FAB-B4EE-69AF13912323}" srcOrd="1" destOrd="0" presId="urn:microsoft.com/office/officeart/2005/8/layout/default"/>
    <dgm:cxn modelId="{2D5098BB-192C-4723-8159-BD77F6C12CEB}" type="presParOf" srcId="{5A4F91F3-88CE-4936-BCFA-674328A50818}" destId="{6871A3B5-0180-4800-8433-A4203C0C78AC}" srcOrd="2" destOrd="0" presId="urn:microsoft.com/office/officeart/2005/8/layout/default"/>
    <dgm:cxn modelId="{59658FA5-75BE-438A-B476-F72E00265374}" type="presParOf" srcId="{5A4F91F3-88CE-4936-BCFA-674328A50818}" destId="{61868701-D7B6-4020-8D7A-AC28D698EF21}" srcOrd="3" destOrd="0" presId="urn:microsoft.com/office/officeart/2005/8/layout/default"/>
    <dgm:cxn modelId="{2A74E3B6-7118-4AA6-ABE9-16207AB97416}" type="presParOf" srcId="{5A4F91F3-88CE-4936-BCFA-674328A50818}" destId="{820AB30A-D10A-4B77-9721-E6E3EFCDC7C5}"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BD606E6-8A8C-4C74-ADD1-CC60CD587D88}" type="doc">
      <dgm:prSet loTypeId="urn:microsoft.com/office/officeart/2005/8/layout/vList5" loCatId="list" qsTypeId="urn:microsoft.com/office/officeart/2005/8/quickstyle/3d2#12" qsCatId="3D" csTypeId="urn:microsoft.com/office/officeart/2005/8/colors/accent3_4" csCatId="accent3" phldr="1"/>
      <dgm:spPr/>
      <dgm:t>
        <a:bodyPr/>
        <a:lstStyle/>
        <a:p>
          <a:endParaRPr lang="en-US"/>
        </a:p>
      </dgm:t>
    </dgm:pt>
    <dgm:pt modelId="{A2A5B389-9A70-4EBB-8AB2-3967F0E9927A}">
      <dgm:prSet phldrT="[Text]"/>
      <dgm:spPr/>
      <dgm:t>
        <a:bodyPr/>
        <a:lstStyle/>
        <a:p>
          <a:r>
            <a:rPr lang="en-US" dirty="0">
              <a:latin typeface="Alegreya Sans SC" panose="00000500000000000000" pitchFamily="2" charset="0"/>
            </a:rPr>
            <a:t>Day 1/fetal </a:t>
          </a:r>
        </a:p>
      </dgm:t>
    </dgm:pt>
    <dgm:pt modelId="{6B3788D8-16CC-4D7E-850C-C26C5AB1954A}" type="parTrans" cxnId="{67C36B69-189F-48BA-AAAD-CB74B692CD9C}">
      <dgm:prSet/>
      <dgm:spPr/>
      <dgm:t>
        <a:bodyPr/>
        <a:lstStyle/>
        <a:p>
          <a:endParaRPr lang="en-US"/>
        </a:p>
      </dgm:t>
    </dgm:pt>
    <dgm:pt modelId="{7BCFE0D4-1662-4B9D-8021-F12D2A2A6439}" type="sibTrans" cxnId="{67C36B69-189F-48BA-AAAD-CB74B692CD9C}">
      <dgm:prSet/>
      <dgm:spPr/>
      <dgm:t>
        <a:bodyPr/>
        <a:lstStyle/>
        <a:p>
          <a:endParaRPr lang="en-US"/>
        </a:p>
      </dgm:t>
    </dgm:pt>
    <dgm:pt modelId="{23E83176-2F92-4149-A576-6AF8C37EE7DF}">
      <dgm:prSet phldrT="[Text]" custT="1"/>
      <dgm:spPr/>
      <dgm:t>
        <a:bodyPr/>
        <a:lstStyle/>
        <a:p>
          <a:r>
            <a:rPr lang="en-US" sz="2000" dirty="0">
              <a:latin typeface="Alegreya Sans SC" panose="00000500000000000000" pitchFamily="2" charset="0"/>
            </a:rPr>
            <a:t>Anemia                   . Metabolic</a:t>
          </a:r>
        </a:p>
      </dgm:t>
    </dgm:pt>
    <dgm:pt modelId="{CC46E946-C3F6-4B5E-9B9E-AC23E6761693}" type="parTrans" cxnId="{8264CBB4-71A5-4039-8822-1214086945AC}">
      <dgm:prSet/>
      <dgm:spPr/>
      <dgm:t>
        <a:bodyPr/>
        <a:lstStyle/>
        <a:p>
          <a:endParaRPr lang="en-US"/>
        </a:p>
      </dgm:t>
    </dgm:pt>
    <dgm:pt modelId="{F4EA2FF1-4FF5-4013-B6B0-4BA31B573D22}" type="sibTrans" cxnId="{8264CBB4-71A5-4039-8822-1214086945AC}">
      <dgm:prSet/>
      <dgm:spPr/>
      <dgm:t>
        <a:bodyPr/>
        <a:lstStyle/>
        <a:p>
          <a:endParaRPr lang="en-US"/>
        </a:p>
      </dgm:t>
    </dgm:pt>
    <dgm:pt modelId="{49E4541F-7CDC-4A57-9A5D-6579EEC288D2}">
      <dgm:prSet phldrT="[Text]" custT="1"/>
      <dgm:spPr/>
      <dgm:t>
        <a:bodyPr/>
        <a:lstStyle/>
        <a:p>
          <a:r>
            <a:rPr lang="en-US" sz="2000" dirty="0">
              <a:latin typeface="Alegreya Sans SC" panose="00000500000000000000" pitchFamily="2" charset="0"/>
            </a:rPr>
            <a:t>Arrhythmia-  SVT    .  Myocarditis</a:t>
          </a:r>
        </a:p>
      </dgm:t>
    </dgm:pt>
    <dgm:pt modelId="{68E1FC13-C073-4D34-AEB6-062291829705}" type="parTrans" cxnId="{27D47D4C-F62C-444C-97DE-DEF21E0F5B53}">
      <dgm:prSet/>
      <dgm:spPr/>
      <dgm:t>
        <a:bodyPr/>
        <a:lstStyle/>
        <a:p>
          <a:endParaRPr lang="en-US"/>
        </a:p>
      </dgm:t>
    </dgm:pt>
    <dgm:pt modelId="{B1AB5473-BD4C-44B4-8D58-1DDBA9D27439}" type="sibTrans" cxnId="{27D47D4C-F62C-444C-97DE-DEF21E0F5B53}">
      <dgm:prSet/>
      <dgm:spPr/>
      <dgm:t>
        <a:bodyPr/>
        <a:lstStyle/>
        <a:p>
          <a:endParaRPr lang="en-US"/>
        </a:p>
      </dgm:t>
    </dgm:pt>
    <dgm:pt modelId="{4BF11C22-330A-4B42-B68B-96EBEF3B1DB5}">
      <dgm:prSet phldrT="[Text]"/>
      <dgm:spPr/>
      <dgm:t>
        <a:bodyPr/>
        <a:lstStyle/>
        <a:p>
          <a:r>
            <a:rPr lang="en-US" dirty="0">
              <a:latin typeface="Alegreya Sans SC" panose="00000500000000000000" pitchFamily="2" charset="0"/>
            </a:rPr>
            <a:t>1</a:t>
          </a:r>
          <a:r>
            <a:rPr lang="en-US" baseline="30000" dirty="0">
              <a:latin typeface="Alegreya Sans SC" panose="00000500000000000000" pitchFamily="2" charset="0"/>
            </a:rPr>
            <a:t>st</a:t>
          </a:r>
          <a:r>
            <a:rPr lang="en-US" dirty="0">
              <a:latin typeface="Alegreya Sans SC" panose="00000500000000000000" pitchFamily="2" charset="0"/>
            </a:rPr>
            <a:t> -2</a:t>
          </a:r>
          <a:r>
            <a:rPr lang="en-US" baseline="30000" dirty="0">
              <a:latin typeface="Alegreya Sans SC" panose="00000500000000000000" pitchFamily="2" charset="0"/>
            </a:rPr>
            <a:t>nd</a:t>
          </a:r>
          <a:r>
            <a:rPr lang="en-US" dirty="0">
              <a:latin typeface="Alegreya Sans SC" panose="00000500000000000000" pitchFamily="2" charset="0"/>
            </a:rPr>
            <a:t> week</a:t>
          </a:r>
        </a:p>
      </dgm:t>
    </dgm:pt>
    <dgm:pt modelId="{6945A434-E529-4378-9C6B-C7D86FD6AE9E}" type="parTrans" cxnId="{C388D2F8-AB79-4C53-A271-BA9BEE58B1D7}">
      <dgm:prSet/>
      <dgm:spPr/>
      <dgm:t>
        <a:bodyPr/>
        <a:lstStyle/>
        <a:p>
          <a:endParaRPr lang="en-US"/>
        </a:p>
      </dgm:t>
    </dgm:pt>
    <dgm:pt modelId="{625AA555-4A39-4C7B-BFE3-7CD52C061196}" type="sibTrans" cxnId="{C388D2F8-AB79-4C53-A271-BA9BEE58B1D7}">
      <dgm:prSet/>
      <dgm:spPr/>
      <dgm:t>
        <a:bodyPr/>
        <a:lstStyle/>
        <a:p>
          <a:endParaRPr lang="en-US"/>
        </a:p>
      </dgm:t>
    </dgm:pt>
    <dgm:pt modelId="{145FF755-37E8-4047-A5D3-0A596C8E7116}">
      <dgm:prSet phldrT="[Text]" custT="1"/>
      <dgm:spPr/>
      <dgm:t>
        <a:bodyPr/>
        <a:lstStyle/>
        <a:p>
          <a:r>
            <a:rPr lang="en-US" sz="2000" dirty="0">
              <a:latin typeface="Alegreya Sans SC" panose="00000500000000000000" pitchFamily="2" charset="0"/>
            </a:rPr>
            <a:t>Duct dependent  heart disease  . Large VSD,AVSD</a:t>
          </a:r>
        </a:p>
      </dgm:t>
    </dgm:pt>
    <dgm:pt modelId="{5A47EF0E-723E-4876-BF7C-B4C88B2C5860}" type="parTrans" cxnId="{F8C91894-AC2C-411D-9A8B-059D6EBF8638}">
      <dgm:prSet/>
      <dgm:spPr/>
      <dgm:t>
        <a:bodyPr/>
        <a:lstStyle/>
        <a:p>
          <a:endParaRPr lang="en-US"/>
        </a:p>
      </dgm:t>
    </dgm:pt>
    <dgm:pt modelId="{E258AAB2-BBF9-4896-8F99-A933EBE0F32F}" type="sibTrans" cxnId="{F8C91894-AC2C-411D-9A8B-059D6EBF8638}">
      <dgm:prSet/>
      <dgm:spPr/>
      <dgm:t>
        <a:bodyPr/>
        <a:lstStyle/>
        <a:p>
          <a:endParaRPr lang="en-US"/>
        </a:p>
      </dgm:t>
    </dgm:pt>
    <dgm:pt modelId="{365FC84A-CA09-4A1F-9ABA-082E34375D57}">
      <dgm:prSet phldrT="[Text]"/>
      <dgm:spPr/>
      <dgm:t>
        <a:bodyPr/>
        <a:lstStyle/>
        <a:p>
          <a:r>
            <a:rPr lang="en-US" dirty="0">
              <a:latin typeface="Alegreya Sans SC" panose="00000500000000000000" pitchFamily="2" charset="0"/>
            </a:rPr>
            <a:t>1-2 month</a:t>
          </a:r>
        </a:p>
      </dgm:t>
    </dgm:pt>
    <dgm:pt modelId="{1F315F7E-3FEF-40E0-BA39-DD6803C49E5D}" type="parTrans" cxnId="{300F3586-16DE-431F-8895-2E5672E9CA5B}">
      <dgm:prSet/>
      <dgm:spPr/>
      <dgm:t>
        <a:bodyPr/>
        <a:lstStyle/>
        <a:p>
          <a:endParaRPr lang="en-US"/>
        </a:p>
      </dgm:t>
    </dgm:pt>
    <dgm:pt modelId="{F132DD55-918B-4458-BF66-3B585C8DFAAF}" type="sibTrans" cxnId="{300F3586-16DE-431F-8895-2E5672E9CA5B}">
      <dgm:prSet/>
      <dgm:spPr/>
      <dgm:t>
        <a:bodyPr/>
        <a:lstStyle/>
        <a:p>
          <a:endParaRPr lang="en-US"/>
        </a:p>
      </dgm:t>
    </dgm:pt>
    <dgm:pt modelId="{918B8348-A916-49B9-B1F4-84092D832976}">
      <dgm:prSet phldrT="[Text]"/>
      <dgm:spPr/>
      <dgm:t>
        <a:bodyPr/>
        <a:lstStyle/>
        <a:p>
          <a:r>
            <a:rPr lang="en-US" dirty="0">
              <a:latin typeface="Alegreya Sans SC" panose="00000500000000000000" pitchFamily="2" charset="0"/>
            </a:rPr>
            <a:t>VSD,PDA,AVSD</a:t>
          </a:r>
        </a:p>
      </dgm:t>
    </dgm:pt>
    <dgm:pt modelId="{3ECEB6E1-ADDB-49E7-9B3B-FA2E277FE4C2}" type="parTrans" cxnId="{33FA2BF6-B449-4719-9D58-E99C984D95E9}">
      <dgm:prSet/>
      <dgm:spPr/>
      <dgm:t>
        <a:bodyPr/>
        <a:lstStyle/>
        <a:p>
          <a:endParaRPr lang="en-US"/>
        </a:p>
      </dgm:t>
    </dgm:pt>
    <dgm:pt modelId="{92DFA6A9-A615-4A62-8B3C-62F369FACA75}" type="sibTrans" cxnId="{33FA2BF6-B449-4719-9D58-E99C984D95E9}">
      <dgm:prSet/>
      <dgm:spPr/>
      <dgm:t>
        <a:bodyPr/>
        <a:lstStyle/>
        <a:p>
          <a:endParaRPr lang="en-US"/>
        </a:p>
      </dgm:t>
    </dgm:pt>
    <dgm:pt modelId="{DF5BF561-E663-4ED1-A19B-62CD76CD99A9}">
      <dgm:prSet/>
      <dgm:spPr/>
      <dgm:t>
        <a:bodyPr/>
        <a:lstStyle/>
        <a:p>
          <a:r>
            <a:rPr lang="en-US" dirty="0">
              <a:latin typeface="Alegreya Sans SC" panose="00000500000000000000" pitchFamily="2" charset="0"/>
            </a:rPr>
            <a:t>&gt;2 yr </a:t>
          </a:r>
        </a:p>
      </dgm:t>
    </dgm:pt>
    <dgm:pt modelId="{EEAD0929-D16E-4FD2-B3B4-B4EC3EDF5AE4}" type="parTrans" cxnId="{66262998-65C4-41A4-890B-30B0447B0E95}">
      <dgm:prSet/>
      <dgm:spPr/>
      <dgm:t>
        <a:bodyPr/>
        <a:lstStyle/>
        <a:p>
          <a:endParaRPr lang="en-US"/>
        </a:p>
      </dgm:t>
    </dgm:pt>
    <dgm:pt modelId="{D104D9B8-7A61-4DFD-8A5D-E3488BB29583}" type="sibTrans" cxnId="{66262998-65C4-41A4-890B-30B0447B0E95}">
      <dgm:prSet/>
      <dgm:spPr/>
      <dgm:t>
        <a:bodyPr/>
        <a:lstStyle/>
        <a:p>
          <a:endParaRPr lang="en-US"/>
        </a:p>
      </dgm:t>
    </dgm:pt>
    <dgm:pt modelId="{03CF756F-3855-4D67-9A9E-9453E77A6FE3}">
      <dgm:prSet/>
      <dgm:spPr/>
      <dgm:t>
        <a:bodyPr/>
        <a:lstStyle/>
        <a:p>
          <a:r>
            <a:rPr lang="en-US" dirty="0"/>
            <a:t>RF/RHD</a:t>
          </a:r>
        </a:p>
      </dgm:t>
    </dgm:pt>
    <dgm:pt modelId="{4727A500-FA1A-46CD-A11F-11EA73656800}" type="parTrans" cxnId="{FFFF83B1-2DE9-45BA-A624-70F4849C744B}">
      <dgm:prSet/>
      <dgm:spPr/>
      <dgm:t>
        <a:bodyPr/>
        <a:lstStyle/>
        <a:p>
          <a:endParaRPr lang="en-US"/>
        </a:p>
      </dgm:t>
    </dgm:pt>
    <dgm:pt modelId="{F534C215-F19F-4A00-BFE5-0F645CA31101}" type="sibTrans" cxnId="{FFFF83B1-2DE9-45BA-A624-70F4849C744B}">
      <dgm:prSet/>
      <dgm:spPr/>
      <dgm:t>
        <a:bodyPr/>
        <a:lstStyle/>
        <a:p>
          <a:endParaRPr lang="en-US"/>
        </a:p>
      </dgm:t>
    </dgm:pt>
    <dgm:pt modelId="{E7692C72-3778-4CAD-B512-612CBD280C44}">
      <dgm:prSet/>
      <dgm:spPr/>
      <dgm:t>
        <a:bodyPr/>
        <a:lstStyle/>
        <a:p>
          <a:r>
            <a:rPr lang="en-US" dirty="0"/>
            <a:t>CHD with operative CHD</a:t>
          </a:r>
        </a:p>
      </dgm:t>
    </dgm:pt>
    <dgm:pt modelId="{4199C5BC-1AD4-422D-BD45-3EF12E7E0866}" type="parTrans" cxnId="{10CAA33D-B576-4E47-9D58-BAAC5703FCF5}">
      <dgm:prSet/>
      <dgm:spPr/>
      <dgm:t>
        <a:bodyPr/>
        <a:lstStyle/>
        <a:p>
          <a:endParaRPr lang="en-US"/>
        </a:p>
      </dgm:t>
    </dgm:pt>
    <dgm:pt modelId="{1322DDD0-2134-4E56-85D0-643B8973EA26}" type="sibTrans" cxnId="{10CAA33D-B576-4E47-9D58-BAAC5703FCF5}">
      <dgm:prSet/>
      <dgm:spPr/>
      <dgm:t>
        <a:bodyPr/>
        <a:lstStyle/>
        <a:p>
          <a:endParaRPr lang="en-US"/>
        </a:p>
      </dgm:t>
    </dgm:pt>
    <dgm:pt modelId="{905D9003-A876-4014-9FB6-EDE08AA0DFBF}">
      <dgm:prSet/>
      <dgm:spPr/>
      <dgm:t>
        <a:bodyPr/>
        <a:lstStyle/>
        <a:p>
          <a:r>
            <a:rPr lang="en-US" dirty="0"/>
            <a:t> Cardiomyopathy/</a:t>
          </a:r>
          <a:r>
            <a:rPr lang="en-US" dirty="0" err="1"/>
            <a:t>tachy</a:t>
          </a:r>
          <a:r>
            <a:rPr lang="en-US" dirty="0"/>
            <a:t> cardiomyopathies, </a:t>
          </a:r>
          <a:r>
            <a:rPr lang="en-US" dirty="0" err="1"/>
            <a:t>mcomplications</a:t>
          </a:r>
          <a:r>
            <a:rPr lang="en-US" dirty="0"/>
            <a:t>/</a:t>
          </a:r>
          <a:r>
            <a:rPr lang="en-US" dirty="0" err="1"/>
            <a:t>postyocarditis</a:t>
          </a:r>
          <a:endParaRPr lang="en-US" dirty="0"/>
        </a:p>
      </dgm:t>
    </dgm:pt>
    <dgm:pt modelId="{A0DCD059-6E50-49EF-8287-2E0EE8DE869F}" type="parTrans" cxnId="{B4E68FF0-9FE2-49D3-8B0B-585486FBA47D}">
      <dgm:prSet/>
      <dgm:spPr/>
      <dgm:t>
        <a:bodyPr/>
        <a:lstStyle/>
        <a:p>
          <a:endParaRPr lang="en-US"/>
        </a:p>
      </dgm:t>
    </dgm:pt>
    <dgm:pt modelId="{69276BCA-483D-49D6-B5DF-1DF6426C0D9F}" type="sibTrans" cxnId="{B4E68FF0-9FE2-49D3-8B0B-585486FBA47D}">
      <dgm:prSet/>
      <dgm:spPr/>
      <dgm:t>
        <a:bodyPr/>
        <a:lstStyle/>
        <a:p>
          <a:endParaRPr lang="en-US"/>
        </a:p>
      </dgm:t>
    </dgm:pt>
    <dgm:pt modelId="{A6CADA93-C20F-4156-A6DA-BAAAA1B324BF}">
      <dgm:prSet phldrT="[Text]" custT="1"/>
      <dgm:spPr/>
      <dgm:t>
        <a:bodyPr/>
        <a:lstStyle/>
        <a:p>
          <a:r>
            <a:rPr lang="en-US" sz="2000" dirty="0">
              <a:latin typeface="Alegreya Sans SC" panose="00000500000000000000" pitchFamily="2" charset="0"/>
            </a:rPr>
            <a:t>asphyxia</a:t>
          </a:r>
        </a:p>
      </dgm:t>
    </dgm:pt>
    <dgm:pt modelId="{5CF35FED-BD6A-499F-8BD9-12248B6ECFC8}" type="parTrans" cxnId="{A4160D7A-ED8F-4529-A48E-6DE9E2795C3B}">
      <dgm:prSet/>
      <dgm:spPr/>
      <dgm:t>
        <a:bodyPr/>
        <a:lstStyle/>
        <a:p>
          <a:endParaRPr lang="en-US"/>
        </a:p>
      </dgm:t>
    </dgm:pt>
    <dgm:pt modelId="{A2D8370F-6E05-4281-8701-851922A09CA8}" type="sibTrans" cxnId="{A4160D7A-ED8F-4529-A48E-6DE9E2795C3B}">
      <dgm:prSet/>
      <dgm:spPr/>
      <dgm:t>
        <a:bodyPr/>
        <a:lstStyle/>
        <a:p>
          <a:endParaRPr lang="en-US"/>
        </a:p>
      </dgm:t>
    </dgm:pt>
    <dgm:pt modelId="{4126F808-EFCE-43EA-BBD8-EE4F8DDA753A}">
      <dgm:prSet phldrT="[Text]"/>
      <dgm:spPr/>
      <dgm:t>
        <a:bodyPr/>
        <a:lstStyle/>
        <a:p>
          <a:endParaRPr lang="en-US" sz="1300" dirty="0">
            <a:latin typeface="Alegreya Sans SC" panose="00000500000000000000" pitchFamily="2" charset="0"/>
          </a:endParaRPr>
        </a:p>
      </dgm:t>
    </dgm:pt>
    <dgm:pt modelId="{C61875B7-07AA-4163-B0F8-F5F940251707}" type="parTrans" cxnId="{DED52464-6042-4D9D-BEA5-191A4929284E}">
      <dgm:prSet/>
      <dgm:spPr/>
      <dgm:t>
        <a:bodyPr/>
        <a:lstStyle/>
        <a:p>
          <a:endParaRPr lang="en-US"/>
        </a:p>
      </dgm:t>
    </dgm:pt>
    <dgm:pt modelId="{DA99C072-7075-45E2-8627-838C2F40436E}" type="sibTrans" cxnId="{DED52464-6042-4D9D-BEA5-191A4929284E}">
      <dgm:prSet/>
      <dgm:spPr/>
      <dgm:t>
        <a:bodyPr/>
        <a:lstStyle/>
        <a:p>
          <a:endParaRPr lang="en-US"/>
        </a:p>
      </dgm:t>
    </dgm:pt>
    <dgm:pt modelId="{730CAF03-9479-4780-8D0C-8054013DA142}">
      <dgm:prSet phldrT="[Text]" custT="1"/>
      <dgm:spPr/>
      <dgm:t>
        <a:bodyPr/>
        <a:lstStyle/>
        <a:p>
          <a:r>
            <a:rPr lang="en-US" sz="2000" dirty="0">
              <a:latin typeface="Alegreya Sans SC" panose="00000500000000000000" pitchFamily="2" charset="0"/>
            </a:rPr>
            <a:t>TGA with intact septum            . Large PDA</a:t>
          </a:r>
        </a:p>
      </dgm:t>
    </dgm:pt>
    <dgm:pt modelId="{6606A456-8478-4030-9E6C-ECED56470A3E}" type="parTrans" cxnId="{3AAA256F-E531-44C5-BDED-9F1631932025}">
      <dgm:prSet/>
      <dgm:spPr/>
      <dgm:t>
        <a:bodyPr/>
        <a:lstStyle/>
        <a:p>
          <a:endParaRPr lang="en-US"/>
        </a:p>
      </dgm:t>
    </dgm:pt>
    <dgm:pt modelId="{A440F317-2F96-4D0E-ACF8-C29D67E536AE}" type="sibTrans" cxnId="{3AAA256F-E531-44C5-BDED-9F1631932025}">
      <dgm:prSet/>
      <dgm:spPr/>
      <dgm:t>
        <a:bodyPr/>
        <a:lstStyle/>
        <a:p>
          <a:endParaRPr lang="en-US"/>
        </a:p>
      </dgm:t>
    </dgm:pt>
    <dgm:pt modelId="{36108E45-0BB4-4D2D-A035-B56132BE4BCE}">
      <dgm:prSet phldrT="[Text]" custT="1"/>
      <dgm:spPr/>
      <dgm:t>
        <a:bodyPr/>
        <a:lstStyle/>
        <a:p>
          <a:r>
            <a:rPr lang="en-US" sz="2000" dirty="0">
              <a:latin typeface="Alegreya Sans SC" panose="00000500000000000000" pitchFamily="2" charset="0"/>
            </a:rPr>
            <a:t>Adrenal insufficiency                . TAPVR W/O obstruction</a:t>
          </a:r>
        </a:p>
      </dgm:t>
    </dgm:pt>
    <dgm:pt modelId="{5499D29C-DB7B-4D23-916F-9247F0907B1B}" type="parTrans" cxnId="{4E3E2519-7A48-4BC0-BA76-96DBF1A6566B}">
      <dgm:prSet/>
      <dgm:spPr/>
      <dgm:t>
        <a:bodyPr/>
        <a:lstStyle/>
        <a:p>
          <a:endParaRPr lang="en-US"/>
        </a:p>
      </dgm:t>
    </dgm:pt>
    <dgm:pt modelId="{065C4245-444E-4492-B741-7029F85C6975}" type="sibTrans" cxnId="{4E3E2519-7A48-4BC0-BA76-96DBF1A6566B}">
      <dgm:prSet/>
      <dgm:spPr/>
      <dgm:t>
        <a:bodyPr/>
        <a:lstStyle/>
        <a:p>
          <a:endParaRPr lang="en-US"/>
        </a:p>
      </dgm:t>
    </dgm:pt>
    <dgm:pt modelId="{84E47C74-A454-4EC7-A287-EF3213C63623}">
      <dgm:prSet phldrT="[Text]"/>
      <dgm:spPr/>
      <dgm:t>
        <a:bodyPr/>
        <a:lstStyle/>
        <a:p>
          <a:r>
            <a:rPr lang="en-US" dirty="0">
              <a:latin typeface="Alegreya Sans SC" panose="00000500000000000000" pitchFamily="2" charset="0"/>
            </a:rPr>
            <a:t>ALCAPA</a:t>
          </a:r>
        </a:p>
      </dgm:t>
    </dgm:pt>
    <dgm:pt modelId="{F5478FBF-8C28-40C8-A765-EE6DAA03D173}" type="parTrans" cxnId="{228BB865-0DEF-493B-B56B-A936C67B27CD}">
      <dgm:prSet/>
      <dgm:spPr/>
      <dgm:t>
        <a:bodyPr/>
        <a:lstStyle/>
        <a:p>
          <a:endParaRPr lang="en-US"/>
        </a:p>
      </dgm:t>
    </dgm:pt>
    <dgm:pt modelId="{973508C1-D6CC-462C-A192-B17DF04DEF76}" type="sibTrans" cxnId="{228BB865-0DEF-493B-B56B-A936C67B27CD}">
      <dgm:prSet/>
      <dgm:spPr/>
      <dgm:t>
        <a:bodyPr/>
        <a:lstStyle/>
        <a:p>
          <a:endParaRPr lang="en-US"/>
        </a:p>
      </dgm:t>
    </dgm:pt>
    <dgm:pt modelId="{4C99DA68-136E-46C4-A116-C3CAF3B31C35}">
      <dgm:prSet phldrT="[Text]"/>
      <dgm:spPr/>
      <dgm:t>
        <a:bodyPr/>
        <a:lstStyle/>
        <a:p>
          <a:r>
            <a:rPr lang="en-US" dirty="0">
              <a:latin typeface="Alegreya Sans SC" panose="00000500000000000000" pitchFamily="2" charset="0"/>
            </a:rPr>
            <a:t>TGA with VSD without PS</a:t>
          </a:r>
        </a:p>
      </dgm:t>
    </dgm:pt>
    <dgm:pt modelId="{EC462941-17CD-472B-A2E6-1B93CB45855B}" type="parTrans" cxnId="{9B3F01E5-AA14-4316-8E3A-0A639A27E15F}">
      <dgm:prSet/>
      <dgm:spPr/>
      <dgm:t>
        <a:bodyPr/>
        <a:lstStyle/>
        <a:p>
          <a:endParaRPr lang="en-US"/>
        </a:p>
      </dgm:t>
    </dgm:pt>
    <dgm:pt modelId="{C9EA36ED-B63B-4466-8D79-E21B02B407FE}" type="sibTrans" cxnId="{9B3F01E5-AA14-4316-8E3A-0A639A27E15F}">
      <dgm:prSet/>
      <dgm:spPr/>
      <dgm:t>
        <a:bodyPr/>
        <a:lstStyle/>
        <a:p>
          <a:endParaRPr lang="en-US"/>
        </a:p>
      </dgm:t>
    </dgm:pt>
    <dgm:pt modelId="{2E6BA954-6D35-4997-A907-0E5BB360726C}" type="pres">
      <dgm:prSet presAssocID="{4BD606E6-8A8C-4C74-ADD1-CC60CD587D88}" presName="Name0" presStyleCnt="0">
        <dgm:presLayoutVars>
          <dgm:dir/>
          <dgm:animLvl val="lvl"/>
          <dgm:resizeHandles val="exact"/>
        </dgm:presLayoutVars>
      </dgm:prSet>
      <dgm:spPr/>
      <dgm:t>
        <a:bodyPr/>
        <a:lstStyle/>
        <a:p>
          <a:endParaRPr lang="en-GB"/>
        </a:p>
      </dgm:t>
    </dgm:pt>
    <dgm:pt modelId="{F2795386-BCB2-4C3B-A736-309291EB47BC}" type="pres">
      <dgm:prSet presAssocID="{A2A5B389-9A70-4EBB-8AB2-3967F0E9927A}" presName="linNode" presStyleCnt="0"/>
      <dgm:spPr/>
    </dgm:pt>
    <dgm:pt modelId="{642ADDBE-0657-4171-8210-6EB27F8B3E5C}" type="pres">
      <dgm:prSet presAssocID="{A2A5B389-9A70-4EBB-8AB2-3967F0E9927A}" presName="parentText" presStyleLbl="node1" presStyleIdx="0" presStyleCnt="4" custScaleX="56495">
        <dgm:presLayoutVars>
          <dgm:chMax val="1"/>
          <dgm:bulletEnabled val="1"/>
        </dgm:presLayoutVars>
      </dgm:prSet>
      <dgm:spPr/>
      <dgm:t>
        <a:bodyPr/>
        <a:lstStyle/>
        <a:p>
          <a:endParaRPr lang="en-GB"/>
        </a:p>
      </dgm:t>
    </dgm:pt>
    <dgm:pt modelId="{5BC7C4CA-63E2-42BC-8449-35F240784529}" type="pres">
      <dgm:prSet presAssocID="{A2A5B389-9A70-4EBB-8AB2-3967F0E9927A}" presName="descendantText" presStyleLbl="alignAccFollowNode1" presStyleIdx="0" presStyleCnt="4" custScaleX="120034" custScaleY="113602" custLinFactNeighborX="969" custLinFactNeighborY="-5959">
        <dgm:presLayoutVars>
          <dgm:bulletEnabled val="1"/>
        </dgm:presLayoutVars>
      </dgm:prSet>
      <dgm:spPr/>
      <dgm:t>
        <a:bodyPr/>
        <a:lstStyle/>
        <a:p>
          <a:endParaRPr lang="en-GB"/>
        </a:p>
      </dgm:t>
    </dgm:pt>
    <dgm:pt modelId="{9C889D9F-AD7F-49A1-85EA-24A417E7A807}" type="pres">
      <dgm:prSet presAssocID="{7BCFE0D4-1662-4B9D-8021-F12D2A2A6439}" presName="sp" presStyleCnt="0"/>
      <dgm:spPr/>
    </dgm:pt>
    <dgm:pt modelId="{79D3DEE4-2845-4B5C-A9A0-030300B2BCB2}" type="pres">
      <dgm:prSet presAssocID="{4BF11C22-330A-4B42-B68B-96EBEF3B1DB5}" presName="linNode" presStyleCnt="0"/>
      <dgm:spPr/>
    </dgm:pt>
    <dgm:pt modelId="{383FDB58-7981-4566-B860-ABA58CC4C4DF}" type="pres">
      <dgm:prSet presAssocID="{4BF11C22-330A-4B42-B68B-96EBEF3B1DB5}" presName="parentText" presStyleLbl="node1" presStyleIdx="1" presStyleCnt="4" custScaleX="56495" custLinFactNeighborX="-172" custLinFactNeighborY="2500">
        <dgm:presLayoutVars>
          <dgm:chMax val="1"/>
          <dgm:bulletEnabled val="1"/>
        </dgm:presLayoutVars>
      </dgm:prSet>
      <dgm:spPr/>
      <dgm:t>
        <a:bodyPr/>
        <a:lstStyle/>
        <a:p>
          <a:endParaRPr lang="en-GB"/>
        </a:p>
      </dgm:t>
    </dgm:pt>
    <dgm:pt modelId="{BFB25D14-CA23-41CF-9C0B-CD625F691F25}" type="pres">
      <dgm:prSet presAssocID="{4BF11C22-330A-4B42-B68B-96EBEF3B1DB5}" presName="descendantText" presStyleLbl="alignAccFollowNode1" presStyleIdx="1" presStyleCnt="4" custScaleX="120034" custScaleY="154220">
        <dgm:presLayoutVars>
          <dgm:bulletEnabled val="1"/>
        </dgm:presLayoutVars>
      </dgm:prSet>
      <dgm:spPr/>
      <dgm:t>
        <a:bodyPr/>
        <a:lstStyle/>
        <a:p>
          <a:endParaRPr lang="en-GB"/>
        </a:p>
      </dgm:t>
    </dgm:pt>
    <dgm:pt modelId="{F4714DDB-3246-448D-A988-FF0717A1EA90}" type="pres">
      <dgm:prSet presAssocID="{625AA555-4A39-4C7B-BFE3-7CD52C061196}" presName="sp" presStyleCnt="0"/>
      <dgm:spPr/>
    </dgm:pt>
    <dgm:pt modelId="{FFF1D54E-4BBA-423B-9FEE-538205DF7424}" type="pres">
      <dgm:prSet presAssocID="{365FC84A-CA09-4A1F-9ABA-082E34375D57}" presName="linNode" presStyleCnt="0"/>
      <dgm:spPr/>
    </dgm:pt>
    <dgm:pt modelId="{3C790005-21F5-4855-80FB-52CFD0A32C20}" type="pres">
      <dgm:prSet presAssocID="{365FC84A-CA09-4A1F-9ABA-082E34375D57}" presName="parentText" presStyleLbl="node1" presStyleIdx="2" presStyleCnt="4" custScaleX="56495">
        <dgm:presLayoutVars>
          <dgm:chMax val="1"/>
          <dgm:bulletEnabled val="1"/>
        </dgm:presLayoutVars>
      </dgm:prSet>
      <dgm:spPr/>
      <dgm:t>
        <a:bodyPr/>
        <a:lstStyle/>
        <a:p>
          <a:endParaRPr lang="en-GB"/>
        </a:p>
      </dgm:t>
    </dgm:pt>
    <dgm:pt modelId="{EE2FA5E7-D374-4AE1-9B42-7B47EBAD0F79}" type="pres">
      <dgm:prSet presAssocID="{365FC84A-CA09-4A1F-9ABA-082E34375D57}" presName="descendantText" presStyleLbl="alignAccFollowNode1" presStyleIdx="2" presStyleCnt="4" custScaleX="120034" custScaleY="113602">
        <dgm:presLayoutVars>
          <dgm:bulletEnabled val="1"/>
        </dgm:presLayoutVars>
      </dgm:prSet>
      <dgm:spPr/>
      <dgm:t>
        <a:bodyPr/>
        <a:lstStyle/>
        <a:p>
          <a:endParaRPr lang="en-GB"/>
        </a:p>
      </dgm:t>
    </dgm:pt>
    <dgm:pt modelId="{92FCA0BD-02DE-4DFB-9D8C-D87176AC3F47}" type="pres">
      <dgm:prSet presAssocID="{F132DD55-918B-4458-BF66-3B585C8DFAAF}" presName="sp" presStyleCnt="0"/>
      <dgm:spPr/>
    </dgm:pt>
    <dgm:pt modelId="{00E1899F-399A-462E-95AE-29E75C320D50}" type="pres">
      <dgm:prSet presAssocID="{DF5BF561-E663-4ED1-A19B-62CD76CD99A9}" presName="linNode" presStyleCnt="0"/>
      <dgm:spPr/>
    </dgm:pt>
    <dgm:pt modelId="{CA23CB09-059A-489E-8CA8-A8B21484B593}" type="pres">
      <dgm:prSet presAssocID="{DF5BF561-E663-4ED1-A19B-62CD76CD99A9}" presName="parentText" presStyleLbl="node1" presStyleIdx="3" presStyleCnt="4" custScaleX="57628">
        <dgm:presLayoutVars>
          <dgm:chMax val="1"/>
          <dgm:bulletEnabled val="1"/>
        </dgm:presLayoutVars>
      </dgm:prSet>
      <dgm:spPr/>
      <dgm:t>
        <a:bodyPr/>
        <a:lstStyle/>
        <a:p>
          <a:endParaRPr lang="en-GB"/>
        </a:p>
      </dgm:t>
    </dgm:pt>
    <dgm:pt modelId="{5F010D6F-508F-4458-A5F5-36093A2EE88A}" type="pres">
      <dgm:prSet presAssocID="{DF5BF561-E663-4ED1-A19B-62CD76CD99A9}" presName="descendantText" presStyleLbl="alignAccFollowNode1" presStyleIdx="3" presStyleCnt="4" custScaleX="120514" custLinFactNeighborX="-244">
        <dgm:presLayoutVars>
          <dgm:bulletEnabled val="1"/>
        </dgm:presLayoutVars>
      </dgm:prSet>
      <dgm:spPr/>
      <dgm:t>
        <a:bodyPr/>
        <a:lstStyle/>
        <a:p>
          <a:endParaRPr lang="en-GB"/>
        </a:p>
      </dgm:t>
    </dgm:pt>
  </dgm:ptLst>
  <dgm:cxnLst>
    <dgm:cxn modelId="{7CE7B3B9-AC98-4004-A588-46E11AD1DDB6}" type="presOf" srcId="{905D9003-A876-4014-9FB6-EDE08AA0DFBF}" destId="{5F010D6F-508F-4458-A5F5-36093A2EE88A}" srcOrd="0" destOrd="2" presId="urn:microsoft.com/office/officeart/2005/8/layout/vList5"/>
    <dgm:cxn modelId="{1288FB73-58E5-423F-8F69-9B22B0F160DD}" type="presOf" srcId="{918B8348-A916-49B9-B1F4-84092D832976}" destId="{EE2FA5E7-D374-4AE1-9B42-7B47EBAD0F79}" srcOrd="0" destOrd="0" presId="urn:microsoft.com/office/officeart/2005/8/layout/vList5"/>
    <dgm:cxn modelId="{4E3E2519-7A48-4BC0-BA76-96DBF1A6566B}" srcId="{4BF11C22-330A-4B42-B68B-96EBEF3B1DB5}" destId="{36108E45-0BB4-4D2D-A035-B56132BE4BCE}" srcOrd="2" destOrd="0" parTransId="{5499D29C-DB7B-4D23-916F-9247F0907B1B}" sibTransId="{065C4245-444E-4492-B741-7029F85C6975}"/>
    <dgm:cxn modelId="{9B3F01E5-AA14-4316-8E3A-0A639A27E15F}" srcId="{365FC84A-CA09-4A1F-9ABA-082E34375D57}" destId="{4C99DA68-136E-46C4-A116-C3CAF3B31C35}" srcOrd="2" destOrd="0" parTransId="{EC462941-17CD-472B-A2E6-1B93CB45855B}" sibTransId="{C9EA36ED-B63B-4466-8D79-E21B02B407FE}"/>
    <dgm:cxn modelId="{5B381460-CCAD-44CE-8ED2-F516B2FFC880}" type="presOf" srcId="{365FC84A-CA09-4A1F-9ABA-082E34375D57}" destId="{3C790005-21F5-4855-80FB-52CFD0A32C20}" srcOrd="0" destOrd="0" presId="urn:microsoft.com/office/officeart/2005/8/layout/vList5"/>
    <dgm:cxn modelId="{10CAA33D-B576-4E47-9D58-BAAC5703FCF5}" srcId="{DF5BF561-E663-4ED1-A19B-62CD76CD99A9}" destId="{E7692C72-3778-4CAD-B512-612CBD280C44}" srcOrd="1" destOrd="0" parTransId="{4199C5BC-1AD4-422D-BD45-3EF12E7E0866}" sibTransId="{1322DDD0-2134-4E56-85D0-643B8973EA26}"/>
    <dgm:cxn modelId="{AB150DD6-1A6F-4D2E-A019-4DDED160FAB8}" type="presOf" srcId="{145FF755-37E8-4047-A5D3-0A596C8E7116}" destId="{BFB25D14-CA23-41CF-9C0B-CD625F691F25}" srcOrd="0" destOrd="0" presId="urn:microsoft.com/office/officeart/2005/8/layout/vList5"/>
    <dgm:cxn modelId="{3B581CBA-963C-4EC4-9991-163CAFF3556B}" type="presOf" srcId="{49E4541F-7CDC-4A57-9A5D-6579EEC288D2}" destId="{5BC7C4CA-63E2-42BC-8449-35F240784529}" srcOrd="0" destOrd="1" presId="urn:microsoft.com/office/officeart/2005/8/layout/vList5"/>
    <dgm:cxn modelId="{A4160D7A-ED8F-4529-A48E-6DE9E2795C3B}" srcId="{A2A5B389-9A70-4EBB-8AB2-3967F0E9927A}" destId="{A6CADA93-C20F-4156-A6DA-BAAAA1B324BF}" srcOrd="2" destOrd="0" parTransId="{5CF35FED-BD6A-499F-8BD9-12248B6ECFC8}" sibTransId="{A2D8370F-6E05-4281-8701-851922A09CA8}"/>
    <dgm:cxn modelId="{228BB865-0DEF-493B-B56B-A936C67B27CD}" srcId="{365FC84A-CA09-4A1F-9ABA-082E34375D57}" destId="{84E47C74-A454-4EC7-A287-EF3213C63623}" srcOrd="1" destOrd="0" parTransId="{F5478FBF-8C28-40C8-A765-EE6DAA03D173}" sibTransId="{973508C1-D6CC-462C-A192-B17DF04DEF76}"/>
    <dgm:cxn modelId="{AB1B5F0A-2801-49AB-93B5-291F056594AA}" type="presOf" srcId="{84E47C74-A454-4EC7-A287-EF3213C63623}" destId="{EE2FA5E7-D374-4AE1-9B42-7B47EBAD0F79}" srcOrd="0" destOrd="1" presId="urn:microsoft.com/office/officeart/2005/8/layout/vList5"/>
    <dgm:cxn modelId="{968BA9C4-1440-4706-90F5-BCE88E27492D}" type="presOf" srcId="{4C99DA68-136E-46C4-A116-C3CAF3B31C35}" destId="{EE2FA5E7-D374-4AE1-9B42-7B47EBAD0F79}" srcOrd="0" destOrd="2" presId="urn:microsoft.com/office/officeart/2005/8/layout/vList5"/>
    <dgm:cxn modelId="{3AAA256F-E531-44C5-BDED-9F1631932025}" srcId="{4BF11C22-330A-4B42-B68B-96EBEF3B1DB5}" destId="{730CAF03-9479-4780-8D0C-8054013DA142}" srcOrd="1" destOrd="0" parTransId="{6606A456-8478-4030-9E6C-ECED56470A3E}" sibTransId="{A440F317-2F96-4D0E-ACF8-C29D67E536AE}"/>
    <dgm:cxn modelId="{DED52464-6042-4D9D-BEA5-191A4929284E}" srcId="{4BF11C22-330A-4B42-B68B-96EBEF3B1DB5}" destId="{4126F808-EFCE-43EA-BBD8-EE4F8DDA753A}" srcOrd="3" destOrd="0" parTransId="{C61875B7-07AA-4163-B0F8-F5F940251707}" sibTransId="{DA99C072-7075-45E2-8627-838C2F40436E}"/>
    <dgm:cxn modelId="{F8752A72-608D-4302-B61F-B81F27B442F2}" type="presOf" srcId="{4126F808-EFCE-43EA-BBD8-EE4F8DDA753A}" destId="{BFB25D14-CA23-41CF-9C0B-CD625F691F25}" srcOrd="0" destOrd="3" presId="urn:microsoft.com/office/officeart/2005/8/layout/vList5"/>
    <dgm:cxn modelId="{27D47D4C-F62C-444C-97DE-DEF21E0F5B53}" srcId="{A2A5B389-9A70-4EBB-8AB2-3967F0E9927A}" destId="{49E4541F-7CDC-4A57-9A5D-6579EEC288D2}" srcOrd="1" destOrd="0" parTransId="{68E1FC13-C073-4D34-AEB6-062291829705}" sibTransId="{B1AB5473-BD4C-44B4-8D58-1DDBA9D27439}"/>
    <dgm:cxn modelId="{03DE9AF9-9C50-40D1-A9D0-E301E9BDC8C8}" type="presOf" srcId="{23E83176-2F92-4149-A576-6AF8C37EE7DF}" destId="{5BC7C4CA-63E2-42BC-8449-35F240784529}" srcOrd="0" destOrd="0" presId="urn:microsoft.com/office/officeart/2005/8/layout/vList5"/>
    <dgm:cxn modelId="{27C821ED-9EA8-4120-9BEE-A305D682BB75}" type="presOf" srcId="{4BF11C22-330A-4B42-B68B-96EBEF3B1DB5}" destId="{383FDB58-7981-4566-B860-ABA58CC4C4DF}" srcOrd="0" destOrd="0" presId="urn:microsoft.com/office/officeart/2005/8/layout/vList5"/>
    <dgm:cxn modelId="{67C36B69-189F-48BA-AAAD-CB74B692CD9C}" srcId="{4BD606E6-8A8C-4C74-ADD1-CC60CD587D88}" destId="{A2A5B389-9A70-4EBB-8AB2-3967F0E9927A}" srcOrd="0" destOrd="0" parTransId="{6B3788D8-16CC-4D7E-850C-C26C5AB1954A}" sibTransId="{7BCFE0D4-1662-4B9D-8021-F12D2A2A6439}"/>
    <dgm:cxn modelId="{D8D843B3-B9BF-4BBB-9AC5-FFCB12C25246}" type="presOf" srcId="{E7692C72-3778-4CAD-B512-612CBD280C44}" destId="{5F010D6F-508F-4458-A5F5-36093A2EE88A}" srcOrd="0" destOrd="1" presId="urn:microsoft.com/office/officeart/2005/8/layout/vList5"/>
    <dgm:cxn modelId="{F8C91894-AC2C-411D-9A8B-059D6EBF8638}" srcId="{4BF11C22-330A-4B42-B68B-96EBEF3B1DB5}" destId="{145FF755-37E8-4047-A5D3-0A596C8E7116}" srcOrd="0" destOrd="0" parTransId="{5A47EF0E-723E-4876-BF7C-B4C88B2C5860}" sibTransId="{E258AAB2-BBF9-4896-8F99-A933EBE0F32F}"/>
    <dgm:cxn modelId="{C388D2F8-AB79-4C53-A271-BA9BEE58B1D7}" srcId="{4BD606E6-8A8C-4C74-ADD1-CC60CD587D88}" destId="{4BF11C22-330A-4B42-B68B-96EBEF3B1DB5}" srcOrd="1" destOrd="0" parTransId="{6945A434-E529-4378-9C6B-C7D86FD6AE9E}" sibTransId="{625AA555-4A39-4C7B-BFE3-7CD52C061196}"/>
    <dgm:cxn modelId="{33FA2BF6-B449-4719-9D58-E99C984D95E9}" srcId="{365FC84A-CA09-4A1F-9ABA-082E34375D57}" destId="{918B8348-A916-49B9-B1F4-84092D832976}" srcOrd="0" destOrd="0" parTransId="{3ECEB6E1-ADDB-49E7-9B3B-FA2E277FE4C2}" sibTransId="{92DFA6A9-A615-4A62-8B3C-62F369FACA75}"/>
    <dgm:cxn modelId="{B4E68FF0-9FE2-49D3-8B0B-585486FBA47D}" srcId="{DF5BF561-E663-4ED1-A19B-62CD76CD99A9}" destId="{905D9003-A876-4014-9FB6-EDE08AA0DFBF}" srcOrd="2" destOrd="0" parTransId="{A0DCD059-6E50-49EF-8287-2E0EE8DE869F}" sibTransId="{69276BCA-483D-49D6-B5DF-1DF6426C0D9F}"/>
    <dgm:cxn modelId="{CC5ADC08-324A-4465-B88A-7A514FCFAE42}" type="presOf" srcId="{DF5BF561-E663-4ED1-A19B-62CD76CD99A9}" destId="{CA23CB09-059A-489E-8CA8-A8B21484B593}" srcOrd="0" destOrd="0" presId="urn:microsoft.com/office/officeart/2005/8/layout/vList5"/>
    <dgm:cxn modelId="{300F3586-16DE-431F-8895-2E5672E9CA5B}" srcId="{4BD606E6-8A8C-4C74-ADD1-CC60CD587D88}" destId="{365FC84A-CA09-4A1F-9ABA-082E34375D57}" srcOrd="2" destOrd="0" parTransId="{1F315F7E-3FEF-40E0-BA39-DD6803C49E5D}" sibTransId="{F132DD55-918B-4458-BF66-3B585C8DFAAF}"/>
    <dgm:cxn modelId="{C23C7619-018A-4956-9EE8-05D28CB9DB25}" type="presOf" srcId="{730CAF03-9479-4780-8D0C-8054013DA142}" destId="{BFB25D14-CA23-41CF-9C0B-CD625F691F25}" srcOrd="0" destOrd="1" presId="urn:microsoft.com/office/officeart/2005/8/layout/vList5"/>
    <dgm:cxn modelId="{BF12B491-D86E-4DE7-8FF9-37D81D5B079C}" type="presOf" srcId="{A6CADA93-C20F-4156-A6DA-BAAAA1B324BF}" destId="{5BC7C4CA-63E2-42BC-8449-35F240784529}" srcOrd="0" destOrd="2" presId="urn:microsoft.com/office/officeart/2005/8/layout/vList5"/>
    <dgm:cxn modelId="{1493B3CE-348A-4CE5-888B-4425DE53EF03}" type="presOf" srcId="{03CF756F-3855-4D67-9A9E-9453E77A6FE3}" destId="{5F010D6F-508F-4458-A5F5-36093A2EE88A}" srcOrd="0" destOrd="0" presId="urn:microsoft.com/office/officeart/2005/8/layout/vList5"/>
    <dgm:cxn modelId="{3AD0C8FE-06E3-4987-BC77-A6125D52590D}" type="presOf" srcId="{4BD606E6-8A8C-4C74-ADD1-CC60CD587D88}" destId="{2E6BA954-6D35-4997-A907-0E5BB360726C}" srcOrd="0" destOrd="0" presId="urn:microsoft.com/office/officeart/2005/8/layout/vList5"/>
    <dgm:cxn modelId="{66262998-65C4-41A4-890B-30B0447B0E95}" srcId="{4BD606E6-8A8C-4C74-ADD1-CC60CD587D88}" destId="{DF5BF561-E663-4ED1-A19B-62CD76CD99A9}" srcOrd="3" destOrd="0" parTransId="{EEAD0929-D16E-4FD2-B3B4-B4EC3EDF5AE4}" sibTransId="{D104D9B8-7A61-4DFD-8A5D-E3488BB29583}"/>
    <dgm:cxn modelId="{8264CBB4-71A5-4039-8822-1214086945AC}" srcId="{A2A5B389-9A70-4EBB-8AB2-3967F0E9927A}" destId="{23E83176-2F92-4149-A576-6AF8C37EE7DF}" srcOrd="0" destOrd="0" parTransId="{CC46E946-C3F6-4B5E-9B9E-AC23E6761693}" sibTransId="{F4EA2FF1-4FF5-4013-B6B0-4BA31B573D22}"/>
    <dgm:cxn modelId="{FFFF83B1-2DE9-45BA-A624-70F4849C744B}" srcId="{DF5BF561-E663-4ED1-A19B-62CD76CD99A9}" destId="{03CF756F-3855-4D67-9A9E-9453E77A6FE3}" srcOrd="0" destOrd="0" parTransId="{4727A500-FA1A-46CD-A11F-11EA73656800}" sibTransId="{F534C215-F19F-4A00-BFE5-0F645CA31101}"/>
    <dgm:cxn modelId="{2B4AB973-DC70-4C75-8B6A-4AA53987F711}" type="presOf" srcId="{A2A5B389-9A70-4EBB-8AB2-3967F0E9927A}" destId="{642ADDBE-0657-4171-8210-6EB27F8B3E5C}" srcOrd="0" destOrd="0" presId="urn:microsoft.com/office/officeart/2005/8/layout/vList5"/>
    <dgm:cxn modelId="{49538324-E6C5-4CA4-9FB1-1E85A5D66D2B}" type="presOf" srcId="{36108E45-0BB4-4D2D-A035-B56132BE4BCE}" destId="{BFB25D14-CA23-41CF-9C0B-CD625F691F25}" srcOrd="0" destOrd="2" presId="urn:microsoft.com/office/officeart/2005/8/layout/vList5"/>
    <dgm:cxn modelId="{432EE6DA-DE43-4735-919C-FDA202612E09}" type="presParOf" srcId="{2E6BA954-6D35-4997-A907-0E5BB360726C}" destId="{F2795386-BCB2-4C3B-A736-309291EB47BC}" srcOrd="0" destOrd="0" presId="urn:microsoft.com/office/officeart/2005/8/layout/vList5"/>
    <dgm:cxn modelId="{4EE8AB92-10BD-45F8-A1E8-45429058D40E}" type="presParOf" srcId="{F2795386-BCB2-4C3B-A736-309291EB47BC}" destId="{642ADDBE-0657-4171-8210-6EB27F8B3E5C}" srcOrd="0" destOrd="0" presId="urn:microsoft.com/office/officeart/2005/8/layout/vList5"/>
    <dgm:cxn modelId="{95680825-0F00-4FC3-9DEA-D88C4404E1E1}" type="presParOf" srcId="{F2795386-BCB2-4C3B-A736-309291EB47BC}" destId="{5BC7C4CA-63E2-42BC-8449-35F240784529}" srcOrd="1" destOrd="0" presId="urn:microsoft.com/office/officeart/2005/8/layout/vList5"/>
    <dgm:cxn modelId="{46B7D3BB-DA1A-4A36-BC05-2D1DB0581E73}" type="presParOf" srcId="{2E6BA954-6D35-4997-A907-0E5BB360726C}" destId="{9C889D9F-AD7F-49A1-85EA-24A417E7A807}" srcOrd="1" destOrd="0" presId="urn:microsoft.com/office/officeart/2005/8/layout/vList5"/>
    <dgm:cxn modelId="{B9D28033-F272-4B8C-B8FB-D04B2FB453E9}" type="presParOf" srcId="{2E6BA954-6D35-4997-A907-0E5BB360726C}" destId="{79D3DEE4-2845-4B5C-A9A0-030300B2BCB2}" srcOrd="2" destOrd="0" presId="urn:microsoft.com/office/officeart/2005/8/layout/vList5"/>
    <dgm:cxn modelId="{BC1203D6-1E1E-49B2-9526-E30DA6490E77}" type="presParOf" srcId="{79D3DEE4-2845-4B5C-A9A0-030300B2BCB2}" destId="{383FDB58-7981-4566-B860-ABA58CC4C4DF}" srcOrd="0" destOrd="0" presId="urn:microsoft.com/office/officeart/2005/8/layout/vList5"/>
    <dgm:cxn modelId="{97FB9004-B5B3-472A-A5EA-0E5A772B0140}" type="presParOf" srcId="{79D3DEE4-2845-4B5C-A9A0-030300B2BCB2}" destId="{BFB25D14-CA23-41CF-9C0B-CD625F691F25}" srcOrd="1" destOrd="0" presId="urn:microsoft.com/office/officeart/2005/8/layout/vList5"/>
    <dgm:cxn modelId="{6C46B497-E978-4255-9D2E-626708ED009B}" type="presParOf" srcId="{2E6BA954-6D35-4997-A907-0E5BB360726C}" destId="{F4714DDB-3246-448D-A988-FF0717A1EA90}" srcOrd="3" destOrd="0" presId="urn:microsoft.com/office/officeart/2005/8/layout/vList5"/>
    <dgm:cxn modelId="{D44E8DFD-C2E9-48E2-B347-D39154F8C1C4}" type="presParOf" srcId="{2E6BA954-6D35-4997-A907-0E5BB360726C}" destId="{FFF1D54E-4BBA-423B-9FEE-538205DF7424}" srcOrd="4" destOrd="0" presId="urn:microsoft.com/office/officeart/2005/8/layout/vList5"/>
    <dgm:cxn modelId="{56A98B43-DD55-4F86-8541-E4A4BA4E7150}" type="presParOf" srcId="{FFF1D54E-4BBA-423B-9FEE-538205DF7424}" destId="{3C790005-21F5-4855-80FB-52CFD0A32C20}" srcOrd="0" destOrd="0" presId="urn:microsoft.com/office/officeart/2005/8/layout/vList5"/>
    <dgm:cxn modelId="{B883FF07-7E5D-4557-BFD1-2519CE2E5245}" type="presParOf" srcId="{FFF1D54E-4BBA-423B-9FEE-538205DF7424}" destId="{EE2FA5E7-D374-4AE1-9B42-7B47EBAD0F79}" srcOrd="1" destOrd="0" presId="urn:microsoft.com/office/officeart/2005/8/layout/vList5"/>
    <dgm:cxn modelId="{22E2E3FB-2A4D-481A-9DCE-543DAF62BD7D}" type="presParOf" srcId="{2E6BA954-6D35-4997-A907-0E5BB360726C}" destId="{92FCA0BD-02DE-4DFB-9D8C-D87176AC3F47}" srcOrd="5" destOrd="0" presId="urn:microsoft.com/office/officeart/2005/8/layout/vList5"/>
    <dgm:cxn modelId="{A2E558FE-91E8-4943-B94D-10C278D7C81B}" type="presParOf" srcId="{2E6BA954-6D35-4997-A907-0E5BB360726C}" destId="{00E1899F-399A-462E-95AE-29E75C320D50}" srcOrd="6" destOrd="0" presId="urn:microsoft.com/office/officeart/2005/8/layout/vList5"/>
    <dgm:cxn modelId="{12E69C34-3ECF-42B5-AEF7-B59F17AC9786}" type="presParOf" srcId="{00E1899F-399A-462E-95AE-29E75C320D50}" destId="{CA23CB09-059A-489E-8CA8-A8B21484B593}" srcOrd="0" destOrd="0" presId="urn:microsoft.com/office/officeart/2005/8/layout/vList5"/>
    <dgm:cxn modelId="{DCABEA40-3FC4-43F0-AFDC-2FB6D89FC0E5}" type="presParOf" srcId="{00E1899F-399A-462E-95AE-29E75C320D50}" destId="{5F010D6F-508F-4458-A5F5-36093A2EE8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E3DAAC-117A-4D12-802B-EEDB2BDB834D}" type="doc">
      <dgm:prSet loTypeId="urn:microsoft.com/office/officeart/2005/8/layout/list1" loCatId="list" qsTypeId="urn:microsoft.com/office/officeart/2005/8/quickstyle/3d2#13" qsCatId="3D" csTypeId="urn:microsoft.com/office/officeart/2005/8/colors/accent3_4" csCatId="accent3" phldr="1"/>
      <dgm:spPr/>
      <dgm:t>
        <a:bodyPr/>
        <a:lstStyle/>
        <a:p>
          <a:endParaRPr lang="en-US"/>
        </a:p>
      </dgm:t>
    </dgm:pt>
    <dgm:pt modelId="{43728024-1C4D-4CA0-8BD0-4FFDC824FC44}">
      <dgm:prSet phldrT="[Text]"/>
      <dgm:spPr/>
      <dgm:t>
        <a:bodyPr/>
        <a:lstStyle/>
        <a:p>
          <a:r>
            <a:rPr lang="en-US" u="sng" dirty="0" err="1">
              <a:latin typeface="Alegreya Sans SC" panose="00000500000000000000" pitchFamily="2" charset="0"/>
            </a:rPr>
            <a:t>Hx</a:t>
          </a:r>
          <a:r>
            <a:rPr lang="en-US" u="sng" dirty="0">
              <a:latin typeface="Alegreya Sans SC" panose="00000500000000000000" pitchFamily="2" charset="0"/>
            </a:rPr>
            <a:t> + PE + BP (UL and LL</a:t>
          </a:r>
          <a:r>
            <a:rPr lang="en-US" dirty="0"/>
            <a:t>)</a:t>
          </a:r>
        </a:p>
      </dgm:t>
    </dgm:pt>
    <dgm:pt modelId="{99CA4A01-9035-4F90-B100-D60B8C064FF9}" type="parTrans" cxnId="{27C2A4E9-2FCC-44FD-A8C2-945F40852F5F}">
      <dgm:prSet/>
      <dgm:spPr/>
      <dgm:t>
        <a:bodyPr/>
        <a:lstStyle/>
        <a:p>
          <a:endParaRPr lang="en-US"/>
        </a:p>
      </dgm:t>
    </dgm:pt>
    <dgm:pt modelId="{CFF1FC1C-3505-4DEF-A2A7-DF019E3D77FA}" type="sibTrans" cxnId="{27C2A4E9-2FCC-44FD-A8C2-945F40852F5F}">
      <dgm:prSet/>
      <dgm:spPr/>
      <dgm:t>
        <a:bodyPr/>
        <a:lstStyle/>
        <a:p>
          <a:endParaRPr lang="en-US"/>
        </a:p>
      </dgm:t>
    </dgm:pt>
    <dgm:pt modelId="{C412C32C-45AA-4236-B515-37952F785DC0}">
      <dgm:prSet phldrT="[Text]"/>
      <dgm:spPr/>
      <dgm:t>
        <a:bodyPr/>
        <a:lstStyle/>
        <a:p>
          <a:r>
            <a:rPr lang="en-US" dirty="0">
              <a:latin typeface="Alegreya Sans SC" panose="00000500000000000000" pitchFamily="2" charset="0"/>
            </a:rPr>
            <a:t>FBC and </a:t>
          </a:r>
          <a:r>
            <a:rPr lang="en-US" dirty="0" err="1">
              <a:latin typeface="Alegreya Sans SC" panose="00000500000000000000" pitchFamily="2" charset="0"/>
            </a:rPr>
            <a:t>Hb</a:t>
          </a:r>
          <a:r>
            <a:rPr lang="en-US" dirty="0">
              <a:latin typeface="Alegreya Sans SC" panose="00000500000000000000" pitchFamily="2" charset="0"/>
            </a:rPr>
            <a:t> concentration</a:t>
          </a:r>
        </a:p>
      </dgm:t>
    </dgm:pt>
    <dgm:pt modelId="{C0BA70EF-B60C-45D6-B8EB-2555E9D16F7C}" type="parTrans" cxnId="{29919D1D-567B-4379-B741-B8114C1ECB99}">
      <dgm:prSet/>
      <dgm:spPr/>
      <dgm:t>
        <a:bodyPr/>
        <a:lstStyle/>
        <a:p>
          <a:endParaRPr lang="en-US"/>
        </a:p>
      </dgm:t>
    </dgm:pt>
    <dgm:pt modelId="{5C70D6D2-DB38-4128-9F34-269AE3098C4B}" type="sibTrans" cxnId="{29919D1D-567B-4379-B741-B8114C1ECB99}">
      <dgm:prSet/>
      <dgm:spPr/>
      <dgm:t>
        <a:bodyPr/>
        <a:lstStyle/>
        <a:p>
          <a:endParaRPr lang="en-US"/>
        </a:p>
      </dgm:t>
    </dgm:pt>
    <dgm:pt modelId="{6CAAC460-2F90-45BF-9404-B4F0508ACF22}">
      <dgm:prSet phldrT="[Text]"/>
      <dgm:spPr/>
      <dgm:t>
        <a:bodyPr/>
        <a:lstStyle/>
        <a:p>
          <a:r>
            <a:rPr lang="en-US" dirty="0">
              <a:latin typeface="Alegreya Sans SC" panose="00000500000000000000" pitchFamily="2" charset="0"/>
            </a:rPr>
            <a:t>BNP</a:t>
          </a:r>
        </a:p>
      </dgm:t>
    </dgm:pt>
    <dgm:pt modelId="{AE2652CF-C712-44C3-BCB7-4FD600140CAF}" type="parTrans" cxnId="{374CD6DF-9968-4624-8F1F-714AEDAEF704}">
      <dgm:prSet/>
      <dgm:spPr/>
      <dgm:t>
        <a:bodyPr/>
        <a:lstStyle/>
        <a:p>
          <a:endParaRPr lang="en-US"/>
        </a:p>
      </dgm:t>
    </dgm:pt>
    <dgm:pt modelId="{CE711C87-7A13-4A38-AF3E-8A374031166D}" type="sibTrans" cxnId="{374CD6DF-9968-4624-8F1F-714AEDAEF704}">
      <dgm:prSet/>
      <dgm:spPr/>
      <dgm:t>
        <a:bodyPr/>
        <a:lstStyle/>
        <a:p>
          <a:endParaRPr lang="en-US"/>
        </a:p>
      </dgm:t>
    </dgm:pt>
    <dgm:pt modelId="{587DA62A-491D-44C7-A33D-113BD81CEFDB}">
      <dgm:prSet/>
      <dgm:spPr/>
      <dgm:t>
        <a:bodyPr/>
        <a:lstStyle/>
        <a:p>
          <a:r>
            <a:rPr lang="en-US" dirty="0">
              <a:latin typeface="Alegreya Sans SC" panose="00000500000000000000" pitchFamily="2" charset="0"/>
            </a:rPr>
            <a:t>Anemia / infection</a:t>
          </a:r>
        </a:p>
      </dgm:t>
    </dgm:pt>
    <dgm:pt modelId="{9E281949-1760-4410-BA30-94E8EB493FAD}" type="parTrans" cxnId="{3A429EB0-3E0C-4EAC-82E2-F08D91467EF6}">
      <dgm:prSet/>
      <dgm:spPr/>
      <dgm:t>
        <a:bodyPr/>
        <a:lstStyle/>
        <a:p>
          <a:endParaRPr lang="en-US"/>
        </a:p>
      </dgm:t>
    </dgm:pt>
    <dgm:pt modelId="{CA1009B7-7E66-4D7A-BEE1-491313A4B7D5}" type="sibTrans" cxnId="{3A429EB0-3E0C-4EAC-82E2-F08D91467EF6}">
      <dgm:prSet/>
      <dgm:spPr/>
      <dgm:t>
        <a:bodyPr/>
        <a:lstStyle/>
        <a:p>
          <a:endParaRPr lang="en-US"/>
        </a:p>
      </dgm:t>
    </dgm:pt>
    <dgm:pt modelId="{D1C3249C-31F8-478E-8666-D1438477526E}">
      <dgm:prSet/>
      <dgm:spPr/>
      <dgm:t>
        <a:bodyPr/>
        <a:lstStyle/>
        <a:p>
          <a:r>
            <a:rPr lang="en-US" dirty="0">
              <a:latin typeface="Alegreya Sans SC" panose="00000500000000000000" pitchFamily="2" charset="0"/>
            </a:rPr>
            <a:t>Distinguished CHF from primary respiratory process</a:t>
          </a:r>
        </a:p>
      </dgm:t>
    </dgm:pt>
    <dgm:pt modelId="{86EC4582-CBC0-4F43-96D8-7F52AC04F2A3}" type="parTrans" cxnId="{35B25343-0FC4-488D-852C-32B0CA6AD1D2}">
      <dgm:prSet/>
      <dgm:spPr/>
      <dgm:t>
        <a:bodyPr/>
        <a:lstStyle/>
        <a:p>
          <a:endParaRPr lang="en-US"/>
        </a:p>
      </dgm:t>
    </dgm:pt>
    <dgm:pt modelId="{3286C772-B91F-4C46-964B-60C3752466B9}" type="sibTrans" cxnId="{35B25343-0FC4-488D-852C-32B0CA6AD1D2}">
      <dgm:prSet/>
      <dgm:spPr/>
      <dgm:t>
        <a:bodyPr/>
        <a:lstStyle/>
        <a:p>
          <a:endParaRPr lang="en-US"/>
        </a:p>
      </dgm:t>
    </dgm:pt>
    <dgm:pt modelId="{97C13493-BD28-4F8A-A268-44F9DB76C7AE}">
      <dgm:prSet/>
      <dgm:spPr/>
      <dgm:t>
        <a:bodyPr/>
        <a:lstStyle/>
        <a:p>
          <a:r>
            <a:rPr lang="en-US" dirty="0">
              <a:latin typeface="Alegreya Sans SC" panose="00000500000000000000" pitchFamily="2" charset="0"/>
            </a:rPr>
            <a:t>&gt;100 pg/</a:t>
          </a:r>
          <a:r>
            <a:rPr lang="en-US" dirty="0" err="1">
              <a:latin typeface="Alegreya Sans SC" panose="00000500000000000000" pitchFamily="2" charset="0"/>
            </a:rPr>
            <a:t>mL</a:t>
          </a:r>
          <a:r>
            <a:rPr lang="en-US" dirty="0">
              <a:latin typeface="Alegreya Sans SC" panose="00000500000000000000" pitchFamily="2" charset="0"/>
            </a:rPr>
            <a:t> (in adult and children)</a:t>
          </a:r>
        </a:p>
      </dgm:t>
    </dgm:pt>
    <dgm:pt modelId="{AC723A79-946F-40A3-96D6-A46C7B52A1B1}" type="parTrans" cxnId="{D863A294-DEC8-448B-88C9-DD616CE340AC}">
      <dgm:prSet/>
      <dgm:spPr/>
      <dgm:t>
        <a:bodyPr/>
        <a:lstStyle/>
        <a:p>
          <a:endParaRPr lang="en-US"/>
        </a:p>
      </dgm:t>
    </dgm:pt>
    <dgm:pt modelId="{FB2E163E-1005-40FE-8354-7D45850E9A01}" type="sibTrans" cxnId="{D863A294-DEC8-448B-88C9-DD616CE340AC}">
      <dgm:prSet/>
      <dgm:spPr/>
      <dgm:t>
        <a:bodyPr/>
        <a:lstStyle/>
        <a:p>
          <a:endParaRPr lang="en-US"/>
        </a:p>
      </dgm:t>
    </dgm:pt>
    <dgm:pt modelId="{9BE92E32-4F17-437D-A0FF-70816A4653A3}">
      <dgm:prSet/>
      <dgm:spPr/>
      <dgm:t>
        <a:bodyPr/>
        <a:lstStyle/>
        <a:p>
          <a:r>
            <a:rPr lang="en-US" dirty="0">
              <a:latin typeface="Alegreya Sans SC" panose="00000500000000000000" pitchFamily="2" charset="0"/>
            </a:rPr>
            <a:t>Normal slightly high in neonates</a:t>
          </a:r>
        </a:p>
      </dgm:t>
    </dgm:pt>
    <dgm:pt modelId="{0801C831-5D02-418C-9D26-8EAB8CE5121F}" type="parTrans" cxnId="{8E773D3C-D9C3-4C93-BF12-FDB78025EFD7}">
      <dgm:prSet/>
      <dgm:spPr/>
      <dgm:t>
        <a:bodyPr/>
        <a:lstStyle/>
        <a:p>
          <a:endParaRPr lang="en-US"/>
        </a:p>
      </dgm:t>
    </dgm:pt>
    <dgm:pt modelId="{B146ADA0-9A15-465F-A9CA-6207951F8FCB}" type="sibTrans" cxnId="{8E773D3C-D9C3-4C93-BF12-FDB78025EFD7}">
      <dgm:prSet/>
      <dgm:spPr/>
      <dgm:t>
        <a:bodyPr/>
        <a:lstStyle/>
        <a:p>
          <a:endParaRPr lang="en-US"/>
        </a:p>
      </dgm:t>
    </dgm:pt>
    <dgm:pt modelId="{CFAAFFEF-4060-45CF-A1D1-B534AC8C295F}">
      <dgm:prSet/>
      <dgm:spPr/>
      <dgm:t>
        <a:bodyPr/>
        <a:lstStyle/>
        <a:p>
          <a:r>
            <a:rPr lang="en-US" dirty="0">
              <a:latin typeface="Alegreya Sans SC" panose="00000500000000000000" pitchFamily="2" charset="0"/>
            </a:rPr>
            <a:t>Serum electrolyte, Blood sugar, </a:t>
          </a:r>
          <a:r>
            <a:rPr lang="en-US" dirty="0" err="1">
              <a:latin typeface="Alegreya Sans SC" panose="00000500000000000000" pitchFamily="2" charset="0"/>
            </a:rPr>
            <a:t>S.calcium</a:t>
          </a:r>
          <a:endParaRPr lang="en-US" dirty="0">
            <a:latin typeface="Alegreya Sans SC" panose="00000500000000000000" pitchFamily="2" charset="0"/>
          </a:endParaRPr>
        </a:p>
      </dgm:t>
    </dgm:pt>
    <dgm:pt modelId="{E20056C4-C2DF-404A-A802-C43427E0419B}" type="parTrans" cxnId="{9F3F663D-9DAD-4404-8D87-6F0582D4F292}">
      <dgm:prSet/>
      <dgm:spPr/>
      <dgm:t>
        <a:bodyPr/>
        <a:lstStyle/>
        <a:p>
          <a:endParaRPr lang="en-US"/>
        </a:p>
      </dgm:t>
    </dgm:pt>
    <dgm:pt modelId="{0A6545D3-D65B-44EC-B7EA-CF7BCB186553}" type="sibTrans" cxnId="{9F3F663D-9DAD-4404-8D87-6F0582D4F292}">
      <dgm:prSet/>
      <dgm:spPr/>
      <dgm:t>
        <a:bodyPr/>
        <a:lstStyle/>
        <a:p>
          <a:endParaRPr lang="en-US"/>
        </a:p>
      </dgm:t>
    </dgm:pt>
    <dgm:pt modelId="{C1F34A9E-67BB-4897-976F-24F411EA0412}">
      <dgm:prSet/>
      <dgm:spPr/>
      <dgm:t>
        <a:bodyPr/>
        <a:lstStyle/>
        <a:p>
          <a:endParaRPr lang="en-US" dirty="0"/>
        </a:p>
      </dgm:t>
    </dgm:pt>
    <dgm:pt modelId="{9FA1943A-BBC1-4236-A536-428AFED05A64}" type="parTrans" cxnId="{71EADC1E-8D70-4FCB-BD2D-6FFCEC11D592}">
      <dgm:prSet/>
      <dgm:spPr/>
      <dgm:t>
        <a:bodyPr/>
        <a:lstStyle/>
        <a:p>
          <a:endParaRPr lang="en-US"/>
        </a:p>
      </dgm:t>
    </dgm:pt>
    <dgm:pt modelId="{F1732E5F-8E15-4860-9856-868A4FFFB593}" type="sibTrans" cxnId="{71EADC1E-8D70-4FCB-BD2D-6FFCEC11D592}">
      <dgm:prSet/>
      <dgm:spPr/>
      <dgm:t>
        <a:bodyPr/>
        <a:lstStyle/>
        <a:p>
          <a:endParaRPr lang="en-US"/>
        </a:p>
      </dgm:t>
    </dgm:pt>
    <dgm:pt modelId="{D92EA7FB-8367-40FB-B563-308D19DABD7B}" type="pres">
      <dgm:prSet presAssocID="{FAE3DAAC-117A-4D12-802B-EEDB2BDB834D}" presName="linear" presStyleCnt="0">
        <dgm:presLayoutVars>
          <dgm:dir/>
          <dgm:animLvl val="lvl"/>
          <dgm:resizeHandles val="exact"/>
        </dgm:presLayoutVars>
      </dgm:prSet>
      <dgm:spPr/>
      <dgm:t>
        <a:bodyPr/>
        <a:lstStyle/>
        <a:p>
          <a:endParaRPr lang="en-GB"/>
        </a:p>
      </dgm:t>
    </dgm:pt>
    <dgm:pt modelId="{E2B95018-C4DC-4706-87C4-CBDB0F283E90}" type="pres">
      <dgm:prSet presAssocID="{43728024-1C4D-4CA0-8BD0-4FFDC824FC44}" presName="parentLin" presStyleCnt="0"/>
      <dgm:spPr/>
    </dgm:pt>
    <dgm:pt modelId="{BFEC93B4-5D1A-41F9-A17F-CF08FB4E5713}" type="pres">
      <dgm:prSet presAssocID="{43728024-1C4D-4CA0-8BD0-4FFDC824FC44}" presName="parentLeftMargin" presStyleLbl="node1" presStyleIdx="0" presStyleCnt="4"/>
      <dgm:spPr/>
      <dgm:t>
        <a:bodyPr/>
        <a:lstStyle/>
        <a:p>
          <a:endParaRPr lang="en-GB"/>
        </a:p>
      </dgm:t>
    </dgm:pt>
    <dgm:pt modelId="{0E501441-89DE-43CC-AF3A-B0397CBE3F1F}" type="pres">
      <dgm:prSet presAssocID="{43728024-1C4D-4CA0-8BD0-4FFDC824FC44}" presName="parentText" presStyleLbl="node1" presStyleIdx="0" presStyleCnt="4" custLinFactNeighborX="11111" custLinFactNeighborY="-9041">
        <dgm:presLayoutVars>
          <dgm:chMax val="0"/>
          <dgm:bulletEnabled val="1"/>
        </dgm:presLayoutVars>
      </dgm:prSet>
      <dgm:spPr/>
      <dgm:t>
        <a:bodyPr/>
        <a:lstStyle/>
        <a:p>
          <a:endParaRPr lang="en-GB"/>
        </a:p>
      </dgm:t>
    </dgm:pt>
    <dgm:pt modelId="{C329D276-4BB7-43D6-B4ED-1DEC64301CE5}" type="pres">
      <dgm:prSet presAssocID="{43728024-1C4D-4CA0-8BD0-4FFDC824FC44}" presName="negativeSpace" presStyleCnt="0"/>
      <dgm:spPr/>
    </dgm:pt>
    <dgm:pt modelId="{ADB995D7-F4EA-4659-B18F-DCEA6C430FC2}" type="pres">
      <dgm:prSet presAssocID="{43728024-1C4D-4CA0-8BD0-4FFDC824FC44}" presName="childText" presStyleLbl="conFgAcc1" presStyleIdx="0" presStyleCnt="4">
        <dgm:presLayoutVars>
          <dgm:bulletEnabled val="1"/>
        </dgm:presLayoutVars>
      </dgm:prSet>
      <dgm:spPr/>
    </dgm:pt>
    <dgm:pt modelId="{F2107E1E-6149-4882-B43B-1CD370C09BD9}" type="pres">
      <dgm:prSet presAssocID="{CFF1FC1C-3505-4DEF-A2A7-DF019E3D77FA}" presName="spaceBetweenRectangles" presStyleCnt="0"/>
      <dgm:spPr/>
    </dgm:pt>
    <dgm:pt modelId="{02B85BDA-0B58-4AB4-B928-AB7B7A6B54E9}" type="pres">
      <dgm:prSet presAssocID="{C412C32C-45AA-4236-B515-37952F785DC0}" presName="parentLin" presStyleCnt="0"/>
      <dgm:spPr/>
    </dgm:pt>
    <dgm:pt modelId="{BFE3736E-8363-401B-BB03-91947B93A586}" type="pres">
      <dgm:prSet presAssocID="{C412C32C-45AA-4236-B515-37952F785DC0}" presName="parentLeftMargin" presStyleLbl="node1" presStyleIdx="0" presStyleCnt="4"/>
      <dgm:spPr/>
      <dgm:t>
        <a:bodyPr/>
        <a:lstStyle/>
        <a:p>
          <a:endParaRPr lang="en-GB"/>
        </a:p>
      </dgm:t>
    </dgm:pt>
    <dgm:pt modelId="{200468D2-6D03-4FA2-9EA6-2479F1118A04}" type="pres">
      <dgm:prSet presAssocID="{C412C32C-45AA-4236-B515-37952F785DC0}" presName="parentText" presStyleLbl="node1" presStyleIdx="1" presStyleCnt="4" custLinFactNeighborX="-7407" custLinFactNeighborY="5646">
        <dgm:presLayoutVars>
          <dgm:chMax val="0"/>
          <dgm:bulletEnabled val="1"/>
        </dgm:presLayoutVars>
      </dgm:prSet>
      <dgm:spPr/>
      <dgm:t>
        <a:bodyPr/>
        <a:lstStyle/>
        <a:p>
          <a:endParaRPr lang="en-GB"/>
        </a:p>
      </dgm:t>
    </dgm:pt>
    <dgm:pt modelId="{CF396541-8BFB-46AF-9AC2-4152529CCBA6}" type="pres">
      <dgm:prSet presAssocID="{C412C32C-45AA-4236-B515-37952F785DC0}" presName="negativeSpace" presStyleCnt="0"/>
      <dgm:spPr/>
    </dgm:pt>
    <dgm:pt modelId="{E874C037-36C0-4603-94AD-99BC02D39E3D}" type="pres">
      <dgm:prSet presAssocID="{C412C32C-45AA-4236-B515-37952F785DC0}" presName="childText" presStyleLbl="conFgAcc1" presStyleIdx="1" presStyleCnt="4">
        <dgm:presLayoutVars>
          <dgm:bulletEnabled val="1"/>
        </dgm:presLayoutVars>
      </dgm:prSet>
      <dgm:spPr/>
      <dgm:t>
        <a:bodyPr/>
        <a:lstStyle/>
        <a:p>
          <a:endParaRPr lang="en-GB"/>
        </a:p>
      </dgm:t>
    </dgm:pt>
    <dgm:pt modelId="{77E141E6-F6A9-4BFE-BE4D-56C819947ED6}" type="pres">
      <dgm:prSet presAssocID="{5C70D6D2-DB38-4128-9F34-269AE3098C4B}" presName="spaceBetweenRectangles" presStyleCnt="0"/>
      <dgm:spPr/>
    </dgm:pt>
    <dgm:pt modelId="{8F343E4A-596F-4F0C-8A6F-0E5D50B0A481}" type="pres">
      <dgm:prSet presAssocID="{6CAAC460-2F90-45BF-9404-B4F0508ACF22}" presName="parentLin" presStyleCnt="0"/>
      <dgm:spPr/>
    </dgm:pt>
    <dgm:pt modelId="{E7A3D23D-B398-4C8E-8991-002F8A5A9B43}" type="pres">
      <dgm:prSet presAssocID="{6CAAC460-2F90-45BF-9404-B4F0508ACF22}" presName="parentLeftMargin" presStyleLbl="node1" presStyleIdx="1" presStyleCnt="4"/>
      <dgm:spPr/>
      <dgm:t>
        <a:bodyPr/>
        <a:lstStyle/>
        <a:p>
          <a:endParaRPr lang="en-GB"/>
        </a:p>
      </dgm:t>
    </dgm:pt>
    <dgm:pt modelId="{8F42F98F-E95F-45A0-B5A0-4A27AFDEFF07}" type="pres">
      <dgm:prSet presAssocID="{6CAAC460-2F90-45BF-9404-B4F0508ACF22}" presName="parentText" presStyleLbl="node1" presStyleIdx="2" presStyleCnt="4">
        <dgm:presLayoutVars>
          <dgm:chMax val="0"/>
          <dgm:bulletEnabled val="1"/>
        </dgm:presLayoutVars>
      </dgm:prSet>
      <dgm:spPr/>
      <dgm:t>
        <a:bodyPr/>
        <a:lstStyle/>
        <a:p>
          <a:endParaRPr lang="en-GB"/>
        </a:p>
      </dgm:t>
    </dgm:pt>
    <dgm:pt modelId="{7F7FF0A6-7C11-4646-9E10-D31735A30022}" type="pres">
      <dgm:prSet presAssocID="{6CAAC460-2F90-45BF-9404-B4F0508ACF22}" presName="negativeSpace" presStyleCnt="0"/>
      <dgm:spPr/>
    </dgm:pt>
    <dgm:pt modelId="{4E49FAAB-A32E-4B7F-B018-5096F71422D4}" type="pres">
      <dgm:prSet presAssocID="{6CAAC460-2F90-45BF-9404-B4F0508ACF22}" presName="childText" presStyleLbl="conFgAcc1" presStyleIdx="2" presStyleCnt="4">
        <dgm:presLayoutVars>
          <dgm:bulletEnabled val="1"/>
        </dgm:presLayoutVars>
      </dgm:prSet>
      <dgm:spPr/>
      <dgm:t>
        <a:bodyPr/>
        <a:lstStyle/>
        <a:p>
          <a:endParaRPr lang="en-GB"/>
        </a:p>
      </dgm:t>
    </dgm:pt>
    <dgm:pt modelId="{BBBBF1BA-0199-4B85-9A02-7DC1553620EB}" type="pres">
      <dgm:prSet presAssocID="{CE711C87-7A13-4A38-AF3E-8A374031166D}" presName="spaceBetweenRectangles" presStyleCnt="0"/>
      <dgm:spPr/>
    </dgm:pt>
    <dgm:pt modelId="{1C1879D7-8D5E-4ED3-A50F-E58C42BCA666}" type="pres">
      <dgm:prSet presAssocID="{CFAAFFEF-4060-45CF-A1D1-B534AC8C295F}" presName="parentLin" presStyleCnt="0"/>
      <dgm:spPr/>
    </dgm:pt>
    <dgm:pt modelId="{786A5C71-BE6C-4592-BCBA-FE72F51DA88D}" type="pres">
      <dgm:prSet presAssocID="{CFAAFFEF-4060-45CF-A1D1-B534AC8C295F}" presName="parentLeftMargin" presStyleLbl="node1" presStyleIdx="2" presStyleCnt="4"/>
      <dgm:spPr/>
      <dgm:t>
        <a:bodyPr/>
        <a:lstStyle/>
        <a:p>
          <a:endParaRPr lang="en-GB"/>
        </a:p>
      </dgm:t>
    </dgm:pt>
    <dgm:pt modelId="{904C721E-DFE7-466C-9C44-D8E10A8F8BE2}" type="pres">
      <dgm:prSet presAssocID="{CFAAFFEF-4060-45CF-A1D1-B534AC8C295F}" presName="parentText" presStyleLbl="node1" presStyleIdx="3" presStyleCnt="4">
        <dgm:presLayoutVars>
          <dgm:chMax val="0"/>
          <dgm:bulletEnabled val="1"/>
        </dgm:presLayoutVars>
      </dgm:prSet>
      <dgm:spPr/>
      <dgm:t>
        <a:bodyPr/>
        <a:lstStyle/>
        <a:p>
          <a:endParaRPr lang="en-GB"/>
        </a:p>
      </dgm:t>
    </dgm:pt>
    <dgm:pt modelId="{4EAC7BDB-6ED8-4BC7-BE9D-0930B1910880}" type="pres">
      <dgm:prSet presAssocID="{CFAAFFEF-4060-45CF-A1D1-B534AC8C295F}" presName="negativeSpace" presStyleCnt="0"/>
      <dgm:spPr/>
    </dgm:pt>
    <dgm:pt modelId="{1F12F21B-B086-4E8C-9DBE-20C109372384}" type="pres">
      <dgm:prSet presAssocID="{CFAAFFEF-4060-45CF-A1D1-B534AC8C295F}" presName="childText" presStyleLbl="conFgAcc1" presStyleIdx="3" presStyleCnt="4">
        <dgm:presLayoutVars>
          <dgm:bulletEnabled val="1"/>
        </dgm:presLayoutVars>
      </dgm:prSet>
      <dgm:spPr/>
      <dgm:t>
        <a:bodyPr/>
        <a:lstStyle/>
        <a:p>
          <a:endParaRPr lang="en-GB"/>
        </a:p>
      </dgm:t>
    </dgm:pt>
  </dgm:ptLst>
  <dgm:cxnLst>
    <dgm:cxn modelId="{35B25343-0FC4-488D-852C-32B0CA6AD1D2}" srcId="{6CAAC460-2F90-45BF-9404-B4F0508ACF22}" destId="{D1C3249C-31F8-478E-8666-D1438477526E}" srcOrd="0" destOrd="0" parTransId="{86EC4582-CBC0-4F43-96D8-7F52AC04F2A3}" sibTransId="{3286C772-B91F-4C46-964B-60C3752466B9}"/>
    <dgm:cxn modelId="{0221A9BF-061D-4B76-8E32-944E222F049B}" type="presOf" srcId="{587DA62A-491D-44C7-A33D-113BD81CEFDB}" destId="{E874C037-36C0-4603-94AD-99BC02D39E3D}" srcOrd="0" destOrd="0" presId="urn:microsoft.com/office/officeart/2005/8/layout/list1"/>
    <dgm:cxn modelId="{29919D1D-567B-4379-B741-B8114C1ECB99}" srcId="{FAE3DAAC-117A-4D12-802B-EEDB2BDB834D}" destId="{C412C32C-45AA-4236-B515-37952F785DC0}" srcOrd="1" destOrd="0" parTransId="{C0BA70EF-B60C-45D6-B8EB-2555E9D16F7C}" sibTransId="{5C70D6D2-DB38-4128-9F34-269AE3098C4B}"/>
    <dgm:cxn modelId="{9F3F663D-9DAD-4404-8D87-6F0582D4F292}" srcId="{FAE3DAAC-117A-4D12-802B-EEDB2BDB834D}" destId="{CFAAFFEF-4060-45CF-A1D1-B534AC8C295F}" srcOrd="3" destOrd="0" parTransId="{E20056C4-C2DF-404A-A802-C43427E0419B}" sibTransId="{0A6545D3-D65B-44EC-B7EA-CF7BCB186553}"/>
    <dgm:cxn modelId="{751E9931-3A38-48EC-BA22-2E2014A9E36C}" type="presOf" srcId="{9BE92E32-4F17-437D-A0FF-70816A4653A3}" destId="{4E49FAAB-A32E-4B7F-B018-5096F71422D4}" srcOrd="0" destOrd="2" presId="urn:microsoft.com/office/officeart/2005/8/layout/list1"/>
    <dgm:cxn modelId="{6B416F84-8AB5-49D9-A9D4-B4C2B4BE5F5E}" type="presOf" srcId="{C412C32C-45AA-4236-B515-37952F785DC0}" destId="{200468D2-6D03-4FA2-9EA6-2479F1118A04}" srcOrd="1" destOrd="0" presId="urn:microsoft.com/office/officeart/2005/8/layout/list1"/>
    <dgm:cxn modelId="{3A429EB0-3E0C-4EAC-82E2-F08D91467EF6}" srcId="{C412C32C-45AA-4236-B515-37952F785DC0}" destId="{587DA62A-491D-44C7-A33D-113BD81CEFDB}" srcOrd="0" destOrd="0" parTransId="{9E281949-1760-4410-BA30-94E8EB493FAD}" sibTransId="{CA1009B7-7E66-4D7A-BEE1-491313A4B7D5}"/>
    <dgm:cxn modelId="{D137FB14-7EAA-435C-A886-473DCA5CBD1D}" type="presOf" srcId="{43728024-1C4D-4CA0-8BD0-4FFDC824FC44}" destId="{0E501441-89DE-43CC-AF3A-B0397CBE3F1F}" srcOrd="1" destOrd="0" presId="urn:microsoft.com/office/officeart/2005/8/layout/list1"/>
    <dgm:cxn modelId="{C556C0F9-3B21-4207-B85E-CA9DF17FDAD6}" type="presOf" srcId="{6CAAC460-2F90-45BF-9404-B4F0508ACF22}" destId="{E7A3D23D-B398-4C8E-8991-002F8A5A9B43}" srcOrd="0" destOrd="0" presId="urn:microsoft.com/office/officeart/2005/8/layout/list1"/>
    <dgm:cxn modelId="{58636A0B-F64D-4CD0-ABFF-212C71BBD72A}" type="presOf" srcId="{CFAAFFEF-4060-45CF-A1D1-B534AC8C295F}" destId="{786A5C71-BE6C-4592-BCBA-FE72F51DA88D}" srcOrd="0" destOrd="0" presId="urn:microsoft.com/office/officeart/2005/8/layout/list1"/>
    <dgm:cxn modelId="{20FCA1E0-D4EB-4BB6-A546-27643440AE61}" type="presOf" srcId="{97C13493-BD28-4F8A-A268-44F9DB76C7AE}" destId="{4E49FAAB-A32E-4B7F-B018-5096F71422D4}" srcOrd="0" destOrd="1" presId="urn:microsoft.com/office/officeart/2005/8/layout/list1"/>
    <dgm:cxn modelId="{27C2A4E9-2FCC-44FD-A8C2-945F40852F5F}" srcId="{FAE3DAAC-117A-4D12-802B-EEDB2BDB834D}" destId="{43728024-1C4D-4CA0-8BD0-4FFDC824FC44}" srcOrd="0" destOrd="0" parTransId="{99CA4A01-9035-4F90-B100-D60B8C064FF9}" sibTransId="{CFF1FC1C-3505-4DEF-A2A7-DF019E3D77FA}"/>
    <dgm:cxn modelId="{58F80DB2-3B43-47F1-B526-94AD888BA58A}" type="presOf" srcId="{43728024-1C4D-4CA0-8BD0-4FFDC824FC44}" destId="{BFEC93B4-5D1A-41F9-A17F-CF08FB4E5713}" srcOrd="0" destOrd="0" presId="urn:microsoft.com/office/officeart/2005/8/layout/list1"/>
    <dgm:cxn modelId="{75D09F07-4637-4F78-9D8A-7C04AD5A4999}" type="presOf" srcId="{FAE3DAAC-117A-4D12-802B-EEDB2BDB834D}" destId="{D92EA7FB-8367-40FB-B563-308D19DABD7B}" srcOrd="0" destOrd="0" presId="urn:microsoft.com/office/officeart/2005/8/layout/list1"/>
    <dgm:cxn modelId="{8E773D3C-D9C3-4C93-BF12-FDB78025EFD7}" srcId="{6CAAC460-2F90-45BF-9404-B4F0508ACF22}" destId="{9BE92E32-4F17-437D-A0FF-70816A4653A3}" srcOrd="2" destOrd="0" parTransId="{0801C831-5D02-418C-9D26-8EAB8CE5121F}" sibTransId="{B146ADA0-9A15-465F-A9CA-6207951F8FCB}"/>
    <dgm:cxn modelId="{D863A294-DEC8-448B-88C9-DD616CE340AC}" srcId="{6CAAC460-2F90-45BF-9404-B4F0508ACF22}" destId="{97C13493-BD28-4F8A-A268-44F9DB76C7AE}" srcOrd="1" destOrd="0" parTransId="{AC723A79-946F-40A3-96D6-A46C7B52A1B1}" sibTransId="{FB2E163E-1005-40FE-8354-7D45850E9A01}"/>
    <dgm:cxn modelId="{71EADC1E-8D70-4FCB-BD2D-6FFCEC11D592}" srcId="{CFAAFFEF-4060-45CF-A1D1-B534AC8C295F}" destId="{C1F34A9E-67BB-4897-976F-24F411EA0412}" srcOrd="0" destOrd="0" parTransId="{9FA1943A-BBC1-4236-A536-428AFED05A64}" sibTransId="{F1732E5F-8E15-4860-9856-868A4FFFB593}"/>
    <dgm:cxn modelId="{98516433-3E37-4080-AB70-A4CCD6FF2344}" type="presOf" srcId="{C412C32C-45AA-4236-B515-37952F785DC0}" destId="{BFE3736E-8363-401B-BB03-91947B93A586}" srcOrd="0" destOrd="0" presId="urn:microsoft.com/office/officeart/2005/8/layout/list1"/>
    <dgm:cxn modelId="{3192528F-5E2C-499A-92CF-D7551C7A503E}" type="presOf" srcId="{D1C3249C-31F8-478E-8666-D1438477526E}" destId="{4E49FAAB-A32E-4B7F-B018-5096F71422D4}" srcOrd="0" destOrd="0" presId="urn:microsoft.com/office/officeart/2005/8/layout/list1"/>
    <dgm:cxn modelId="{374CD6DF-9968-4624-8F1F-714AEDAEF704}" srcId="{FAE3DAAC-117A-4D12-802B-EEDB2BDB834D}" destId="{6CAAC460-2F90-45BF-9404-B4F0508ACF22}" srcOrd="2" destOrd="0" parTransId="{AE2652CF-C712-44C3-BCB7-4FD600140CAF}" sibTransId="{CE711C87-7A13-4A38-AF3E-8A374031166D}"/>
    <dgm:cxn modelId="{3658C728-6AFC-43A1-BF68-32F6033D9B80}" type="presOf" srcId="{6CAAC460-2F90-45BF-9404-B4F0508ACF22}" destId="{8F42F98F-E95F-45A0-B5A0-4A27AFDEFF07}" srcOrd="1" destOrd="0" presId="urn:microsoft.com/office/officeart/2005/8/layout/list1"/>
    <dgm:cxn modelId="{D34172C8-ED9A-42EC-A27B-336D41C9AF68}" type="presOf" srcId="{CFAAFFEF-4060-45CF-A1D1-B534AC8C295F}" destId="{904C721E-DFE7-466C-9C44-D8E10A8F8BE2}" srcOrd="1" destOrd="0" presId="urn:microsoft.com/office/officeart/2005/8/layout/list1"/>
    <dgm:cxn modelId="{10EC68D2-5B2B-458E-94B4-08CE7ED75FE0}" type="presOf" srcId="{C1F34A9E-67BB-4897-976F-24F411EA0412}" destId="{1F12F21B-B086-4E8C-9DBE-20C109372384}" srcOrd="0" destOrd="0" presId="urn:microsoft.com/office/officeart/2005/8/layout/list1"/>
    <dgm:cxn modelId="{BE74C5D6-C823-4412-9278-8C8D15D545F0}" type="presParOf" srcId="{D92EA7FB-8367-40FB-B563-308D19DABD7B}" destId="{E2B95018-C4DC-4706-87C4-CBDB0F283E90}" srcOrd="0" destOrd="0" presId="urn:microsoft.com/office/officeart/2005/8/layout/list1"/>
    <dgm:cxn modelId="{719065A9-A99A-437C-98B7-E875DD575133}" type="presParOf" srcId="{E2B95018-C4DC-4706-87C4-CBDB0F283E90}" destId="{BFEC93B4-5D1A-41F9-A17F-CF08FB4E5713}" srcOrd="0" destOrd="0" presId="urn:microsoft.com/office/officeart/2005/8/layout/list1"/>
    <dgm:cxn modelId="{343563F2-8DFC-4698-B85C-7A8F0B175BD4}" type="presParOf" srcId="{E2B95018-C4DC-4706-87C4-CBDB0F283E90}" destId="{0E501441-89DE-43CC-AF3A-B0397CBE3F1F}" srcOrd="1" destOrd="0" presId="urn:microsoft.com/office/officeart/2005/8/layout/list1"/>
    <dgm:cxn modelId="{471E1732-3396-44CF-B13F-0DF6AA799405}" type="presParOf" srcId="{D92EA7FB-8367-40FB-B563-308D19DABD7B}" destId="{C329D276-4BB7-43D6-B4ED-1DEC64301CE5}" srcOrd="1" destOrd="0" presId="urn:microsoft.com/office/officeart/2005/8/layout/list1"/>
    <dgm:cxn modelId="{39DC4C37-C547-4451-AFCD-8FFF940D39F1}" type="presParOf" srcId="{D92EA7FB-8367-40FB-B563-308D19DABD7B}" destId="{ADB995D7-F4EA-4659-B18F-DCEA6C430FC2}" srcOrd="2" destOrd="0" presId="urn:microsoft.com/office/officeart/2005/8/layout/list1"/>
    <dgm:cxn modelId="{CEF4EE4D-410B-454E-AC4C-978AA0CF08BD}" type="presParOf" srcId="{D92EA7FB-8367-40FB-B563-308D19DABD7B}" destId="{F2107E1E-6149-4882-B43B-1CD370C09BD9}" srcOrd="3" destOrd="0" presId="urn:microsoft.com/office/officeart/2005/8/layout/list1"/>
    <dgm:cxn modelId="{AD6C2A6D-EE4A-48E7-B8A2-C6463C5449A6}" type="presParOf" srcId="{D92EA7FB-8367-40FB-B563-308D19DABD7B}" destId="{02B85BDA-0B58-4AB4-B928-AB7B7A6B54E9}" srcOrd="4" destOrd="0" presId="urn:microsoft.com/office/officeart/2005/8/layout/list1"/>
    <dgm:cxn modelId="{7C7EE02E-9A06-44C6-A1FE-734BEBDFFD9F}" type="presParOf" srcId="{02B85BDA-0B58-4AB4-B928-AB7B7A6B54E9}" destId="{BFE3736E-8363-401B-BB03-91947B93A586}" srcOrd="0" destOrd="0" presId="urn:microsoft.com/office/officeart/2005/8/layout/list1"/>
    <dgm:cxn modelId="{690F1EA4-C5A6-459E-93B4-80FC283B1147}" type="presParOf" srcId="{02B85BDA-0B58-4AB4-B928-AB7B7A6B54E9}" destId="{200468D2-6D03-4FA2-9EA6-2479F1118A04}" srcOrd="1" destOrd="0" presId="urn:microsoft.com/office/officeart/2005/8/layout/list1"/>
    <dgm:cxn modelId="{E33E1964-4929-4845-8927-BB16A1D99948}" type="presParOf" srcId="{D92EA7FB-8367-40FB-B563-308D19DABD7B}" destId="{CF396541-8BFB-46AF-9AC2-4152529CCBA6}" srcOrd="5" destOrd="0" presId="urn:microsoft.com/office/officeart/2005/8/layout/list1"/>
    <dgm:cxn modelId="{A40F199D-073A-43B2-9DDF-9170419D4EFA}" type="presParOf" srcId="{D92EA7FB-8367-40FB-B563-308D19DABD7B}" destId="{E874C037-36C0-4603-94AD-99BC02D39E3D}" srcOrd="6" destOrd="0" presId="urn:microsoft.com/office/officeart/2005/8/layout/list1"/>
    <dgm:cxn modelId="{20395AFF-85CC-4633-BA4C-2A47320AFC77}" type="presParOf" srcId="{D92EA7FB-8367-40FB-B563-308D19DABD7B}" destId="{77E141E6-F6A9-4BFE-BE4D-56C819947ED6}" srcOrd="7" destOrd="0" presId="urn:microsoft.com/office/officeart/2005/8/layout/list1"/>
    <dgm:cxn modelId="{A723B418-95F9-4496-ADB7-1BC8358C6AFA}" type="presParOf" srcId="{D92EA7FB-8367-40FB-B563-308D19DABD7B}" destId="{8F343E4A-596F-4F0C-8A6F-0E5D50B0A481}" srcOrd="8" destOrd="0" presId="urn:microsoft.com/office/officeart/2005/8/layout/list1"/>
    <dgm:cxn modelId="{F8908D3F-7F95-43E5-A216-BE3D27A6CE9A}" type="presParOf" srcId="{8F343E4A-596F-4F0C-8A6F-0E5D50B0A481}" destId="{E7A3D23D-B398-4C8E-8991-002F8A5A9B43}" srcOrd="0" destOrd="0" presId="urn:microsoft.com/office/officeart/2005/8/layout/list1"/>
    <dgm:cxn modelId="{13817862-0E98-4FDA-9FD0-A99EEDE43AC3}" type="presParOf" srcId="{8F343E4A-596F-4F0C-8A6F-0E5D50B0A481}" destId="{8F42F98F-E95F-45A0-B5A0-4A27AFDEFF07}" srcOrd="1" destOrd="0" presId="urn:microsoft.com/office/officeart/2005/8/layout/list1"/>
    <dgm:cxn modelId="{08566401-E664-4AFF-B3F0-B731ACB2AAA8}" type="presParOf" srcId="{D92EA7FB-8367-40FB-B563-308D19DABD7B}" destId="{7F7FF0A6-7C11-4646-9E10-D31735A30022}" srcOrd="9" destOrd="0" presId="urn:microsoft.com/office/officeart/2005/8/layout/list1"/>
    <dgm:cxn modelId="{40498CD7-E483-4F72-A14F-8AFCDD0F3D95}" type="presParOf" srcId="{D92EA7FB-8367-40FB-B563-308D19DABD7B}" destId="{4E49FAAB-A32E-4B7F-B018-5096F71422D4}" srcOrd="10" destOrd="0" presId="urn:microsoft.com/office/officeart/2005/8/layout/list1"/>
    <dgm:cxn modelId="{CB1E7191-9618-44F3-9055-8CADD671B577}" type="presParOf" srcId="{D92EA7FB-8367-40FB-B563-308D19DABD7B}" destId="{BBBBF1BA-0199-4B85-9A02-7DC1553620EB}" srcOrd="11" destOrd="0" presId="urn:microsoft.com/office/officeart/2005/8/layout/list1"/>
    <dgm:cxn modelId="{B7CD52BA-F556-401D-8007-75C4D92A6477}" type="presParOf" srcId="{D92EA7FB-8367-40FB-B563-308D19DABD7B}" destId="{1C1879D7-8D5E-4ED3-A50F-E58C42BCA666}" srcOrd="12" destOrd="0" presId="urn:microsoft.com/office/officeart/2005/8/layout/list1"/>
    <dgm:cxn modelId="{FB5F8B5F-49C3-4248-967C-05BFD70A83BF}" type="presParOf" srcId="{1C1879D7-8D5E-4ED3-A50F-E58C42BCA666}" destId="{786A5C71-BE6C-4592-BCBA-FE72F51DA88D}" srcOrd="0" destOrd="0" presId="urn:microsoft.com/office/officeart/2005/8/layout/list1"/>
    <dgm:cxn modelId="{DB909A35-B33E-413B-BE3D-30CC01EF9BBD}" type="presParOf" srcId="{1C1879D7-8D5E-4ED3-A50F-E58C42BCA666}" destId="{904C721E-DFE7-466C-9C44-D8E10A8F8BE2}" srcOrd="1" destOrd="0" presId="urn:microsoft.com/office/officeart/2005/8/layout/list1"/>
    <dgm:cxn modelId="{145DB2B3-D791-41C6-AFD8-A050BEF87374}" type="presParOf" srcId="{D92EA7FB-8367-40FB-B563-308D19DABD7B}" destId="{4EAC7BDB-6ED8-4BC7-BE9D-0930B1910880}" srcOrd="13" destOrd="0" presId="urn:microsoft.com/office/officeart/2005/8/layout/list1"/>
    <dgm:cxn modelId="{2C0D4E62-A8A5-42D9-AF96-8E63B2DD2698}" type="presParOf" srcId="{D92EA7FB-8367-40FB-B563-308D19DABD7B}" destId="{1F12F21B-B086-4E8C-9DBE-20C10937238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C1BF5A-E05E-4EC5-8915-04A7A38DBFC0}" type="doc">
      <dgm:prSet loTypeId="urn:microsoft.com/office/officeart/2005/8/layout/list1" loCatId="list" qsTypeId="urn:microsoft.com/office/officeart/2005/8/quickstyle/3d2#14" qsCatId="3D" csTypeId="urn:microsoft.com/office/officeart/2005/8/colors/accent3_4" csCatId="accent3" phldr="1"/>
      <dgm:spPr/>
      <dgm:t>
        <a:bodyPr/>
        <a:lstStyle/>
        <a:p>
          <a:endParaRPr lang="en-US"/>
        </a:p>
      </dgm:t>
    </dgm:pt>
    <dgm:pt modelId="{322372E7-3E5F-40D6-9A20-1C9AD5906105}">
      <dgm:prSet phldrT="[Text]"/>
      <dgm:spPr/>
      <dgm:t>
        <a:bodyPr/>
        <a:lstStyle/>
        <a:p>
          <a:r>
            <a:rPr lang="en-US" dirty="0">
              <a:latin typeface="Alegreya Sans SC" panose="00000500000000000000" pitchFamily="2" charset="0"/>
            </a:rPr>
            <a:t>ECG</a:t>
          </a:r>
        </a:p>
      </dgm:t>
    </dgm:pt>
    <dgm:pt modelId="{06DA836F-5B29-469F-9EAA-6DD232090A36}" type="parTrans" cxnId="{F7461401-3ACD-4998-817F-4A1323B02B3A}">
      <dgm:prSet/>
      <dgm:spPr/>
      <dgm:t>
        <a:bodyPr/>
        <a:lstStyle/>
        <a:p>
          <a:endParaRPr lang="en-US"/>
        </a:p>
      </dgm:t>
    </dgm:pt>
    <dgm:pt modelId="{77C19E6C-C69B-4A4E-9D82-A15CEECD8DB4}" type="sibTrans" cxnId="{F7461401-3ACD-4998-817F-4A1323B02B3A}">
      <dgm:prSet/>
      <dgm:spPr/>
      <dgm:t>
        <a:bodyPr/>
        <a:lstStyle/>
        <a:p>
          <a:endParaRPr lang="en-US"/>
        </a:p>
      </dgm:t>
    </dgm:pt>
    <dgm:pt modelId="{C9CB5E05-6932-4086-B537-989806D90BAE}">
      <dgm:prSet phldrT="[Text]"/>
      <dgm:spPr/>
      <dgm:t>
        <a:bodyPr/>
        <a:lstStyle/>
        <a:p>
          <a:r>
            <a:rPr lang="en-US" dirty="0">
              <a:latin typeface="Alegreya Sans SC" panose="00000500000000000000" pitchFamily="2" charset="0"/>
            </a:rPr>
            <a:t>Echo</a:t>
          </a:r>
          <a:r>
            <a:rPr lang="en-US" dirty="0"/>
            <a:t> </a:t>
          </a:r>
        </a:p>
      </dgm:t>
    </dgm:pt>
    <dgm:pt modelId="{669B41AD-7D6D-44C1-AFA3-2883D0597FC5}" type="parTrans" cxnId="{3C8BFF97-4F10-41A8-8D7E-CBED36D3521F}">
      <dgm:prSet/>
      <dgm:spPr/>
      <dgm:t>
        <a:bodyPr/>
        <a:lstStyle/>
        <a:p>
          <a:endParaRPr lang="en-US"/>
        </a:p>
      </dgm:t>
    </dgm:pt>
    <dgm:pt modelId="{3793B0CC-F68C-431E-8739-14C774BA1518}" type="sibTrans" cxnId="{3C8BFF97-4F10-41A8-8D7E-CBED36D3521F}">
      <dgm:prSet/>
      <dgm:spPr/>
      <dgm:t>
        <a:bodyPr/>
        <a:lstStyle/>
        <a:p>
          <a:endParaRPr lang="en-US"/>
        </a:p>
      </dgm:t>
    </dgm:pt>
    <dgm:pt modelId="{752C7E4E-34E6-4531-B908-1AE8427AD3B1}">
      <dgm:prSet/>
      <dgm:spPr/>
      <dgm:t>
        <a:bodyPr/>
        <a:lstStyle/>
        <a:p>
          <a:r>
            <a:rPr lang="en-US" dirty="0">
              <a:latin typeface="Alegreya Sans SC" panose="00000500000000000000" pitchFamily="2" charset="0"/>
            </a:rPr>
            <a:t>Structural abnormalities</a:t>
          </a:r>
        </a:p>
      </dgm:t>
    </dgm:pt>
    <dgm:pt modelId="{4D0C7C25-6D25-4F1F-A461-ADBCCFC44699}" type="parTrans" cxnId="{DF0FE2B9-5C58-432A-B644-2E3A4E5A6F94}">
      <dgm:prSet/>
      <dgm:spPr/>
      <dgm:t>
        <a:bodyPr/>
        <a:lstStyle/>
        <a:p>
          <a:endParaRPr lang="en-US"/>
        </a:p>
      </dgm:t>
    </dgm:pt>
    <dgm:pt modelId="{8029F49F-F45B-4030-9AF7-8564A342FAEC}" type="sibTrans" cxnId="{DF0FE2B9-5C58-432A-B644-2E3A4E5A6F94}">
      <dgm:prSet/>
      <dgm:spPr/>
      <dgm:t>
        <a:bodyPr/>
        <a:lstStyle/>
        <a:p>
          <a:endParaRPr lang="en-US"/>
        </a:p>
      </dgm:t>
    </dgm:pt>
    <dgm:pt modelId="{D71CAEA8-58EF-4CEB-9939-AE134DC55BE0}">
      <dgm:prSet/>
      <dgm:spPr/>
      <dgm:t>
        <a:bodyPr/>
        <a:lstStyle/>
        <a:p>
          <a:r>
            <a:rPr lang="en-US" dirty="0">
              <a:latin typeface="Alegreya Sans SC" panose="00000500000000000000" pitchFamily="2" charset="0"/>
            </a:rPr>
            <a:t>Coronary artery disease</a:t>
          </a:r>
        </a:p>
      </dgm:t>
    </dgm:pt>
    <dgm:pt modelId="{44242531-3B48-420A-820C-EACD0B8F4004}" type="parTrans" cxnId="{4D9CC60D-AF0E-49AB-B656-615315FE4CCC}">
      <dgm:prSet/>
      <dgm:spPr/>
      <dgm:t>
        <a:bodyPr/>
        <a:lstStyle/>
        <a:p>
          <a:endParaRPr lang="en-US"/>
        </a:p>
      </dgm:t>
    </dgm:pt>
    <dgm:pt modelId="{A8EE3B4C-4672-4CCC-8605-CA1ADD330665}" type="sibTrans" cxnId="{4D9CC60D-AF0E-49AB-B656-615315FE4CCC}">
      <dgm:prSet/>
      <dgm:spPr/>
      <dgm:t>
        <a:bodyPr/>
        <a:lstStyle/>
        <a:p>
          <a:endParaRPr lang="en-US"/>
        </a:p>
      </dgm:t>
    </dgm:pt>
    <dgm:pt modelId="{6BB724E6-8F0D-4F50-81E7-8B49ABB83E05}">
      <dgm:prSet/>
      <dgm:spPr/>
      <dgm:t>
        <a:bodyPr/>
        <a:lstStyle/>
        <a:p>
          <a:r>
            <a:rPr lang="en-US" dirty="0">
              <a:latin typeface="Alegreya Sans SC" panose="00000500000000000000" pitchFamily="2" charset="0"/>
            </a:rPr>
            <a:t>Complete AV block</a:t>
          </a:r>
        </a:p>
      </dgm:t>
    </dgm:pt>
    <dgm:pt modelId="{47CF5FF1-A88B-4CA2-B2F5-257A63FB03B8}" type="parTrans" cxnId="{2615B52D-D4DC-431B-9A28-8D0BE3AFE588}">
      <dgm:prSet/>
      <dgm:spPr/>
      <dgm:t>
        <a:bodyPr/>
        <a:lstStyle/>
        <a:p>
          <a:endParaRPr lang="en-US"/>
        </a:p>
      </dgm:t>
    </dgm:pt>
    <dgm:pt modelId="{563AF407-B6FD-4750-832F-671BD24BE8C6}" type="sibTrans" cxnId="{2615B52D-D4DC-431B-9A28-8D0BE3AFE588}">
      <dgm:prSet/>
      <dgm:spPr/>
      <dgm:t>
        <a:bodyPr/>
        <a:lstStyle/>
        <a:p>
          <a:endParaRPr lang="en-US"/>
        </a:p>
      </dgm:t>
    </dgm:pt>
    <dgm:pt modelId="{4986EBE1-5CCE-471A-A224-199AA5575347}">
      <dgm:prSet/>
      <dgm:spPr/>
      <dgm:t>
        <a:bodyPr/>
        <a:lstStyle/>
        <a:p>
          <a:r>
            <a:rPr lang="en-US" dirty="0">
              <a:latin typeface="Alegreya Sans SC" panose="00000500000000000000" pitchFamily="2" charset="0"/>
            </a:rPr>
            <a:t>Arrhythmia</a:t>
          </a:r>
        </a:p>
      </dgm:t>
    </dgm:pt>
    <dgm:pt modelId="{54D5B3F1-95DB-467E-8F4B-B38264985081}" type="parTrans" cxnId="{63EFD0A8-E791-48B1-B3FB-9A0E7F86BFB2}">
      <dgm:prSet/>
      <dgm:spPr/>
      <dgm:t>
        <a:bodyPr/>
        <a:lstStyle/>
        <a:p>
          <a:endParaRPr lang="en-US"/>
        </a:p>
      </dgm:t>
    </dgm:pt>
    <dgm:pt modelId="{41001E60-1BEE-401C-BDEF-0BAAB355A414}" type="sibTrans" cxnId="{63EFD0A8-E791-48B1-B3FB-9A0E7F86BFB2}">
      <dgm:prSet/>
      <dgm:spPr/>
      <dgm:t>
        <a:bodyPr/>
        <a:lstStyle/>
        <a:p>
          <a:endParaRPr lang="en-US"/>
        </a:p>
      </dgm:t>
    </dgm:pt>
    <dgm:pt modelId="{9FBC8D24-BC17-4E57-B656-0B0CE24E26BC}">
      <dgm:prSet/>
      <dgm:spPr/>
      <dgm:t>
        <a:bodyPr/>
        <a:lstStyle/>
        <a:p>
          <a:r>
            <a:rPr lang="en-US" dirty="0">
              <a:latin typeface="Alegreya Sans SC" panose="00000500000000000000" pitchFamily="2" charset="0"/>
            </a:rPr>
            <a:t>Indicated in child with unexplained CHF</a:t>
          </a:r>
        </a:p>
      </dgm:t>
    </dgm:pt>
    <dgm:pt modelId="{D4F15F29-F686-4D40-A47D-86901C6AB286}" type="parTrans" cxnId="{D852A00D-123E-4FB5-A2FE-E02B4C3D2E32}">
      <dgm:prSet/>
      <dgm:spPr/>
      <dgm:t>
        <a:bodyPr/>
        <a:lstStyle/>
        <a:p>
          <a:endParaRPr lang="en-US"/>
        </a:p>
      </dgm:t>
    </dgm:pt>
    <dgm:pt modelId="{80C0492B-96B5-4A3B-9905-EE7AEB6D1FFD}" type="sibTrans" cxnId="{D852A00D-123E-4FB5-A2FE-E02B4C3D2E32}">
      <dgm:prSet/>
      <dgm:spPr/>
      <dgm:t>
        <a:bodyPr/>
        <a:lstStyle/>
        <a:p>
          <a:endParaRPr lang="en-US"/>
        </a:p>
      </dgm:t>
    </dgm:pt>
    <dgm:pt modelId="{8BD284AA-4478-418E-8B16-7ABA14AB44C2}">
      <dgm:prSet/>
      <dgm:spPr/>
      <dgm:t>
        <a:bodyPr/>
        <a:lstStyle/>
        <a:p>
          <a:r>
            <a:rPr lang="en-US" dirty="0">
              <a:latin typeface="Alegreya Sans SC" panose="00000500000000000000" pitchFamily="2" charset="0"/>
            </a:rPr>
            <a:t>Assess cardiac function – anatomic lesion</a:t>
          </a:r>
        </a:p>
      </dgm:t>
    </dgm:pt>
    <dgm:pt modelId="{5D74FEC6-81FB-4F33-BE51-2A959E3FC62A}" type="parTrans" cxnId="{A772F189-B23E-4CC2-BDC6-3EC934956848}">
      <dgm:prSet/>
      <dgm:spPr/>
      <dgm:t>
        <a:bodyPr/>
        <a:lstStyle/>
        <a:p>
          <a:endParaRPr lang="en-US"/>
        </a:p>
      </dgm:t>
    </dgm:pt>
    <dgm:pt modelId="{0F9EEFF3-33F0-4D38-A602-024E50179AF9}" type="sibTrans" cxnId="{A772F189-B23E-4CC2-BDC6-3EC934956848}">
      <dgm:prSet/>
      <dgm:spPr/>
      <dgm:t>
        <a:bodyPr/>
        <a:lstStyle/>
        <a:p>
          <a:endParaRPr lang="en-US"/>
        </a:p>
      </dgm:t>
    </dgm:pt>
    <dgm:pt modelId="{D70014B8-BA4A-4EE7-BB6E-BB3231031AA8}">
      <dgm:prSet/>
      <dgm:spPr/>
      <dgm:t>
        <a:bodyPr/>
        <a:lstStyle/>
        <a:p>
          <a:endParaRPr lang="en-US" dirty="0"/>
        </a:p>
      </dgm:t>
    </dgm:pt>
    <dgm:pt modelId="{F5933B87-76EA-4F13-9B1A-A0B32A48C483}" type="parTrans" cxnId="{6A92DB7F-5F58-4BEE-9C67-61B0A901494C}">
      <dgm:prSet/>
      <dgm:spPr/>
      <dgm:t>
        <a:bodyPr/>
        <a:lstStyle/>
        <a:p>
          <a:endParaRPr lang="en-US"/>
        </a:p>
      </dgm:t>
    </dgm:pt>
    <dgm:pt modelId="{7A63AF1D-6346-413B-8530-552AE9D709DC}" type="sibTrans" cxnId="{6A92DB7F-5F58-4BEE-9C67-61B0A901494C}">
      <dgm:prSet/>
      <dgm:spPr/>
      <dgm:t>
        <a:bodyPr/>
        <a:lstStyle/>
        <a:p>
          <a:endParaRPr lang="en-US"/>
        </a:p>
      </dgm:t>
    </dgm:pt>
    <dgm:pt modelId="{18EF8B49-B46B-4977-B7CB-E84C748F1A91}" type="pres">
      <dgm:prSet presAssocID="{D1C1BF5A-E05E-4EC5-8915-04A7A38DBFC0}" presName="linear" presStyleCnt="0">
        <dgm:presLayoutVars>
          <dgm:dir/>
          <dgm:animLvl val="lvl"/>
          <dgm:resizeHandles val="exact"/>
        </dgm:presLayoutVars>
      </dgm:prSet>
      <dgm:spPr/>
      <dgm:t>
        <a:bodyPr/>
        <a:lstStyle/>
        <a:p>
          <a:endParaRPr lang="en-GB"/>
        </a:p>
      </dgm:t>
    </dgm:pt>
    <dgm:pt modelId="{A953D215-271C-411F-BD1B-932E19C01D9D}" type="pres">
      <dgm:prSet presAssocID="{322372E7-3E5F-40D6-9A20-1C9AD5906105}" presName="parentLin" presStyleCnt="0"/>
      <dgm:spPr/>
    </dgm:pt>
    <dgm:pt modelId="{D9CB51FE-25CB-4B09-9ED5-F034BC32E170}" type="pres">
      <dgm:prSet presAssocID="{322372E7-3E5F-40D6-9A20-1C9AD5906105}" presName="parentLeftMargin" presStyleLbl="node1" presStyleIdx="0" presStyleCnt="2"/>
      <dgm:spPr/>
      <dgm:t>
        <a:bodyPr/>
        <a:lstStyle/>
        <a:p>
          <a:endParaRPr lang="en-GB"/>
        </a:p>
      </dgm:t>
    </dgm:pt>
    <dgm:pt modelId="{C7FC9210-A0C0-4AA5-B67D-B3724E6413E3}" type="pres">
      <dgm:prSet presAssocID="{322372E7-3E5F-40D6-9A20-1C9AD5906105}" presName="parentText" presStyleLbl="node1" presStyleIdx="0" presStyleCnt="2">
        <dgm:presLayoutVars>
          <dgm:chMax val="0"/>
          <dgm:bulletEnabled val="1"/>
        </dgm:presLayoutVars>
      </dgm:prSet>
      <dgm:spPr/>
      <dgm:t>
        <a:bodyPr/>
        <a:lstStyle/>
        <a:p>
          <a:endParaRPr lang="en-GB"/>
        </a:p>
      </dgm:t>
    </dgm:pt>
    <dgm:pt modelId="{C60C2DCA-0B9E-4F31-AC34-E3DC242ACD9D}" type="pres">
      <dgm:prSet presAssocID="{322372E7-3E5F-40D6-9A20-1C9AD5906105}" presName="negativeSpace" presStyleCnt="0"/>
      <dgm:spPr/>
    </dgm:pt>
    <dgm:pt modelId="{C0CC791B-0348-4CF2-BD3E-BB91FC084E17}" type="pres">
      <dgm:prSet presAssocID="{322372E7-3E5F-40D6-9A20-1C9AD5906105}" presName="childText" presStyleLbl="conFgAcc1" presStyleIdx="0" presStyleCnt="2">
        <dgm:presLayoutVars>
          <dgm:bulletEnabled val="1"/>
        </dgm:presLayoutVars>
      </dgm:prSet>
      <dgm:spPr/>
      <dgm:t>
        <a:bodyPr/>
        <a:lstStyle/>
        <a:p>
          <a:endParaRPr lang="en-GB"/>
        </a:p>
      </dgm:t>
    </dgm:pt>
    <dgm:pt modelId="{710ABA3E-D63C-4A8F-8CCD-D0A91C61311F}" type="pres">
      <dgm:prSet presAssocID="{77C19E6C-C69B-4A4E-9D82-A15CEECD8DB4}" presName="spaceBetweenRectangles" presStyleCnt="0"/>
      <dgm:spPr/>
    </dgm:pt>
    <dgm:pt modelId="{D2A2EA47-2AB4-4326-90A9-1DED72E3DB0C}" type="pres">
      <dgm:prSet presAssocID="{C9CB5E05-6932-4086-B537-989806D90BAE}" presName="parentLin" presStyleCnt="0"/>
      <dgm:spPr/>
    </dgm:pt>
    <dgm:pt modelId="{8C1E62F6-FAE3-4309-8F02-FE8933E821F8}" type="pres">
      <dgm:prSet presAssocID="{C9CB5E05-6932-4086-B537-989806D90BAE}" presName="parentLeftMargin" presStyleLbl="node1" presStyleIdx="0" presStyleCnt="2"/>
      <dgm:spPr/>
      <dgm:t>
        <a:bodyPr/>
        <a:lstStyle/>
        <a:p>
          <a:endParaRPr lang="en-GB"/>
        </a:p>
      </dgm:t>
    </dgm:pt>
    <dgm:pt modelId="{EAC5E178-BFD9-4653-AB0C-18EA83580F7A}" type="pres">
      <dgm:prSet presAssocID="{C9CB5E05-6932-4086-B537-989806D90BAE}" presName="parentText" presStyleLbl="node1" presStyleIdx="1" presStyleCnt="2">
        <dgm:presLayoutVars>
          <dgm:chMax val="0"/>
          <dgm:bulletEnabled val="1"/>
        </dgm:presLayoutVars>
      </dgm:prSet>
      <dgm:spPr/>
      <dgm:t>
        <a:bodyPr/>
        <a:lstStyle/>
        <a:p>
          <a:endParaRPr lang="en-GB"/>
        </a:p>
      </dgm:t>
    </dgm:pt>
    <dgm:pt modelId="{DAC49A21-3063-4862-86FB-682F467641ED}" type="pres">
      <dgm:prSet presAssocID="{C9CB5E05-6932-4086-B537-989806D90BAE}" presName="negativeSpace" presStyleCnt="0"/>
      <dgm:spPr/>
    </dgm:pt>
    <dgm:pt modelId="{09A1415B-D46A-41D6-A17C-40D4EA9D80B2}" type="pres">
      <dgm:prSet presAssocID="{C9CB5E05-6932-4086-B537-989806D90BAE}" presName="childText" presStyleLbl="conFgAcc1" presStyleIdx="1" presStyleCnt="2">
        <dgm:presLayoutVars>
          <dgm:bulletEnabled val="1"/>
        </dgm:presLayoutVars>
      </dgm:prSet>
      <dgm:spPr/>
      <dgm:t>
        <a:bodyPr/>
        <a:lstStyle/>
        <a:p>
          <a:endParaRPr lang="en-GB"/>
        </a:p>
      </dgm:t>
    </dgm:pt>
  </dgm:ptLst>
  <dgm:cxnLst>
    <dgm:cxn modelId="{7CBF51DB-34DD-4F33-B5BA-66BDC5873CA9}" type="presOf" srcId="{8BD284AA-4478-418E-8B16-7ABA14AB44C2}" destId="{09A1415B-D46A-41D6-A17C-40D4EA9D80B2}" srcOrd="0" destOrd="1" presId="urn:microsoft.com/office/officeart/2005/8/layout/list1"/>
    <dgm:cxn modelId="{63EFD0A8-E791-48B1-B3FB-9A0E7F86BFB2}" srcId="{322372E7-3E5F-40D6-9A20-1C9AD5906105}" destId="{4986EBE1-5CCE-471A-A224-199AA5575347}" srcOrd="3" destOrd="0" parTransId="{54D5B3F1-95DB-467E-8F4B-B38264985081}" sibTransId="{41001E60-1BEE-401C-BDEF-0BAAB355A414}"/>
    <dgm:cxn modelId="{C95C175D-7E3F-4469-BC20-AF037870E0F0}" type="presOf" srcId="{9FBC8D24-BC17-4E57-B656-0B0CE24E26BC}" destId="{09A1415B-D46A-41D6-A17C-40D4EA9D80B2}" srcOrd="0" destOrd="0" presId="urn:microsoft.com/office/officeart/2005/8/layout/list1"/>
    <dgm:cxn modelId="{F61ECB49-2EB0-4CC7-9368-84FB2A51D7A7}" type="presOf" srcId="{D1C1BF5A-E05E-4EC5-8915-04A7A38DBFC0}" destId="{18EF8B49-B46B-4977-B7CB-E84C748F1A91}" srcOrd="0" destOrd="0" presId="urn:microsoft.com/office/officeart/2005/8/layout/list1"/>
    <dgm:cxn modelId="{4D9CC60D-AF0E-49AB-B656-615315FE4CCC}" srcId="{322372E7-3E5F-40D6-9A20-1C9AD5906105}" destId="{D71CAEA8-58EF-4CEB-9939-AE134DC55BE0}" srcOrd="1" destOrd="0" parTransId="{44242531-3B48-420A-820C-EACD0B8F4004}" sibTransId="{A8EE3B4C-4672-4CCC-8605-CA1ADD330665}"/>
    <dgm:cxn modelId="{615CC452-0DDE-4FB7-8829-7F81FD182348}" type="presOf" srcId="{D70014B8-BA4A-4EE7-BB6E-BB3231031AA8}" destId="{09A1415B-D46A-41D6-A17C-40D4EA9D80B2}" srcOrd="0" destOrd="2" presId="urn:microsoft.com/office/officeart/2005/8/layout/list1"/>
    <dgm:cxn modelId="{D852A00D-123E-4FB5-A2FE-E02B4C3D2E32}" srcId="{C9CB5E05-6932-4086-B537-989806D90BAE}" destId="{9FBC8D24-BC17-4E57-B656-0B0CE24E26BC}" srcOrd="0" destOrd="0" parTransId="{D4F15F29-F686-4D40-A47D-86901C6AB286}" sibTransId="{80C0492B-96B5-4A3B-9905-EE7AEB6D1FFD}"/>
    <dgm:cxn modelId="{3C8BFF97-4F10-41A8-8D7E-CBED36D3521F}" srcId="{D1C1BF5A-E05E-4EC5-8915-04A7A38DBFC0}" destId="{C9CB5E05-6932-4086-B537-989806D90BAE}" srcOrd="1" destOrd="0" parTransId="{669B41AD-7D6D-44C1-AFA3-2883D0597FC5}" sibTransId="{3793B0CC-F68C-431E-8739-14C774BA1518}"/>
    <dgm:cxn modelId="{A772F189-B23E-4CC2-BDC6-3EC934956848}" srcId="{C9CB5E05-6932-4086-B537-989806D90BAE}" destId="{8BD284AA-4478-418E-8B16-7ABA14AB44C2}" srcOrd="1" destOrd="0" parTransId="{5D74FEC6-81FB-4F33-BE51-2A959E3FC62A}" sibTransId="{0F9EEFF3-33F0-4D38-A602-024E50179AF9}"/>
    <dgm:cxn modelId="{2615B52D-D4DC-431B-9A28-8D0BE3AFE588}" srcId="{322372E7-3E5F-40D6-9A20-1C9AD5906105}" destId="{6BB724E6-8F0D-4F50-81E7-8B49ABB83E05}" srcOrd="2" destOrd="0" parTransId="{47CF5FF1-A88B-4CA2-B2F5-257A63FB03B8}" sibTransId="{563AF407-B6FD-4750-832F-671BD24BE8C6}"/>
    <dgm:cxn modelId="{2D6E0F10-CE74-46CD-BD10-05BF52BDAB3F}" type="presOf" srcId="{322372E7-3E5F-40D6-9A20-1C9AD5906105}" destId="{C7FC9210-A0C0-4AA5-B67D-B3724E6413E3}" srcOrd="1" destOrd="0" presId="urn:microsoft.com/office/officeart/2005/8/layout/list1"/>
    <dgm:cxn modelId="{135624CD-C15F-4D0D-8216-8AC1A6ADB8FD}" type="presOf" srcId="{752C7E4E-34E6-4531-B908-1AE8427AD3B1}" destId="{C0CC791B-0348-4CF2-BD3E-BB91FC084E17}" srcOrd="0" destOrd="0" presId="urn:microsoft.com/office/officeart/2005/8/layout/list1"/>
    <dgm:cxn modelId="{F87E8F47-1AAB-4CDA-85AE-A1BF98653442}" type="presOf" srcId="{C9CB5E05-6932-4086-B537-989806D90BAE}" destId="{EAC5E178-BFD9-4653-AB0C-18EA83580F7A}" srcOrd="1" destOrd="0" presId="urn:microsoft.com/office/officeart/2005/8/layout/list1"/>
    <dgm:cxn modelId="{6A92DB7F-5F58-4BEE-9C67-61B0A901494C}" srcId="{C9CB5E05-6932-4086-B537-989806D90BAE}" destId="{D70014B8-BA4A-4EE7-BB6E-BB3231031AA8}" srcOrd="2" destOrd="0" parTransId="{F5933B87-76EA-4F13-9B1A-A0B32A48C483}" sibTransId="{7A63AF1D-6346-413B-8530-552AE9D709DC}"/>
    <dgm:cxn modelId="{F7461401-3ACD-4998-817F-4A1323B02B3A}" srcId="{D1C1BF5A-E05E-4EC5-8915-04A7A38DBFC0}" destId="{322372E7-3E5F-40D6-9A20-1C9AD5906105}" srcOrd="0" destOrd="0" parTransId="{06DA836F-5B29-469F-9EAA-6DD232090A36}" sibTransId="{77C19E6C-C69B-4A4E-9D82-A15CEECD8DB4}"/>
    <dgm:cxn modelId="{DF0FE2B9-5C58-432A-B644-2E3A4E5A6F94}" srcId="{322372E7-3E5F-40D6-9A20-1C9AD5906105}" destId="{752C7E4E-34E6-4531-B908-1AE8427AD3B1}" srcOrd="0" destOrd="0" parTransId="{4D0C7C25-6D25-4F1F-A461-ADBCCFC44699}" sibTransId="{8029F49F-F45B-4030-9AF7-8564A342FAEC}"/>
    <dgm:cxn modelId="{42336F69-AA57-49DA-B75B-40ADD5091998}" type="presOf" srcId="{D71CAEA8-58EF-4CEB-9939-AE134DC55BE0}" destId="{C0CC791B-0348-4CF2-BD3E-BB91FC084E17}" srcOrd="0" destOrd="1" presId="urn:microsoft.com/office/officeart/2005/8/layout/list1"/>
    <dgm:cxn modelId="{622B7BCD-C34B-470E-9201-2B1448984FAD}" type="presOf" srcId="{4986EBE1-5CCE-471A-A224-199AA5575347}" destId="{C0CC791B-0348-4CF2-BD3E-BB91FC084E17}" srcOrd="0" destOrd="3" presId="urn:microsoft.com/office/officeart/2005/8/layout/list1"/>
    <dgm:cxn modelId="{DB8422D1-DE6A-4EA7-8A27-6FBF9583F22E}" type="presOf" srcId="{322372E7-3E5F-40D6-9A20-1C9AD5906105}" destId="{D9CB51FE-25CB-4B09-9ED5-F034BC32E170}" srcOrd="0" destOrd="0" presId="urn:microsoft.com/office/officeart/2005/8/layout/list1"/>
    <dgm:cxn modelId="{DDC0C335-33CA-47E1-9480-D520713956A9}" type="presOf" srcId="{C9CB5E05-6932-4086-B537-989806D90BAE}" destId="{8C1E62F6-FAE3-4309-8F02-FE8933E821F8}" srcOrd="0" destOrd="0" presId="urn:microsoft.com/office/officeart/2005/8/layout/list1"/>
    <dgm:cxn modelId="{AD98BAF2-6C3C-45EC-B318-70418BAE3F9C}" type="presOf" srcId="{6BB724E6-8F0D-4F50-81E7-8B49ABB83E05}" destId="{C0CC791B-0348-4CF2-BD3E-BB91FC084E17}" srcOrd="0" destOrd="2" presId="urn:microsoft.com/office/officeart/2005/8/layout/list1"/>
    <dgm:cxn modelId="{F7E5EFAE-66BB-463A-95F2-C47A1F0E76A8}" type="presParOf" srcId="{18EF8B49-B46B-4977-B7CB-E84C748F1A91}" destId="{A953D215-271C-411F-BD1B-932E19C01D9D}" srcOrd="0" destOrd="0" presId="urn:microsoft.com/office/officeart/2005/8/layout/list1"/>
    <dgm:cxn modelId="{8016D4FB-91DF-45BD-BE66-D388D84C8C3C}" type="presParOf" srcId="{A953D215-271C-411F-BD1B-932E19C01D9D}" destId="{D9CB51FE-25CB-4B09-9ED5-F034BC32E170}" srcOrd="0" destOrd="0" presId="urn:microsoft.com/office/officeart/2005/8/layout/list1"/>
    <dgm:cxn modelId="{C02F76C2-1587-4526-98CB-06E6250BD61D}" type="presParOf" srcId="{A953D215-271C-411F-BD1B-932E19C01D9D}" destId="{C7FC9210-A0C0-4AA5-B67D-B3724E6413E3}" srcOrd="1" destOrd="0" presId="urn:microsoft.com/office/officeart/2005/8/layout/list1"/>
    <dgm:cxn modelId="{05391BE0-3EBD-471E-B07A-374411EEAA11}" type="presParOf" srcId="{18EF8B49-B46B-4977-B7CB-E84C748F1A91}" destId="{C60C2DCA-0B9E-4F31-AC34-E3DC242ACD9D}" srcOrd="1" destOrd="0" presId="urn:microsoft.com/office/officeart/2005/8/layout/list1"/>
    <dgm:cxn modelId="{4E8CC40E-23E3-4B49-9EE0-A84872B4D9A1}" type="presParOf" srcId="{18EF8B49-B46B-4977-B7CB-E84C748F1A91}" destId="{C0CC791B-0348-4CF2-BD3E-BB91FC084E17}" srcOrd="2" destOrd="0" presId="urn:microsoft.com/office/officeart/2005/8/layout/list1"/>
    <dgm:cxn modelId="{701E4409-528B-4FA0-8FA4-C9A1EB21EC71}" type="presParOf" srcId="{18EF8B49-B46B-4977-B7CB-E84C748F1A91}" destId="{710ABA3E-D63C-4A8F-8CCD-D0A91C61311F}" srcOrd="3" destOrd="0" presId="urn:microsoft.com/office/officeart/2005/8/layout/list1"/>
    <dgm:cxn modelId="{7A1DF8D1-D659-41E5-9DB4-1C7536FAD1B5}" type="presParOf" srcId="{18EF8B49-B46B-4977-B7CB-E84C748F1A91}" destId="{D2A2EA47-2AB4-4326-90A9-1DED72E3DB0C}" srcOrd="4" destOrd="0" presId="urn:microsoft.com/office/officeart/2005/8/layout/list1"/>
    <dgm:cxn modelId="{0B33BAED-B9D1-427E-BAAF-D0D1D3B4FDC5}" type="presParOf" srcId="{D2A2EA47-2AB4-4326-90A9-1DED72E3DB0C}" destId="{8C1E62F6-FAE3-4309-8F02-FE8933E821F8}" srcOrd="0" destOrd="0" presId="urn:microsoft.com/office/officeart/2005/8/layout/list1"/>
    <dgm:cxn modelId="{7B37E56B-84DE-4803-9038-5958009E6EF1}" type="presParOf" srcId="{D2A2EA47-2AB4-4326-90A9-1DED72E3DB0C}" destId="{EAC5E178-BFD9-4653-AB0C-18EA83580F7A}" srcOrd="1" destOrd="0" presId="urn:microsoft.com/office/officeart/2005/8/layout/list1"/>
    <dgm:cxn modelId="{F3A292FB-A752-4A6E-9F3C-487FB0F3374E}" type="presParOf" srcId="{18EF8B49-B46B-4977-B7CB-E84C748F1A91}" destId="{DAC49A21-3063-4862-86FB-682F467641ED}" srcOrd="5" destOrd="0" presId="urn:microsoft.com/office/officeart/2005/8/layout/list1"/>
    <dgm:cxn modelId="{05E6C02F-8193-4977-AA21-743ACF8A9FDA}" type="presParOf" srcId="{18EF8B49-B46B-4977-B7CB-E84C748F1A91}" destId="{09A1415B-D46A-41D6-A17C-40D4EA9D80B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CFCB0-6B0A-457F-99C0-60508FEB3AF4}" type="doc">
      <dgm:prSet loTypeId="urn:microsoft.com/office/officeart/2005/8/layout/default" loCatId="list" qsTypeId="urn:microsoft.com/office/officeart/2005/8/quickstyle/3d2#1" qsCatId="3D" csTypeId="urn:microsoft.com/office/officeart/2005/8/colors/colorful3" csCatId="colorful" phldr="1"/>
      <dgm:spPr/>
      <dgm:t>
        <a:bodyPr/>
        <a:lstStyle/>
        <a:p>
          <a:endParaRPr lang="en-US"/>
        </a:p>
      </dgm:t>
    </dgm:pt>
    <dgm:pt modelId="{D06C95FC-C9DF-45E4-86BE-4B7145901454}">
      <dgm:prSet phldrT="[Text]"/>
      <dgm:spPr/>
      <dgm:t>
        <a:bodyPr/>
        <a:lstStyle/>
        <a:p>
          <a:r>
            <a:rPr lang="en-US" dirty="0">
              <a:latin typeface="Alegreya Sans SC" panose="00000500000000000000" pitchFamily="2" charset="0"/>
            </a:rPr>
            <a:t>Diminished ventricular contractility &gt; reduce SV &gt; reduce CO</a:t>
          </a:r>
        </a:p>
      </dgm:t>
    </dgm:pt>
    <dgm:pt modelId="{FAC528BE-1DDA-4F30-9017-7876C869CA87}" type="parTrans" cxnId="{DCED6F39-58C3-4B61-9763-C1EC0A8EDB13}">
      <dgm:prSet/>
      <dgm:spPr/>
      <dgm:t>
        <a:bodyPr/>
        <a:lstStyle/>
        <a:p>
          <a:endParaRPr lang="en-US"/>
        </a:p>
      </dgm:t>
    </dgm:pt>
    <dgm:pt modelId="{D0881D18-5E0C-426B-B0FC-73853E47D5B6}" type="sibTrans" cxnId="{DCED6F39-58C3-4B61-9763-C1EC0A8EDB13}">
      <dgm:prSet/>
      <dgm:spPr/>
      <dgm:t>
        <a:bodyPr/>
        <a:lstStyle/>
        <a:p>
          <a:endParaRPr lang="en-US"/>
        </a:p>
      </dgm:t>
    </dgm:pt>
    <dgm:pt modelId="{BDF883DB-7BA4-4D7F-9DB3-7C91E5B2DC89}" type="pres">
      <dgm:prSet presAssocID="{28ACFCB0-6B0A-457F-99C0-60508FEB3AF4}" presName="diagram" presStyleCnt="0">
        <dgm:presLayoutVars>
          <dgm:dir/>
          <dgm:resizeHandles val="exact"/>
        </dgm:presLayoutVars>
      </dgm:prSet>
      <dgm:spPr/>
      <dgm:t>
        <a:bodyPr/>
        <a:lstStyle/>
        <a:p>
          <a:endParaRPr lang="en-GB"/>
        </a:p>
      </dgm:t>
    </dgm:pt>
    <dgm:pt modelId="{B028878B-1E87-418B-BC97-C3C254F7157C}" type="pres">
      <dgm:prSet presAssocID="{D06C95FC-C9DF-45E4-86BE-4B7145901454}" presName="node" presStyleLbl="node1" presStyleIdx="0" presStyleCnt="1" custScaleX="614093" custLinFactNeighborX="461" custLinFactNeighborY="9674">
        <dgm:presLayoutVars>
          <dgm:bulletEnabled val="1"/>
        </dgm:presLayoutVars>
      </dgm:prSet>
      <dgm:spPr/>
      <dgm:t>
        <a:bodyPr/>
        <a:lstStyle/>
        <a:p>
          <a:endParaRPr lang="en-GB"/>
        </a:p>
      </dgm:t>
    </dgm:pt>
  </dgm:ptLst>
  <dgm:cxnLst>
    <dgm:cxn modelId="{F37DB69B-FEA2-4B9D-B698-AC6D6A8CE210}" type="presOf" srcId="{28ACFCB0-6B0A-457F-99C0-60508FEB3AF4}" destId="{BDF883DB-7BA4-4D7F-9DB3-7C91E5B2DC89}" srcOrd="0" destOrd="0" presId="urn:microsoft.com/office/officeart/2005/8/layout/default"/>
    <dgm:cxn modelId="{DCED6F39-58C3-4B61-9763-C1EC0A8EDB13}" srcId="{28ACFCB0-6B0A-457F-99C0-60508FEB3AF4}" destId="{D06C95FC-C9DF-45E4-86BE-4B7145901454}" srcOrd="0" destOrd="0" parTransId="{FAC528BE-1DDA-4F30-9017-7876C869CA87}" sibTransId="{D0881D18-5E0C-426B-B0FC-73853E47D5B6}"/>
    <dgm:cxn modelId="{31F6B08C-A81C-4210-AA2C-96D5EDD82B6D}" type="presOf" srcId="{D06C95FC-C9DF-45E4-86BE-4B7145901454}" destId="{B028878B-1E87-418B-BC97-C3C254F7157C}" srcOrd="0" destOrd="0" presId="urn:microsoft.com/office/officeart/2005/8/layout/default"/>
    <dgm:cxn modelId="{85CAE47D-D8FC-4DB4-A5C0-C15F423A389E}" type="presParOf" srcId="{BDF883DB-7BA4-4D7F-9DB3-7C91E5B2DC89}" destId="{B028878B-1E87-418B-BC97-C3C254F7157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677E1F-EA45-480D-B1AE-B2519F490A3C}" type="doc">
      <dgm:prSet loTypeId="urn:microsoft.com/office/officeart/2005/8/layout/vList5" loCatId="list" qsTypeId="urn:microsoft.com/office/officeart/2005/8/quickstyle/3d1" qsCatId="3D" csTypeId="urn:microsoft.com/office/officeart/2005/8/colors/accent3_5" csCatId="accent3" phldr="1"/>
      <dgm:spPr/>
      <dgm:t>
        <a:bodyPr/>
        <a:lstStyle/>
        <a:p>
          <a:endParaRPr lang="en-US"/>
        </a:p>
      </dgm:t>
    </dgm:pt>
    <dgm:pt modelId="{667478E8-4D3D-4F76-BAAA-1C7C719EFB7E}">
      <dgm:prSet phldrT="[Text]"/>
      <dgm:spPr/>
      <dgm:t>
        <a:bodyPr/>
        <a:lstStyle/>
        <a:p>
          <a:r>
            <a:rPr lang="en-US" dirty="0">
              <a:latin typeface="Alegreya Sans SC" panose="00000500000000000000" pitchFamily="2" charset="0"/>
            </a:rPr>
            <a:t>Anatomic stresses</a:t>
          </a:r>
        </a:p>
      </dgm:t>
    </dgm:pt>
    <dgm:pt modelId="{2A4CA371-654A-4E81-BE39-94651D2E6B23}" type="parTrans" cxnId="{F0FECBD5-2F71-4901-99AE-33185CEE73A4}">
      <dgm:prSet/>
      <dgm:spPr/>
      <dgm:t>
        <a:bodyPr/>
        <a:lstStyle/>
        <a:p>
          <a:endParaRPr lang="en-US"/>
        </a:p>
      </dgm:t>
    </dgm:pt>
    <dgm:pt modelId="{0371DC18-83EC-4B9A-B037-587F98AA4D1C}" type="sibTrans" cxnId="{F0FECBD5-2F71-4901-99AE-33185CEE73A4}">
      <dgm:prSet/>
      <dgm:spPr/>
      <dgm:t>
        <a:bodyPr/>
        <a:lstStyle/>
        <a:p>
          <a:endParaRPr lang="en-US"/>
        </a:p>
      </dgm:t>
    </dgm:pt>
    <dgm:pt modelId="{48163A1A-FEFF-4B90-9CC9-18E783B2829B}">
      <dgm:prSet phldrT="[Text]"/>
      <dgm:spPr/>
      <dgm:t>
        <a:bodyPr/>
        <a:lstStyle/>
        <a:p>
          <a:r>
            <a:rPr lang="en-US" dirty="0" err="1">
              <a:latin typeface="Alegreya Sans SC" panose="00000500000000000000" pitchFamily="2" charset="0"/>
            </a:rPr>
            <a:t>Eg</a:t>
          </a:r>
          <a:r>
            <a:rPr lang="en-US" dirty="0"/>
            <a:t>: </a:t>
          </a:r>
          <a:r>
            <a:rPr lang="en-US" dirty="0" err="1">
              <a:latin typeface="Alegreya Sans SC" panose="00000500000000000000" pitchFamily="2" charset="0"/>
            </a:rPr>
            <a:t>Coarctation</a:t>
          </a:r>
          <a:r>
            <a:rPr lang="en-US" dirty="0">
              <a:latin typeface="Alegreya Sans SC" panose="00000500000000000000" pitchFamily="2" charset="0"/>
            </a:rPr>
            <a:t> of Aorta &gt; increase </a:t>
          </a:r>
          <a:r>
            <a:rPr lang="en-US" dirty="0" err="1">
              <a:latin typeface="Alegreya Sans SC" panose="00000500000000000000" pitchFamily="2" charset="0"/>
            </a:rPr>
            <a:t>afterload</a:t>
          </a:r>
          <a:r>
            <a:rPr lang="en-US" dirty="0">
              <a:latin typeface="Alegreya Sans SC" panose="00000500000000000000" pitchFamily="2" charset="0"/>
            </a:rPr>
            <a:t> (end systolic wall stress)</a:t>
          </a:r>
        </a:p>
      </dgm:t>
    </dgm:pt>
    <dgm:pt modelId="{B4A3F66F-C2A9-4017-A17C-3C21E357F9BD}" type="parTrans" cxnId="{70000D07-0898-464D-AA9E-A0A456CF9566}">
      <dgm:prSet/>
      <dgm:spPr/>
      <dgm:t>
        <a:bodyPr/>
        <a:lstStyle/>
        <a:p>
          <a:endParaRPr lang="en-US"/>
        </a:p>
      </dgm:t>
    </dgm:pt>
    <dgm:pt modelId="{F54E9D00-8FA3-413C-B8CD-AAEB466D87D1}" type="sibTrans" cxnId="{70000D07-0898-464D-AA9E-A0A456CF9566}">
      <dgm:prSet/>
      <dgm:spPr/>
      <dgm:t>
        <a:bodyPr/>
        <a:lstStyle/>
        <a:p>
          <a:endParaRPr lang="en-US"/>
        </a:p>
      </dgm:t>
    </dgm:pt>
    <dgm:pt modelId="{99854309-83D2-4440-BFE9-E9DC95AB8B2B}">
      <dgm:prSet phldrT="[Text]"/>
      <dgm:spPr/>
      <dgm:t>
        <a:bodyPr/>
        <a:lstStyle/>
        <a:p>
          <a:r>
            <a:rPr lang="en-US" dirty="0" err="1">
              <a:latin typeface="Alegreya Sans SC" panose="00000500000000000000" pitchFamily="2" charset="0"/>
            </a:rPr>
            <a:t>Neurohormonal</a:t>
          </a:r>
          <a:r>
            <a:rPr lang="en-US" dirty="0">
              <a:latin typeface="Alegreya Sans SC" panose="00000500000000000000" pitchFamily="2" charset="0"/>
            </a:rPr>
            <a:t> factors </a:t>
          </a:r>
        </a:p>
      </dgm:t>
    </dgm:pt>
    <dgm:pt modelId="{2E33BC4E-23E4-4988-8CB4-1141F8E5D357}" type="parTrans" cxnId="{94EF1758-E8C7-4231-AC61-194307835233}">
      <dgm:prSet/>
      <dgm:spPr/>
      <dgm:t>
        <a:bodyPr/>
        <a:lstStyle/>
        <a:p>
          <a:endParaRPr lang="en-US"/>
        </a:p>
      </dgm:t>
    </dgm:pt>
    <dgm:pt modelId="{82664B79-7EFE-4AE6-92BA-60DD77D4478B}" type="sibTrans" cxnId="{94EF1758-E8C7-4231-AC61-194307835233}">
      <dgm:prSet/>
      <dgm:spPr/>
      <dgm:t>
        <a:bodyPr/>
        <a:lstStyle/>
        <a:p>
          <a:endParaRPr lang="en-US"/>
        </a:p>
      </dgm:t>
    </dgm:pt>
    <dgm:pt modelId="{832B09F7-662F-4839-82EA-7D241E074C4C}">
      <dgm:prSet phldrT="[Text]"/>
      <dgm:spPr/>
      <dgm:t>
        <a:bodyPr/>
        <a:lstStyle/>
        <a:p>
          <a:r>
            <a:rPr lang="en-US" dirty="0">
              <a:latin typeface="Alegreya Sans SC" panose="00000500000000000000" pitchFamily="2" charset="0"/>
            </a:rPr>
            <a:t>Increase systemic vascular resistance</a:t>
          </a:r>
        </a:p>
      </dgm:t>
    </dgm:pt>
    <dgm:pt modelId="{671C56CD-DF8A-4C2B-9192-EF23BB95080A}" type="parTrans" cxnId="{F73A379F-7331-4CC0-8369-128FD4764416}">
      <dgm:prSet/>
      <dgm:spPr/>
      <dgm:t>
        <a:bodyPr/>
        <a:lstStyle/>
        <a:p>
          <a:endParaRPr lang="en-US"/>
        </a:p>
      </dgm:t>
    </dgm:pt>
    <dgm:pt modelId="{7574A546-9DCE-4BE5-BABF-3B35AD360B83}" type="sibTrans" cxnId="{F73A379F-7331-4CC0-8369-128FD4764416}">
      <dgm:prSet/>
      <dgm:spPr/>
      <dgm:t>
        <a:bodyPr/>
        <a:lstStyle/>
        <a:p>
          <a:endParaRPr lang="en-US"/>
        </a:p>
      </dgm:t>
    </dgm:pt>
    <dgm:pt modelId="{DF33F686-3301-4951-A913-E8FCC8B4A434}" type="pres">
      <dgm:prSet presAssocID="{57677E1F-EA45-480D-B1AE-B2519F490A3C}" presName="Name0" presStyleCnt="0">
        <dgm:presLayoutVars>
          <dgm:dir/>
          <dgm:animLvl val="lvl"/>
          <dgm:resizeHandles val="exact"/>
        </dgm:presLayoutVars>
      </dgm:prSet>
      <dgm:spPr/>
      <dgm:t>
        <a:bodyPr/>
        <a:lstStyle/>
        <a:p>
          <a:endParaRPr lang="en-GB"/>
        </a:p>
      </dgm:t>
    </dgm:pt>
    <dgm:pt modelId="{EDA1E3A0-5CBC-4119-8C96-17024FA151DF}" type="pres">
      <dgm:prSet presAssocID="{667478E8-4D3D-4F76-BAAA-1C7C719EFB7E}" presName="linNode" presStyleCnt="0"/>
      <dgm:spPr/>
    </dgm:pt>
    <dgm:pt modelId="{4C8BE4DD-9631-45E0-95FF-0B6FE8F3B5FD}" type="pres">
      <dgm:prSet presAssocID="{667478E8-4D3D-4F76-BAAA-1C7C719EFB7E}" presName="parentText" presStyleLbl="node1" presStyleIdx="0" presStyleCnt="2">
        <dgm:presLayoutVars>
          <dgm:chMax val="1"/>
          <dgm:bulletEnabled val="1"/>
        </dgm:presLayoutVars>
      </dgm:prSet>
      <dgm:spPr/>
      <dgm:t>
        <a:bodyPr/>
        <a:lstStyle/>
        <a:p>
          <a:endParaRPr lang="en-GB"/>
        </a:p>
      </dgm:t>
    </dgm:pt>
    <dgm:pt modelId="{3E5FDD55-82A5-4A88-9C7E-FFDF6129D171}" type="pres">
      <dgm:prSet presAssocID="{667478E8-4D3D-4F76-BAAA-1C7C719EFB7E}" presName="descendantText" presStyleLbl="alignAccFollowNode1" presStyleIdx="0" presStyleCnt="2">
        <dgm:presLayoutVars>
          <dgm:bulletEnabled val="1"/>
        </dgm:presLayoutVars>
      </dgm:prSet>
      <dgm:spPr/>
      <dgm:t>
        <a:bodyPr/>
        <a:lstStyle/>
        <a:p>
          <a:endParaRPr lang="en-GB"/>
        </a:p>
      </dgm:t>
    </dgm:pt>
    <dgm:pt modelId="{FA66E6F6-C496-434F-8508-AAFCEF50055F}" type="pres">
      <dgm:prSet presAssocID="{0371DC18-83EC-4B9A-B037-587F98AA4D1C}" presName="sp" presStyleCnt="0"/>
      <dgm:spPr/>
    </dgm:pt>
    <dgm:pt modelId="{1E0EA64D-3100-4C28-8687-3A414833EFD7}" type="pres">
      <dgm:prSet presAssocID="{99854309-83D2-4440-BFE9-E9DC95AB8B2B}" presName="linNode" presStyleCnt="0"/>
      <dgm:spPr/>
    </dgm:pt>
    <dgm:pt modelId="{066C0939-C97D-4FEE-8AD0-2B92FEC8635E}" type="pres">
      <dgm:prSet presAssocID="{99854309-83D2-4440-BFE9-E9DC95AB8B2B}" presName="parentText" presStyleLbl="node1" presStyleIdx="1" presStyleCnt="2">
        <dgm:presLayoutVars>
          <dgm:chMax val="1"/>
          <dgm:bulletEnabled val="1"/>
        </dgm:presLayoutVars>
      </dgm:prSet>
      <dgm:spPr/>
      <dgm:t>
        <a:bodyPr/>
        <a:lstStyle/>
        <a:p>
          <a:endParaRPr lang="en-GB"/>
        </a:p>
      </dgm:t>
    </dgm:pt>
    <dgm:pt modelId="{A4F85818-15E7-465B-8B4C-949A97FDEE7A}" type="pres">
      <dgm:prSet presAssocID="{99854309-83D2-4440-BFE9-E9DC95AB8B2B}" presName="descendantText" presStyleLbl="alignAccFollowNode1" presStyleIdx="1" presStyleCnt="2">
        <dgm:presLayoutVars>
          <dgm:bulletEnabled val="1"/>
        </dgm:presLayoutVars>
      </dgm:prSet>
      <dgm:spPr/>
      <dgm:t>
        <a:bodyPr/>
        <a:lstStyle/>
        <a:p>
          <a:endParaRPr lang="en-GB"/>
        </a:p>
      </dgm:t>
    </dgm:pt>
  </dgm:ptLst>
  <dgm:cxnLst>
    <dgm:cxn modelId="{3A793BEC-3C86-4C67-A7F5-4742D7E55D14}" type="presOf" srcId="{57677E1F-EA45-480D-B1AE-B2519F490A3C}" destId="{DF33F686-3301-4951-A913-E8FCC8B4A434}" srcOrd="0" destOrd="0" presId="urn:microsoft.com/office/officeart/2005/8/layout/vList5"/>
    <dgm:cxn modelId="{28959D39-7510-4CF6-8BAD-BCD542DBCAD7}" type="presOf" srcId="{48163A1A-FEFF-4B90-9CC9-18E783B2829B}" destId="{3E5FDD55-82A5-4A88-9C7E-FFDF6129D171}" srcOrd="0" destOrd="0" presId="urn:microsoft.com/office/officeart/2005/8/layout/vList5"/>
    <dgm:cxn modelId="{F0FECBD5-2F71-4901-99AE-33185CEE73A4}" srcId="{57677E1F-EA45-480D-B1AE-B2519F490A3C}" destId="{667478E8-4D3D-4F76-BAAA-1C7C719EFB7E}" srcOrd="0" destOrd="0" parTransId="{2A4CA371-654A-4E81-BE39-94651D2E6B23}" sibTransId="{0371DC18-83EC-4B9A-B037-587F98AA4D1C}"/>
    <dgm:cxn modelId="{382F8C06-1106-48E4-8262-D4020664430A}" type="presOf" srcId="{99854309-83D2-4440-BFE9-E9DC95AB8B2B}" destId="{066C0939-C97D-4FEE-8AD0-2B92FEC8635E}" srcOrd="0" destOrd="0" presId="urn:microsoft.com/office/officeart/2005/8/layout/vList5"/>
    <dgm:cxn modelId="{F73A379F-7331-4CC0-8369-128FD4764416}" srcId="{99854309-83D2-4440-BFE9-E9DC95AB8B2B}" destId="{832B09F7-662F-4839-82EA-7D241E074C4C}" srcOrd="0" destOrd="0" parTransId="{671C56CD-DF8A-4C2B-9192-EF23BB95080A}" sibTransId="{7574A546-9DCE-4BE5-BABF-3B35AD360B83}"/>
    <dgm:cxn modelId="{94F5FF8C-C140-4772-B169-39A866387011}" type="presOf" srcId="{667478E8-4D3D-4F76-BAAA-1C7C719EFB7E}" destId="{4C8BE4DD-9631-45E0-95FF-0B6FE8F3B5FD}" srcOrd="0" destOrd="0" presId="urn:microsoft.com/office/officeart/2005/8/layout/vList5"/>
    <dgm:cxn modelId="{94EF1758-E8C7-4231-AC61-194307835233}" srcId="{57677E1F-EA45-480D-B1AE-B2519F490A3C}" destId="{99854309-83D2-4440-BFE9-E9DC95AB8B2B}" srcOrd="1" destOrd="0" parTransId="{2E33BC4E-23E4-4988-8CB4-1141F8E5D357}" sibTransId="{82664B79-7EFE-4AE6-92BA-60DD77D4478B}"/>
    <dgm:cxn modelId="{70000D07-0898-464D-AA9E-A0A456CF9566}" srcId="{667478E8-4D3D-4F76-BAAA-1C7C719EFB7E}" destId="{48163A1A-FEFF-4B90-9CC9-18E783B2829B}" srcOrd="0" destOrd="0" parTransId="{B4A3F66F-C2A9-4017-A17C-3C21E357F9BD}" sibTransId="{F54E9D00-8FA3-413C-B8CD-AAEB466D87D1}"/>
    <dgm:cxn modelId="{505D78A1-5A67-4E01-BE0B-1A91F4D5D230}" type="presOf" srcId="{832B09F7-662F-4839-82EA-7D241E074C4C}" destId="{A4F85818-15E7-465B-8B4C-949A97FDEE7A}" srcOrd="0" destOrd="0" presId="urn:microsoft.com/office/officeart/2005/8/layout/vList5"/>
    <dgm:cxn modelId="{9D331212-081A-42AC-8D69-44AC97433DE6}" type="presParOf" srcId="{DF33F686-3301-4951-A913-E8FCC8B4A434}" destId="{EDA1E3A0-5CBC-4119-8C96-17024FA151DF}" srcOrd="0" destOrd="0" presId="urn:microsoft.com/office/officeart/2005/8/layout/vList5"/>
    <dgm:cxn modelId="{E3608790-3016-4676-8F41-7B28192FFDA3}" type="presParOf" srcId="{EDA1E3A0-5CBC-4119-8C96-17024FA151DF}" destId="{4C8BE4DD-9631-45E0-95FF-0B6FE8F3B5FD}" srcOrd="0" destOrd="0" presId="urn:microsoft.com/office/officeart/2005/8/layout/vList5"/>
    <dgm:cxn modelId="{B17250D6-CA28-49AF-B83A-B40470BD6DD5}" type="presParOf" srcId="{EDA1E3A0-5CBC-4119-8C96-17024FA151DF}" destId="{3E5FDD55-82A5-4A88-9C7E-FFDF6129D171}" srcOrd="1" destOrd="0" presId="urn:microsoft.com/office/officeart/2005/8/layout/vList5"/>
    <dgm:cxn modelId="{E3CB186E-9F75-4C02-981E-938815AB978D}" type="presParOf" srcId="{DF33F686-3301-4951-A913-E8FCC8B4A434}" destId="{FA66E6F6-C496-434F-8508-AAFCEF50055F}" srcOrd="1" destOrd="0" presId="urn:microsoft.com/office/officeart/2005/8/layout/vList5"/>
    <dgm:cxn modelId="{8541EA3B-806C-4032-AD8F-85155B971D40}" type="presParOf" srcId="{DF33F686-3301-4951-A913-E8FCC8B4A434}" destId="{1E0EA64D-3100-4C28-8687-3A414833EFD7}" srcOrd="2" destOrd="0" presId="urn:microsoft.com/office/officeart/2005/8/layout/vList5"/>
    <dgm:cxn modelId="{78D62CCD-AA51-4C8F-8978-8DC16DBEE2D0}" type="presParOf" srcId="{1E0EA64D-3100-4C28-8687-3A414833EFD7}" destId="{066C0939-C97D-4FEE-8AD0-2B92FEC8635E}" srcOrd="0" destOrd="0" presId="urn:microsoft.com/office/officeart/2005/8/layout/vList5"/>
    <dgm:cxn modelId="{AD4F5726-8795-41FC-82A5-21E345632160}" type="presParOf" srcId="{1E0EA64D-3100-4C28-8687-3A414833EFD7}" destId="{A4F85818-15E7-465B-8B4C-949A97FDEE7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B5D340-554A-426F-854B-C4CC1668A027}" type="doc">
      <dgm:prSet loTypeId="urn:microsoft.com/office/officeart/2005/8/layout/default" loCatId="list" qsTypeId="urn:microsoft.com/office/officeart/2005/8/quickstyle/3d2#2" qsCatId="3D" csTypeId="urn:microsoft.com/office/officeart/2005/8/colors/accent3_4" csCatId="accent3" phldr="1"/>
      <dgm:spPr/>
      <dgm:t>
        <a:bodyPr/>
        <a:lstStyle/>
        <a:p>
          <a:endParaRPr lang="en-US"/>
        </a:p>
      </dgm:t>
    </dgm:pt>
    <dgm:pt modelId="{AC50D6A7-4AC3-4974-83C9-378C6D2581DE}">
      <dgm:prSet phldrT="[Text]"/>
      <dgm:spPr/>
      <dgm:t>
        <a:bodyPr/>
        <a:lstStyle/>
        <a:p>
          <a:r>
            <a:rPr lang="en-US" dirty="0">
              <a:latin typeface="Alegreya Sans SC" panose="00000500000000000000" pitchFamily="2" charset="0"/>
            </a:rPr>
            <a:t>Decreased ventricular compliance &gt; increase venous pressure (to maintain ventricular filling)</a:t>
          </a:r>
        </a:p>
      </dgm:t>
    </dgm:pt>
    <dgm:pt modelId="{CCD1C45E-566A-4EB3-90B4-E3FE966D06FE}" type="parTrans" cxnId="{ABA1AC6E-8303-4199-B678-AEE29077A7C5}">
      <dgm:prSet/>
      <dgm:spPr/>
      <dgm:t>
        <a:bodyPr/>
        <a:lstStyle/>
        <a:p>
          <a:endParaRPr lang="en-US"/>
        </a:p>
      </dgm:t>
    </dgm:pt>
    <dgm:pt modelId="{F941B21C-577F-48E5-A111-33BB4A41333A}" type="sibTrans" cxnId="{ABA1AC6E-8303-4199-B678-AEE29077A7C5}">
      <dgm:prSet/>
      <dgm:spPr/>
      <dgm:t>
        <a:bodyPr/>
        <a:lstStyle/>
        <a:p>
          <a:endParaRPr lang="en-US"/>
        </a:p>
      </dgm:t>
    </dgm:pt>
    <dgm:pt modelId="{BD0675B3-F77C-4164-956C-FC0F43219C14}" type="pres">
      <dgm:prSet presAssocID="{20B5D340-554A-426F-854B-C4CC1668A027}" presName="diagram" presStyleCnt="0">
        <dgm:presLayoutVars>
          <dgm:dir/>
          <dgm:resizeHandles val="exact"/>
        </dgm:presLayoutVars>
      </dgm:prSet>
      <dgm:spPr/>
      <dgm:t>
        <a:bodyPr/>
        <a:lstStyle/>
        <a:p>
          <a:endParaRPr lang="en-GB"/>
        </a:p>
      </dgm:t>
    </dgm:pt>
    <dgm:pt modelId="{C5D682DD-523A-464E-867B-48BC883EFF8F}" type="pres">
      <dgm:prSet presAssocID="{AC50D6A7-4AC3-4974-83C9-378C6D2581DE}" presName="node" presStyleLbl="node1" presStyleIdx="0" presStyleCnt="1" custScaleX="481882">
        <dgm:presLayoutVars>
          <dgm:bulletEnabled val="1"/>
        </dgm:presLayoutVars>
      </dgm:prSet>
      <dgm:spPr/>
      <dgm:t>
        <a:bodyPr/>
        <a:lstStyle/>
        <a:p>
          <a:endParaRPr lang="en-GB"/>
        </a:p>
      </dgm:t>
    </dgm:pt>
  </dgm:ptLst>
  <dgm:cxnLst>
    <dgm:cxn modelId="{40F12A80-C736-40B1-9279-35C0D3A4499C}" type="presOf" srcId="{AC50D6A7-4AC3-4974-83C9-378C6D2581DE}" destId="{C5D682DD-523A-464E-867B-48BC883EFF8F}" srcOrd="0" destOrd="0" presId="urn:microsoft.com/office/officeart/2005/8/layout/default"/>
    <dgm:cxn modelId="{ABA1AC6E-8303-4199-B678-AEE29077A7C5}" srcId="{20B5D340-554A-426F-854B-C4CC1668A027}" destId="{AC50D6A7-4AC3-4974-83C9-378C6D2581DE}" srcOrd="0" destOrd="0" parTransId="{CCD1C45E-566A-4EB3-90B4-E3FE966D06FE}" sibTransId="{F941B21C-577F-48E5-A111-33BB4A41333A}"/>
    <dgm:cxn modelId="{CDEB67B8-458C-4894-A49B-AB8947360652}" type="presOf" srcId="{20B5D340-554A-426F-854B-C4CC1668A027}" destId="{BD0675B3-F77C-4164-956C-FC0F43219C14}" srcOrd="0" destOrd="0" presId="urn:microsoft.com/office/officeart/2005/8/layout/default"/>
    <dgm:cxn modelId="{05CB0B40-EAA0-4852-B29A-AB443F1A6BBE}" type="presParOf" srcId="{BD0675B3-F77C-4164-956C-FC0F43219C14}" destId="{C5D682DD-523A-464E-867B-48BC883EFF8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5DA2A7-2487-4FA1-BC5C-6C4BF00F0C0A}" type="doc">
      <dgm:prSet loTypeId="urn:microsoft.com/office/officeart/2005/8/layout/vList5" loCatId="list" qsTypeId="urn:microsoft.com/office/officeart/2005/8/quickstyle/3d2#3" qsCatId="3D" csTypeId="urn:microsoft.com/office/officeart/2005/8/colors/accent3_4" csCatId="accent3" phldr="1"/>
      <dgm:spPr/>
      <dgm:t>
        <a:bodyPr/>
        <a:lstStyle/>
        <a:p>
          <a:endParaRPr lang="en-US"/>
        </a:p>
      </dgm:t>
    </dgm:pt>
    <dgm:pt modelId="{9A920427-B942-41CE-B1FB-B8BF5942EA1C}">
      <dgm:prSet phldrT="[Text]"/>
      <dgm:spPr/>
      <dgm:t>
        <a:bodyPr/>
        <a:lstStyle/>
        <a:p>
          <a:r>
            <a:rPr lang="en-US" dirty="0">
              <a:latin typeface="Alegreya Sans SC" panose="00000500000000000000" pitchFamily="2" charset="0"/>
            </a:rPr>
            <a:t>Anatomic obstruction</a:t>
          </a:r>
        </a:p>
      </dgm:t>
    </dgm:pt>
    <dgm:pt modelId="{25B70845-5718-42A5-8715-87D2437B5A97}" type="parTrans" cxnId="{046AAE20-81E9-4309-91D3-23651C58C309}">
      <dgm:prSet/>
      <dgm:spPr/>
      <dgm:t>
        <a:bodyPr/>
        <a:lstStyle/>
        <a:p>
          <a:endParaRPr lang="en-US"/>
        </a:p>
      </dgm:t>
    </dgm:pt>
    <dgm:pt modelId="{33327F3C-77BB-4AAD-B706-47EED6BD71DC}" type="sibTrans" cxnId="{046AAE20-81E9-4309-91D3-23651C58C309}">
      <dgm:prSet/>
      <dgm:spPr/>
      <dgm:t>
        <a:bodyPr/>
        <a:lstStyle/>
        <a:p>
          <a:endParaRPr lang="en-US"/>
        </a:p>
      </dgm:t>
    </dgm:pt>
    <dgm:pt modelId="{BC4ECFA6-2C48-4DEC-B9FC-C2279F74B899}">
      <dgm:prSet phldrT="[Text]"/>
      <dgm:spPr/>
      <dgm:t>
        <a:bodyPr/>
        <a:lstStyle/>
        <a:p>
          <a:r>
            <a:rPr lang="en-US" dirty="0" err="1">
              <a:latin typeface="Alegreya Sans SC" panose="00000500000000000000" pitchFamily="2" charset="0"/>
            </a:rPr>
            <a:t>Eg</a:t>
          </a:r>
          <a:r>
            <a:rPr lang="en-US" dirty="0">
              <a:latin typeface="Alegreya Sans SC" panose="00000500000000000000" pitchFamily="2" charset="0"/>
            </a:rPr>
            <a:t>: Pulmonary venous obstruction &gt; prevent ventricular filling</a:t>
          </a:r>
        </a:p>
      </dgm:t>
    </dgm:pt>
    <dgm:pt modelId="{492CE238-B071-4669-B0D1-1B5CFD2639A1}" type="parTrans" cxnId="{470CC4FD-85CA-4CD0-9CCD-2A87D0DBC844}">
      <dgm:prSet/>
      <dgm:spPr/>
      <dgm:t>
        <a:bodyPr/>
        <a:lstStyle/>
        <a:p>
          <a:endParaRPr lang="en-US"/>
        </a:p>
      </dgm:t>
    </dgm:pt>
    <dgm:pt modelId="{78C75A12-F919-4FFF-A11E-758FA2FA1AAF}" type="sibTrans" cxnId="{470CC4FD-85CA-4CD0-9CCD-2A87D0DBC844}">
      <dgm:prSet/>
      <dgm:spPr/>
      <dgm:t>
        <a:bodyPr/>
        <a:lstStyle/>
        <a:p>
          <a:endParaRPr lang="en-US"/>
        </a:p>
      </dgm:t>
    </dgm:pt>
    <dgm:pt modelId="{13681F99-EC3D-45EF-AEAD-C0D84F5FB5B2}">
      <dgm:prSet phldrT="[Text]"/>
      <dgm:spPr/>
      <dgm:t>
        <a:bodyPr/>
        <a:lstStyle/>
        <a:p>
          <a:r>
            <a:rPr lang="en-US" dirty="0">
              <a:latin typeface="Alegreya Sans SC" panose="00000500000000000000" pitchFamily="2" charset="0"/>
            </a:rPr>
            <a:t>Reduce ventricular compliance</a:t>
          </a:r>
        </a:p>
      </dgm:t>
    </dgm:pt>
    <dgm:pt modelId="{C12942E2-7655-40FA-B40A-AE1B3AC896F2}" type="parTrans" cxnId="{8981A876-BE27-4D56-B9E2-F8E4520F6C00}">
      <dgm:prSet/>
      <dgm:spPr/>
      <dgm:t>
        <a:bodyPr/>
        <a:lstStyle/>
        <a:p>
          <a:endParaRPr lang="en-US"/>
        </a:p>
      </dgm:t>
    </dgm:pt>
    <dgm:pt modelId="{C83EE65C-F18C-4DF7-AA31-DE5F088A81A7}" type="sibTrans" cxnId="{8981A876-BE27-4D56-B9E2-F8E4520F6C00}">
      <dgm:prSet/>
      <dgm:spPr/>
      <dgm:t>
        <a:bodyPr/>
        <a:lstStyle/>
        <a:p>
          <a:endParaRPr lang="en-US"/>
        </a:p>
      </dgm:t>
    </dgm:pt>
    <dgm:pt modelId="{B35618B9-F09C-404C-A886-80CB80ABBA9B}">
      <dgm:prSet phldrT="[Text]"/>
      <dgm:spPr/>
      <dgm:t>
        <a:bodyPr/>
        <a:lstStyle/>
        <a:p>
          <a:r>
            <a:rPr lang="en-US" dirty="0">
              <a:latin typeface="Alegreya Sans SC" panose="00000500000000000000" pitchFamily="2" charset="0"/>
            </a:rPr>
            <a:t>In </a:t>
          </a:r>
          <a:r>
            <a:rPr lang="en-US" dirty="0" err="1">
              <a:latin typeface="Alegreya Sans SC" panose="00000500000000000000" pitchFamily="2" charset="0"/>
            </a:rPr>
            <a:t>cardiomyopathy</a:t>
          </a:r>
          <a:r>
            <a:rPr lang="en-US" dirty="0">
              <a:latin typeface="Alegreya Sans SC" panose="00000500000000000000" pitchFamily="2" charset="0"/>
            </a:rPr>
            <a:t> and transplant rejection</a:t>
          </a:r>
        </a:p>
      </dgm:t>
    </dgm:pt>
    <dgm:pt modelId="{F01BD36E-3B61-4395-B07A-0418384DFB6A}" type="parTrans" cxnId="{87E91AEE-5D92-42C4-BCC9-23D1424CEDFC}">
      <dgm:prSet/>
      <dgm:spPr/>
      <dgm:t>
        <a:bodyPr/>
        <a:lstStyle/>
        <a:p>
          <a:endParaRPr lang="en-US"/>
        </a:p>
      </dgm:t>
    </dgm:pt>
    <dgm:pt modelId="{15F6EDA0-715C-4381-993F-1F0F84D2A939}" type="sibTrans" cxnId="{87E91AEE-5D92-42C4-BCC9-23D1424CEDFC}">
      <dgm:prSet/>
      <dgm:spPr/>
      <dgm:t>
        <a:bodyPr/>
        <a:lstStyle/>
        <a:p>
          <a:endParaRPr lang="en-US"/>
        </a:p>
      </dgm:t>
    </dgm:pt>
    <dgm:pt modelId="{22096D68-1E8E-489F-A8CD-F0A903E5C618}">
      <dgm:prSet phldrT="[Text]"/>
      <dgm:spPr/>
      <dgm:t>
        <a:bodyPr/>
        <a:lstStyle/>
        <a:p>
          <a:r>
            <a:rPr lang="en-US" dirty="0">
              <a:latin typeface="Alegreya Sans SC" panose="00000500000000000000" pitchFamily="2" charset="0"/>
            </a:rPr>
            <a:t>External</a:t>
          </a:r>
          <a:r>
            <a:rPr lang="en-US" dirty="0"/>
            <a:t> constrain</a:t>
          </a:r>
        </a:p>
      </dgm:t>
    </dgm:pt>
    <dgm:pt modelId="{0FB1EFCD-FC0A-4503-B527-54B14CFFEA2D}" type="parTrans" cxnId="{C1BF8D79-6E96-4894-862E-875A9282D6D4}">
      <dgm:prSet/>
      <dgm:spPr/>
      <dgm:t>
        <a:bodyPr/>
        <a:lstStyle/>
        <a:p>
          <a:endParaRPr lang="en-US"/>
        </a:p>
      </dgm:t>
    </dgm:pt>
    <dgm:pt modelId="{FE3392D2-88F1-48BE-8A2B-1098CD56EBD1}" type="sibTrans" cxnId="{C1BF8D79-6E96-4894-862E-875A9282D6D4}">
      <dgm:prSet/>
      <dgm:spPr/>
      <dgm:t>
        <a:bodyPr/>
        <a:lstStyle/>
        <a:p>
          <a:endParaRPr lang="en-US"/>
        </a:p>
      </dgm:t>
    </dgm:pt>
    <dgm:pt modelId="{26574E1B-4FC4-44F2-A5FF-B017330008AC}">
      <dgm:prSet phldrT="[Text]"/>
      <dgm:spPr/>
      <dgm:t>
        <a:bodyPr/>
        <a:lstStyle/>
        <a:p>
          <a:r>
            <a:rPr lang="en-US" dirty="0">
              <a:latin typeface="Alegreya Sans SC" panose="00000500000000000000" pitchFamily="2" charset="0"/>
            </a:rPr>
            <a:t>Pericardial illusion</a:t>
          </a:r>
        </a:p>
      </dgm:t>
    </dgm:pt>
    <dgm:pt modelId="{715F9CEC-E5F8-4523-972E-84492CB40BFF}" type="parTrans" cxnId="{644C6816-307F-4426-8690-31EABA5210F5}">
      <dgm:prSet/>
      <dgm:spPr/>
      <dgm:t>
        <a:bodyPr/>
        <a:lstStyle/>
        <a:p>
          <a:endParaRPr lang="en-US"/>
        </a:p>
      </dgm:t>
    </dgm:pt>
    <dgm:pt modelId="{DABFC774-610F-4800-B9EC-E7BD6F53D0F3}" type="sibTrans" cxnId="{644C6816-307F-4426-8690-31EABA5210F5}">
      <dgm:prSet/>
      <dgm:spPr/>
      <dgm:t>
        <a:bodyPr/>
        <a:lstStyle/>
        <a:p>
          <a:endParaRPr lang="en-US"/>
        </a:p>
      </dgm:t>
    </dgm:pt>
    <dgm:pt modelId="{6A4E9BE1-15FB-432B-9138-A33B371CE772}">
      <dgm:prSet/>
      <dgm:spPr/>
      <dgm:t>
        <a:bodyPr/>
        <a:lstStyle/>
        <a:p>
          <a:r>
            <a:rPr lang="en-US" dirty="0">
              <a:latin typeface="Alegreya Sans SC" panose="00000500000000000000" pitchFamily="2" charset="0"/>
            </a:rPr>
            <a:t>Poor </a:t>
          </a:r>
          <a:r>
            <a:rPr lang="en-US" dirty="0" err="1">
              <a:latin typeface="Alegreya Sans SC" panose="00000500000000000000" pitchFamily="2" charset="0"/>
            </a:rPr>
            <a:t>haemodynamic</a:t>
          </a:r>
          <a:r>
            <a:rPr lang="en-US" dirty="0">
              <a:latin typeface="Alegreya Sans SC" panose="00000500000000000000" pitchFamily="2" charset="0"/>
            </a:rPr>
            <a:t> after </a:t>
          </a:r>
          <a:r>
            <a:rPr lang="en-US" dirty="0" err="1">
              <a:latin typeface="Alegreya Sans SC" panose="00000500000000000000" pitchFamily="2" charset="0"/>
            </a:rPr>
            <a:t>Fontan</a:t>
          </a:r>
          <a:r>
            <a:rPr lang="en-US" dirty="0">
              <a:latin typeface="Alegreya Sans SC" panose="00000500000000000000" pitchFamily="2" charset="0"/>
            </a:rPr>
            <a:t> procedure  </a:t>
          </a:r>
        </a:p>
      </dgm:t>
    </dgm:pt>
    <dgm:pt modelId="{0D986CF7-8973-4972-AD3C-1D9A44175ED2}" type="parTrans" cxnId="{D7209E80-8ECC-4372-ACF5-0D75B8AB1A19}">
      <dgm:prSet/>
      <dgm:spPr/>
      <dgm:t>
        <a:bodyPr/>
        <a:lstStyle/>
        <a:p>
          <a:endParaRPr lang="en-US"/>
        </a:p>
      </dgm:t>
    </dgm:pt>
    <dgm:pt modelId="{4FCACBD8-954F-4FC5-9BE0-EFC7358EEE66}" type="sibTrans" cxnId="{D7209E80-8ECC-4372-ACF5-0D75B8AB1A19}">
      <dgm:prSet/>
      <dgm:spPr/>
      <dgm:t>
        <a:bodyPr/>
        <a:lstStyle/>
        <a:p>
          <a:endParaRPr lang="en-US"/>
        </a:p>
      </dgm:t>
    </dgm:pt>
    <dgm:pt modelId="{6149FBD8-3AA9-491B-AFB5-C82E6DAD2D33}">
      <dgm:prSet/>
      <dgm:spPr/>
      <dgm:t>
        <a:bodyPr/>
        <a:lstStyle/>
        <a:p>
          <a:r>
            <a:rPr lang="en-US" dirty="0">
              <a:latin typeface="Alegreya Sans SC" panose="00000500000000000000" pitchFamily="2" charset="0"/>
            </a:rPr>
            <a:t>Increase pulmonary vascular resistance </a:t>
          </a:r>
        </a:p>
      </dgm:t>
    </dgm:pt>
    <dgm:pt modelId="{E0D62E23-5730-4A18-B519-02F24028F2ED}" type="parTrans" cxnId="{C7898D8E-A43D-453F-8398-E3BE4BD75FC0}">
      <dgm:prSet/>
      <dgm:spPr/>
      <dgm:t>
        <a:bodyPr/>
        <a:lstStyle/>
        <a:p>
          <a:endParaRPr lang="en-US"/>
        </a:p>
      </dgm:t>
    </dgm:pt>
    <dgm:pt modelId="{570FADE2-4B41-41A2-BD99-6FE33BCEB96A}" type="sibTrans" cxnId="{C7898D8E-A43D-453F-8398-E3BE4BD75FC0}">
      <dgm:prSet/>
      <dgm:spPr/>
      <dgm:t>
        <a:bodyPr/>
        <a:lstStyle/>
        <a:p>
          <a:endParaRPr lang="en-US"/>
        </a:p>
      </dgm:t>
    </dgm:pt>
    <dgm:pt modelId="{C50E1D96-DD22-49D6-BD07-A3409E6BBC8D}" type="pres">
      <dgm:prSet presAssocID="{A25DA2A7-2487-4FA1-BC5C-6C4BF00F0C0A}" presName="Name0" presStyleCnt="0">
        <dgm:presLayoutVars>
          <dgm:dir/>
          <dgm:animLvl val="lvl"/>
          <dgm:resizeHandles val="exact"/>
        </dgm:presLayoutVars>
      </dgm:prSet>
      <dgm:spPr/>
      <dgm:t>
        <a:bodyPr/>
        <a:lstStyle/>
        <a:p>
          <a:endParaRPr lang="en-GB"/>
        </a:p>
      </dgm:t>
    </dgm:pt>
    <dgm:pt modelId="{D0A96D38-8F78-4B42-BFC5-37BDC05D58AB}" type="pres">
      <dgm:prSet presAssocID="{9A920427-B942-41CE-B1FB-B8BF5942EA1C}" presName="linNode" presStyleCnt="0"/>
      <dgm:spPr/>
    </dgm:pt>
    <dgm:pt modelId="{B9F4548B-0990-48E9-9CDF-C0E2F3C8ED85}" type="pres">
      <dgm:prSet presAssocID="{9A920427-B942-41CE-B1FB-B8BF5942EA1C}" presName="parentText" presStyleLbl="node1" presStyleIdx="0" presStyleCnt="4">
        <dgm:presLayoutVars>
          <dgm:chMax val="1"/>
          <dgm:bulletEnabled val="1"/>
        </dgm:presLayoutVars>
      </dgm:prSet>
      <dgm:spPr/>
      <dgm:t>
        <a:bodyPr/>
        <a:lstStyle/>
        <a:p>
          <a:endParaRPr lang="en-GB"/>
        </a:p>
      </dgm:t>
    </dgm:pt>
    <dgm:pt modelId="{FDEEC0DA-521B-49DA-897D-924E94EA1833}" type="pres">
      <dgm:prSet presAssocID="{9A920427-B942-41CE-B1FB-B8BF5942EA1C}" presName="descendantText" presStyleLbl="alignAccFollowNode1" presStyleIdx="0" presStyleCnt="4">
        <dgm:presLayoutVars>
          <dgm:bulletEnabled val="1"/>
        </dgm:presLayoutVars>
      </dgm:prSet>
      <dgm:spPr/>
      <dgm:t>
        <a:bodyPr/>
        <a:lstStyle/>
        <a:p>
          <a:endParaRPr lang="en-GB"/>
        </a:p>
      </dgm:t>
    </dgm:pt>
    <dgm:pt modelId="{CC26155A-EBB6-4568-858B-7048638E8907}" type="pres">
      <dgm:prSet presAssocID="{33327F3C-77BB-4AAD-B706-47EED6BD71DC}" presName="sp" presStyleCnt="0"/>
      <dgm:spPr/>
    </dgm:pt>
    <dgm:pt modelId="{1A75BD4B-2AAA-4EB4-9B76-342301F1B667}" type="pres">
      <dgm:prSet presAssocID="{13681F99-EC3D-45EF-AEAD-C0D84F5FB5B2}" presName="linNode" presStyleCnt="0"/>
      <dgm:spPr/>
    </dgm:pt>
    <dgm:pt modelId="{753C1BB4-2016-454C-B4FB-B1E58BB6DA7E}" type="pres">
      <dgm:prSet presAssocID="{13681F99-EC3D-45EF-AEAD-C0D84F5FB5B2}" presName="parentText" presStyleLbl="node1" presStyleIdx="1" presStyleCnt="4">
        <dgm:presLayoutVars>
          <dgm:chMax val="1"/>
          <dgm:bulletEnabled val="1"/>
        </dgm:presLayoutVars>
      </dgm:prSet>
      <dgm:spPr/>
      <dgm:t>
        <a:bodyPr/>
        <a:lstStyle/>
        <a:p>
          <a:endParaRPr lang="en-GB"/>
        </a:p>
      </dgm:t>
    </dgm:pt>
    <dgm:pt modelId="{9101CD22-4191-49EA-932A-37EBAD04BF4E}" type="pres">
      <dgm:prSet presAssocID="{13681F99-EC3D-45EF-AEAD-C0D84F5FB5B2}" presName="descendantText" presStyleLbl="alignAccFollowNode1" presStyleIdx="1" presStyleCnt="4">
        <dgm:presLayoutVars>
          <dgm:bulletEnabled val="1"/>
        </dgm:presLayoutVars>
      </dgm:prSet>
      <dgm:spPr/>
      <dgm:t>
        <a:bodyPr/>
        <a:lstStyle/>
        <a:p>
          <a:endParaRPr lang="en-GB"/>
        </a:p>
      </dgm:t>
    </dgm:pt>
    <dgm:pt modelId="{6AE8C1CD-2A7B-4F6B-BB10-1C2620949CD5}" type="pres">
      <dgm:prSet presAssocID="{C83EE65C-F18C-4DF7-AA31-DE5F088A81A7}" presName="sp" presStyleCnt="0"/>
      <dgm:spPr/>
    </dgm:pt>
    <dgm:pt modelId="{3723D5E9-6FAB-42A2-A3A5-DFB98F0FBF3F}" type="pres">
      <dgm:prSet presAssocID="{22096D68-1E8E-489F-A8CD-F0A903E5C618}" presName="linNode" presStyleCnt="0"/>
      <dgm:spPr/>
    </dgm:pt>
    <dgm:pt modelId="{8030035F-15FE-4D2B-A472-CD6739EC9FF8}" type="pres">
      <dgm:prSet presAssocID="{22096D68-1E8E-489F-A8CD-F0A903E5C618}" presName="parentText" presStyleLbl="node1" presStyleIdx="2" presStyleCnt="4">
        <dgm:presLayoutVars>
          <dgm:chMax val="1"/>
          <dgm:bulletEnabled val="1"/>
        </dgm:presLayoutVars>
      </dgm:prSet>
      <dgm:spPr/>
      <dgm:t>
        <a:bodyPr/>
        <a:lstStyle/>
        <a:p>
          <a:endParaRPr lang="en-GB"/>
        </a:p>
      </dgm:t>
    </dgm:pt>
    <dgm:pt modelId="{9B9ECF42-5AC1-42DB-AFD1-B0F81AE3101A}" type="pres">
      <dgm:prSet presAssocID="{22096D68-1E8E-489F-A8CD-F0A903E5C618}" presName="descendantText" presStyleLbl="alignAccFollowNode1" presStyleIdx="2" presStyleCnt="4">
        <dgm:presLayoutVars>
          <dgm:bulletEnabled val="1"/>
        </dgm:presLayoutVars>
      </dgm:prSet>
      <dgm:spPr/>
      <dgm:t>
        <a:bodyPr/>
        <a:lstStyle/>
        <a:p>
          <a:endParaRPr lang="en-GB"/>
        </a:p>
      </dgm:t>
    </dgm:pt>
    <dgm:pt modelId="{9D90B59C-BDC2-459C-A0CE-2A93AC926ECC}" type="pres">
      <dgm:prSet presAssocID="{FE3392D2-88F1-48BE-8A2B-1098CD56EBD1}" presName="sp" presStyleCnt="0"/>
      <dgm:spPr/>
    </dgm:pt>
    <dgm:pt modelId="{1F894341-A49A-4806-BAF1-D4760BCA7FF2}" type="pres">
      <dgm:prSet presAssocID="{6A4E9BE1-15FB-432B-9138-A33B371CE772}" presName="linNode" presStyleCnt="0"/>
      <dgm:spPr/>
    </dgm:pt>
    <dgm:pt modelId="{CEF29EBC-FCBF-4C08-9939-156714E48601}" type="pres">
      <dgm:prSet presAssocID="{6A4E9BE1-15FB-432B-9138-A33B371CE772}" presName="parentText" presStyleLbl="node1" presStyleIdx="3" presStyleCnt="4">
        <dgm:presLayoutVars>
          <dgm:chMax val="1"/>
          <dgm:bulletEnabled val="1"/>
        </dgm:presLayoutVars>
      </dgm:prSet>
      <dgm:spPr/>
      <dgm:t>
        <a:bodyPr/>
        <a:lstStyle/>
        <a:p>
          <a:endParaRPr lang="en-GB"/>
        </a:p>
      </dgm:t>
    </dgm:pt>
    <dgm:pt modelId="{D5936BA4-6D0D-4D98-B394-EFD60C6406AF}" type="pres">
      <dgm:prSet presAssocID="{6A4E9BE1-15FB-432B-9138-A33B371CE772}" presName="descendantText" presStyleLbl="alignAccFollowNode1" presStyleIdx="3" presStyleCnt="4">
        <dgm:presLayoutVars>
          <dgm:bulletEnabled val="1"/>
        </dgm:presLayoutVars>
      </dgm:prSet>
      <dgm:spPr/>
      <dgm:t>
        <a:bodyPr/>
        <a:lstStyle/>
        <a:p>
          <a:endParaRPr lang="en-GB"/>
        </a:p>
      </dgm:t>
    </dgm:pt>
  </dgm:ptLst>
  <dgm:cxnLst>
    <dgm:cxn modelId="{046AAE20-81E9-4309-91D3-23651C58C309}" srcId="{A25DA2A7-2487-4FA1-BC5C-6C4BF00F0C0A}" destId="{9A920427-B942-41CE-B1FB-B8BF5942EA1C}" srcOrd="0" destOrd="0" parTransId="{25B70845-5718-42A5-8715-87D2437B5A97}" sibTransId="{33327F3C-77BB-4AAD-B706-47EED6BD71DC}"/>
    <dgm:cxn modelId="{421EAD4B-7997-4212-A3F3-9E8E5B254611}" type="presOf" srcId="{9A920427-B942-41CE-B1FB-B8BF5942EA1C}" destId="{B9F4548B-0990-48E9-9CDF-C0E2F3C8ED85}" srcOrd="0" destOrd="0" presId="urn:microsoft.com/office/officeart/2005/8/layout/vList5"/>
    <dgm:cxn modelId="{7F62721D-EC99-4B55-8803-AD57095E90C8}" type="presOf" srcId="{A25DA2A7-2487-4FA1-BC5C-6C4BF00F0C0A}" destId="{C50E1D96-DD22-49D6-BD07-A3409E6BBC8D}" srcOrd="0" destOrd="0" presId="urn:microsoft.com/office/officeart/2005/8/layout/vList5"/>
    <dgm:cxn modelId="{8BC9F974-C6B1-4511-925D-F2A6BE62EFCC}" type="presOf" srcId="{6149FBD8-3AA9-491B-AFB5-C82E6DAD2D33}" destId="{D5936BA4-6D0D-4D98-B394-EFD60C6406AF}" srcOrd="0" destOrd="0" presId="urn:microsoft.com/office/officeart/2005/8/layout/vList5"/>
    <dgm:cxn modelId="{D7209E80-8ECC-4372-ACF5-0D75B8AB1A19}" srcId="{A25DA2A7-2487-4FA1-BC5C-6C4BF00F0C0A}" destId="{6A4E9BE1-15FB-432B-9138-A33B371CE772}" srcOrd="3" destOrd="0" parTransId="{0D986CF7-8973-4972-AD3C-1D9A44175ED2}" sibTransId="{4FCACBD8-954F-4FC5-9BE0-EFC7358EEE66}"/>
    <dgm:cxn modelId="{470CC4FD-85CA-4CD0-9CCD-2A87D0DBC844}" srcId="{9A920427-B942-41CE-B1FB-B8BF5942EA1C}" destId="{BC4ECFA6-2C48-4DEC-B9FC-C2279F74B899}" srcOrd="0" destOrd="0" parTransId="{492CE238-B071-4669-B0D1-1B5CFD2639A1}" sibTransId="{78C75A12-F919-4FFF-A11E-758FA2FA1AAF}"/>
    <dgm:cxn modelId="{87E91AEE-5D92-42C4-BCC9-23D1424CEDFC}" srcId="{13681F99-EC3D-45EF-AEAD-C0D84F5FB5B2}" destId="{B35618B9-F09C-404C-A886-80CB80ABBA9B}" srcOrd="0" destOrd="0" parTransId="{F01BD36E-3B61-4395-B07A-0418384DFB6A}" sibTransId="{15F6EDA0-715C-4381-993F-1F0F84D2A939}"/>
    <dgm:cxn modelId="{42990DBB-8139-475A-BAAD-ED4B68AB5AC2}" type="presOf" srcId="{6A4E9BE1-15FB-432B-9138-A33B371CE772}" destId="{CEF29EBC-FCBF-4C08-9939-156714E48601}" srcOrd="0" destOrd="0" presId="urn:microsoft.com/office/officeart/2005/8/layout/vList5"/>
    <dgm:cxn modelId="{644C6816-307F-4426-8690-31EABA5210F5}" srcId="{22096D68-1E8E-489F-A8CD-F0A903E5C618}" destId="{26574E1B-4FC4-44F2-A5FF-B017330008AC}" srcOrd="0" destOrd="0" parTransId="{715F9CEC-E5F8-4523-972E-84492CB40BFF}" sibTransId="{DABFC774-610F-4800-B9EC-E7BD6F53D0F3}"/>
    <dgm:cxn modelId="{8981A876-BE27-4D56-B9E2-F8E4520F6C00}" srcId="{A25DA2A7-2487-4FA1-BC5C-6C4BF00F0C0A}" destId="{13681F99-EC3D-45EF-AEAD-C0D84F5FB5B2}" srcOrd="1" destOrd="0" parTransId="{C12942E2-7655-40FA-B40A-AE1B3AC896F2}" sibTransId="{C83EE65C-F18C-4DF7-AA31-DE5F088A81A7}"/>
    <dgm:cxn modelId="{B8B55967-AAD8-42C3-BA62-5B2B9E748F27}" type="presOf" srcId="{22096D68-1E8E-489F-A8CD-F0A903E5C618}" destId="{8030035F-15FE-4D2B-A472-CD6739EC9FF8}" srcOrd="0" destOrd="0" presId="urn:microsoft.com/office/officeart/2005/8/layout/vList5"/>
    <dgm:cxn modelId="{89C4CF54-EE88-4B74-B8C3-8688C54D2D5B}" type="presOf" srcId="{BC4ECFA6-2C48-4DEC-B9FC-C2279F74B899}" destId="{FDEEC0DA-521B-49DA-897D-924E94EA1833}" srcOrd="0" destOrd="0" presId="urn:microsoft.com/office/officeart/2005/8/layout/vList5"/>
    <dgm:cxn modelId="{C1BF8D79-6E96-4894-862E-875A9282D6D4}" srcId="{A25DA2A7-2487-4FA1-BC5C-6C4BF00F0C0A}" destId="{22096D68-1E8E-489F-A8CD-F0A903E5C618}" srcOrd="2" destOrd="0" parTransId="{0FB1EFCD-FC0A-4503-B527-54B14CFFEA2D}" sibTransId="{FE3392D2-88F1-48BE-8A2B-1098CD56EBD1}"/>
    <dgm:cxn modelId="{E0C66968-F90F-4B63-B4A3-38B143546463}" type="presOf" srcId="{B35618B9-F09C-404C-A886-80CB80ABBA9B}" destId="{9101CD22-4191-49EA-932A-37EBAD04BF4E}" srcOrd="0" destOrd="0" presId="urn:microsoft.com/office/officeart/2005/8/layout/vList5"/>
    <dgm:cxn modelId="{3173151B-2420-4CAF-89AD-938575882892}" type="presOf" srcId="{13681F99-EC3D-45EF-AEAD-C0D84F5FB5B2}" destId="{753C1BB4-2016-454C-B4FB-B1E58BB6DA7E}" srcOrd="0" destOrd="0" presId="urn:microsoft.com/office/officeart/2005/8/layout/vList5"/>
    <dgm:cxn modelId="{EE77CB3B-5CE3-4F63-82F7-823B6D9F4BB8}" type="presOf" srcId="{26574E1B-4FC4-44F2-A5FF-B017330008AC}" destId="{9B9ECF42-5AC1-42DB-AFD1-B0F81AE3101A}" srcOrd="0" destOrd="0" presId="urn:microsoft.com/office/officeart/2005/8/layout/vList5"/>
    <dgm:cxn modelId="{C7898D8E-A43D-453F-8398-E3BE4BD75FC0}" srcId="{6A4E9BE1-15FB-432B-9138-A33B371CE772}" destId="{6149FBD8-3AA9-491B-AFB5-C82E6DAD2D33}" srcOrd="0" destOrd="0" parTransId="{E0D62E23-5730-4A18-B519-02F24028F2ED}" sibTransId="{570FADE2-4B41-41A2-BD99-6FE33BCEB96A}"/>
    <dgm:cxn modelId="{4B5C62E2-E032-47C1-9283-D36FA4B04B35}" type="presParOf" srcId="{C50E1D96-DD22-49D6-BD07-A3409E6BBC8D}" destId="{D0A96D38-8F78-4B42-BFC5-37BDC05D58AB}" srcOrd="0" destOrd="0" presId="urn:microsoft.com/office/officeart/2005/8/layout/vList5"/>
    <dgm:cxn modelId="{121BF385-29B9-4191-B8D4-AF7BAFBB6AAF}" type="presParOf" srcId="{D0A96D38-8F78-4B42-BFC5-37BDC05D58AB}" destId="{B9F4548B-0990-48E9-9CDF-C0E2F3C8ED85}" srcOrd="0" destOrd="0" presId="urn:microsoft.com/office/officeart/2005/8/layout/vList5"/>
    <dgm:cxn modelId="{F8002A38-68C7-4829-A8B5-BDE447EBE4BA}" type="presParOf" srcId="{D0A96D38-8F78-4B42-BFC5-37BDC05D58AB}" destId="{FDEEC0DA-521B-49DA-897D-924E94EA1833}" srcOrd="1" destOrd="0" presId="urn:microsoft.com/office/officeart/2005/8/layout/vList5"/>
    <dgm:cxn modelId="{4525B4B6-D6B4-463B-A5AE-0E7F4EC8436B}" type="presParOf" srcId="{C50E1D96-DD22-49D6-BD07-A3409E6BBC8D}" destId="{CC26155A-EBB6-4568-858B-7048638E8907}" srcOrd="1" destOrd="0" presId="urn:microsoft.com/office/officeart/2005/8/layout/vList5"/>
    <dgm:cxn modelId="{83C4AAEA-610C-4ADB-96FD-3FC87A4ADAB4}" type="presParOf" srcId="{C50E1D96-DD22-49D6-BD07-A3409E6BBC8D}" destId="{1A75BD4B-2AAA-4EB4-9B76-342301F1B667}" srcOrd="2" destOrd="0" presId="urn:microsoft.com/office/officeart/2005/8/layout/vList5"/>
    <dgm:cxn modelId="{296F6A94-3B9D-4F21-BAF8-BCA204475DCE}" type="presParOf" srcId="{1A75BD4B-2AAA-4EB4-9B76-342301F1B667}" destId="{753C1BB4-2016-454C-B4FB-B1E58BB6DA7E}" srcOrd="0" destOrd="0" presId="urn:microsoft.com/office/officeart/2005/8/layout/vList5"/>
    <dgm:cxn modelId="{92A12955-5B8F-4B43-93FF-A9AD01B02B59}" type="presParOf" srcId="{1A75BD4B-2AAA-4EB4-9B76-342301F1B667}" destId="{9101CD22-4191-49EA-932A-37EBAD04BF4E}" srcOrd="1" destOrd="0" presId="urn:microsoft.com/office/officeart/2005/8/layout/vList5"/>
    <dgm:cxn modelId="{745C64D7-AA8B-4F3D-B61E-226E936BC739}" type="presParOf" srcId="{C50E1D96-DD22-49D6-BD07-A3409E6BBC8D}" destId="{6AE8C1CD-2A7B-4F6B-BB10-1C2620949CD5}" srcOrd="3" destOrd="0" presId="urn:microsoft.com/office/officeart/2005/8/layout/vList5"/>
    <dgm:cxn modelId="{A14B43C4-AA07-44E2-B5AD-80085034DF07}" type="presParOf" srcId="{C50E1D96-DD22-49D6-BD07-A3409E6BBC8D}" destId="{3723D5E9-6FAB-42A2-A3A5-DFB98F0FBF3F}" srcOrd="4" destOrd="0" presId="urn:microsoft.com/office/officeart/2005/8/layout/vList5"/>
    <dgm:cxn modelId="{74BEB2A3-9FD1-43EC-B02B-BDD89644DE6E}" type="presParOf" srcId="{3723D5E9-6FAB-42A2-A3A5-DFB98F0FBF3F}" destId="{8030035F-15FE-4D2B-A472-CD6739EC9FF8}" srcOrd="0" destOrd="0" presId="urn:microsoft.com/office/officeart/2005/8/layout/vList5"/>
    <dgm:cxn modelId="{BF247607-4546-4D65-9843-2E261C1EC52F}" type="presParOf" srcId="{3723D5E9-6FAB-42A2-A3A5-DFB98F0FBF3F}" destId="{9B9ECF42-5AC1-42DB-AFD1-B0F81AE3101A}" srcOrd="1" destOrd="0" presId="urn:microsoft.com/office/officeart/2005/8/layout/vList5"/>
    <dgm:cxn modelId="{DDD9AA0A-75C4-4C43-937E-D43EC6BC992B}" type="presParOf" srcId="{C50E1D96-DD22-49D6-BD07-A3409E6BBC8D}" destId="{9D90B59C-BDC2-459C-A0CE-2A93AC926ECC}" srcOrd="5" destOrd="0" presId="urn:microsoft.com/office/officeart/2005/8/layout/vList5"/>
    <dgm:cxn modelId="{AC16CB9E-35A2-4E24-8842-6D77DB88E090}" type="presParOf" srcId="{C50E1D96-DD22-49D6-BD07-A3409E6BBC8D}" destId="{1F894341-A49A-4806-BAF1-D4760BCA7FF2}" srcOrd="6" destOrd="0" presId="urn:microsoft.com/office/officeart/2005/8/layout/vList5"/>
    <dgm:cxn modelId="{EFF860D0-89EE-43CA-9EE1-2282D6B48943}" type="presParOf" srcId="{1F894341-A49A-4806-BAF1-D4760BCA7FF2}" destId="{CEF29EBC-FCBF-4C08-9939-156714E48601}" srcOrd="0" destOrd="0" presId="urn:microsoft.com/office/officeart/2005/8/layout/vList5"/>
    <dgm:cxn modelId="{B1D99CCD-632B-4E39-8AAC-EBE3254B1FE4}" type="presParOf" srcId="{1F894341-A49A-4806-BAF1-D4760BCA7FF2}" destId="{D5936BA4-6D0D-4D98-B394-EFD60C6406A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AAE44-F893-4FE6-AFA5-116FDAE52BBB}" type="doc">
      <dgm:prSet loTypeId="urn:microsoft.com/office/officeart/2005/8/layout/vList5" loCatId="list" qsTypeId="urn:microsoft.com/office/officeart/2005/8/quickstyle/3d2#4" qsCatId="3D" csTypeId="urn:microsoft.com/office/officeart/2005/8/colors/accent3_4" csCatId="accent3" phldr="1"/>
      <dgm:spPr/>
      <dgm:t>
        <a:bodyPr/>
        <a:lstStyle/>
        <a:p>
          <a:endParaRPr lang="en-US"/>
        </a:p>
      </dgm:t>
    </dgm:pt>
    <dgm:pt modelId="{96A60E9B-8C20-4E23-8001-2DEB795B89D2}">
      <dgm:prSet phldrT="[Text]"/>
      <dgm:spPr/>
      <dgm:t>
        <a:bodyPr/>
        <a:lstStyle/>
        <a:p>
          <a:r>
            <a:rPr lang="en-US" dirty="0">
              <a:latin typeface="Alegreya Sans SC" panose="00000500000000000000" pitchFamily="2" charset="0"/>
            </a:rPr>
            <a:t>Cellular adaption</a:t>
          </a:r>
        </a:p>
      </dgm:t>
    </dgm:pt>
    <dgm:pt modelId="{71042B65-66F3-46B3-B543-D892B18307D7}" type="parTrans" cxnId="{F936C077-2C8C-4FE2-99B2-01C61FEA1CD1}">
      <dgm:prSet/>
      <dgm:spPr/>
      <dgm:t>
        <a:bodyPr/>
        <a:lstStyle/>
        <a:p>
          <a:endParaRPr lang="en-US"/>
        </a:p>
      </dgm:t>
    </dgm:pt>
    <dgm:pt modelId="{1D54D5AC-6D8C-4B42-837F-4414364122BD}" type="sibTrans" cxnId="{F936C077-2C8C-4FE2-99B2-01C61FEA1CD1}">
      <dgm:prSet/>
      <dgm:spPr/>
      <dgm:t>
        <a:bodyPr/>
        <a:lstStyle/>
        <a:p>
          <a:endParaRPr lang="en-US"/>
        </a:p>
      </dgm:t>
    </dgm:pt>
    <dgm:pt modelId="{EADB06D0-7671-4C38-BD9C-EFB464A5AEF2}">
      <dgm:prSet phldrT="[Text]"/>
      <dgm:spPr/>
      <dgm:t>
        <a:bodyPr/>
        <a:lstStyle/>
        <a:p>
          <a:r>
            <a:rPr lang="en-US" dirty="0"/>
            <a:t> </a:t>
          </a:r>
          <a:r>
            <a:rPr lang="en-US" dirty="0">
              <a:latin typeface="Alegreya Sans SC" panose="00000500000000000000" pitchFamily="2" charset="0"/>
            </a:rPr>
            <a:t>Energy starvation + loss of </a:t>
          </a:r>
          <a:r>
            <a:rPr lang="en-US" dirty="0" err="1">
              <a:latin typeface="Alegreya Sans SC" panose="00000500000000000000" pitchFamily="2" charset="0"/>
            </a:rPr>
            <a:t>mitocondria</a:t>
          </a:r>
          <a:endParaRPr lang="en-US" dirty="0">
            <a:latin typeface="Alegreya Sans SC" panose="00000500000000000000" pitchFamily="2" charset="0"/>
          </a:endParaRPr>
        </a:p>
      </dgm:t>
    </dgm:pt>
    <dgm:pt modelId="{60505F87-A2E3-48F5-A02B-C2BD61152AB3}" type="parTrans" cxnId="{D9B6DFB1-5138-41E3-8065-1D587052DE5B}">
      <dgm:prSet/>
      <dgm:spPr/>
      <dgm:t>
        <a:bodyPr/>
        <a:lstStyle/>
        <a:p>
          <a:endParaRPr lang="en-US"/>
        </a:p>
      </dgm:t>
    </dgm:pt>
    <dgm:pt modelId="{DD6C00E1-8B20-4C66-9066-30F47A4F7F8F}" type="sibTrans" cxnId="{D9B6DFB1-5138-41E3-8065-1D587052DE5B}">
      <dgm:prSet/>
      <dgm:spPr/>
      <dgm:t>
        <a:bodyPr/>
        <a:lstStyle/>
        <a:p>
          <a:endParaRPr lang="en-US"/>
        </a:p>
      </dgm:t>
    </dgm:pt>
    <dgm:pt modelId="{B361397A-2582-4442-A1F8-ADF203E7C448}">
      <dgm:prSet phldrT="[Text]"/>
      <dgm:spPr/>
      <dgm:t>
        <a:bodyPr/>
        <a:lstStyle/>
        <a:p>
          <a:r>
            <a:rPr lang="en-US" dirty="0" err="1">
              <a:latin typeface="Alegreya Sans SC" panose="00000500000000000000" pitchFamily="2" charset="0"/>
            </a:rPr>
            <a:t>Cytotoxic</a:t>
          </a:r>
          <a:r>
            <a:rPr lang="en-US" dirty="0">
              <a:latin typeface="Alegreya Sans SC" panose="00000500000000000000" pitchFamily="2" charset="0"/>
            </a:rPr>
            <a:t> mechanism &gt; necrosis</a:t>
          </a:r>
        </a:p>
      </dgm:t>
    </dgm:pt>
    <dgm:pt modelId="{FADE628B-3E44-4FCF-92E1-3EF98B724EF6}" type="parTrans" cxnId="{FD9C99AF-95E4-405D-AC4A-63BEADF68BA0}">
      <dgm:prSet/>
      <dgm:spPr/>
      <dgm:t>
        <a:bodyPr/>
        <a:lstStyle/>
        <a:p>
          <a:endParaRPr lang="en-US"/>
        </a:p>
      </dgm:t>
    </dgm:pt>
    <dgm:pt modelId="{4FD41A02-BBA1-4E1E-87DA-7635E64E9F1E}" type="sibTrans" cxnId="{FD9C99AF-95E4-405D-AC4A-63BEADF68BA0}">
      <dgm:prSet/>
      <dgm:spPr/>
      <dgm:t>
        <a:bodyPr/>
        <a:lstStyle/>
        <a:p>
          <a:endParaRPr lang="en-US"/>
        </a:p>
      </dgm:t>
    </dgm:pt>
    <dgm:pt modelId="{FEC5D869-FAA8-4C3D-A65B-6B798A8D60CC}">
      <dgm:prSet phldrT="[Text]"/>
      <dgm:spPr/>
      <dgm:t>
        <a:bodyPr/>
        <a:lstStyle/>
        <a:p>
          <a:r>
            <a:rPr lang="en-US" dirty="0">
              <a:latin typeface="Alegreya Sans SC" panose="00000500000000000000" pitchFamily="2" charset="0"/>
            </a:rPr>
            <a:t>Acceleration of </a:t>
          </a:r>
          <a:r>
            <a:rPr lang="en-US" dirty="0" err="1">
              <a:latin typeface="Alegreya Sans SC" panose="00000500000000000000" pitchFamily="2" charset="0"/>
            </a:rPr>
            <a:t>apaptosis</a:t>
          </a:r>
          <a:endParaRPr lang="en-US" dirty="0">
            <a:latin typeface="Alegreya Sans SC" panose="00000500000000000000" pitchFamily="2" charset="0"/>
          </a:endParaRPr>
        </a:p>
      </dgm:t>
    </dgm:pt>
    <dgm:pt modelId="{E769FFB4-7F99-4C7D-B181-3AF08A488EAE}" type="parTrans" cxnId="{0902FCCB-113D-4A1A-BA51-600D96EE9A93}">
      <dgm:prSet/>
      <dgm:spPr/>
      <dgm:t>
        <a:bodyPr/>
        <a:lstStyle/>
        <a:p>
          <a:endParaRPr lang="en-US"/>
        </a:p>
      </dgm:t>
    </dgm:pt>
    <dgm:pt modelId="{6164B5EF-D5EF-4207-95E5-839D3012CF6A}" type="sibTrans" cxnId="{0902FCCB-113D-4A1A-BA51-600D96EE9A93}">
      <dgm:prSet/>
      <dgm:spPr/>
      <dgm:t>
        <a:bodyPr/>
        <a:lstStyle/>
        <a:p>
          <a:endParaRPr lang="en-US"/>
        </a:p>
      </dgm:t>
    </dgm:pt>
    <dgm:pt modelId="{EFBCCE50-B0D6-42E6-A200-42F066EFD29C}" type="pres">
      <dgm:prSet presAssocID="{5D6AAE44-F893-4FE6-AFA5-116FDAE52BBB}" presName="Name0" presStyleCnt="0">
        <dgm:presLayoutVars>
          <dgm:dir/>
          <dgm:animLvl val="lvl"/>
          <dgm:resizeHandles val="exact"/>
        </dgm:presLayoutVars>
      </dgm:prSet>
      <dgm:spPr/>
      <dgm:t>
        <a:bodyPr/>
        <a:lstStyle/>
        <a:p>
          <a:endParaRPr lang="en-GB"/>
        </a:p>
      </dgm:t>
    </dgm:pt>
    <dgm:pt modelId="{D40DF4C9-8EE7-4E57-9ADF-7D7ACEC04B78}" type="pres">
      <dgm:prSet presAssocID="{96A60E9B-8C20-4E23-8001-2DEB795B89D2}" presName="linNode" presStyleCnt="0"/>
      <dgm:spPr/>
    </dgm:pt>
    <dgm:pt modelId="{2888AF16-D93B-4C68-9DA6-BC726723653F}" type="pres">
      <dgm:prSet presAssocID="{96A60E9B-8C20-4E23-8001-2DEB795B89D2}" presName="parentText" presStyleLbl="node1" presStyleIdx="0" presStyleCnt="1" custScaleX="88605" custLinFactNeighborX="-2921">
        <dgm:presLayoutVars>
          <dgm:chMax val="1"/>
          <dgm:bulletEnabled val="1"/>
        </dgm:presLayoutVars>
      </dgm:prSet>
      <dgm:spPr/>
      <dgm:t>
        <a:bodyPr/>
        <a:lstStyle/>
        <a:p>
          <a:endParaRPr lang="en-GB"/>
        </a:p>
      </dgm:t>
    </dgm:pt>
    <dgm:pt modelId="{1B27577E-CBB7-4251-8703-B23A46FA4AA8}" type="pres">
      <dgm:prSet presAssocID="{96A60E9B-8C20-4E23-8001-2DEB795B89D2}" presName="descendantText" presStyleLbl="alignAccFollowNode1" presStyleIdx="0" presStyleCnt="1" custScaleX="106514">
        <dgm:presLayoutVars>
          <dgm:bulletEnabled val="1"/>
        </dgm:presLayoutVars>
      </dgm:prSet>
      <dgm:spPr/>
      <dgm:t>
        <a:bodyPr/>
        <a:lstStyle/>
        <a:p>
          <a:endParaRPr lang="en-GB"/>
        </a:p>
      </dgm:t>
    </dgm:pt>
  </dgm:ptLst>
  <dgm:cxnLst>
    <dgm:cxn modelId="{DC7E7A36-8B69-4AFB-8E95-EAB5542457DB}" type="presOf" srcId="{96A60E9B-8C20-4E23-8001-2DEB795B89D2}" destId="{2888AF16-D93B-4C68-9DA6-BC726723653F}" srcOrd="0" destOrd="0" presId="urn:microsoft.com/office/officeart/2005/8/layout/vList5"/>
    <dgm:cxn modelId="{D9B6DFB1-5138-41E3-8065-1D587052DE5B}" srcId="{96A60E9B-8C20-4E23-8001-2DEB795B89D2}" destId="{EADB06D0-7671-4C38-BD9C-EFB464A5AEF2}" srcOrd="0" destOrd="0" parTransId="{60505F87-A2E3-48F5-A02B-C2BD61152AB3}" sibTransId="{DD6C00E1-8B20-4C66-9066-30F47A4F7F8F}"/>
    <dgm:cxn modelId="{F936C077-2C8C-4FE2-99B2-01C61FEA1CD1}" srcId="{5D6AAE44-F893-4FE6-AFA5-116FDAE52BBB}" destId="{96A60E9B-8C20-4E23-8001-2DEB795B89D2}" srcOrd="0" destOrd="0" parTransId="{71042B65-66F3-46B3-B543-D892B18307D7}" sibTransId="{1D54D5AC-6D8C-4B42-837F-4414364122BD}"/>
    <dgm:cxn modelId="{0902FCCB-113D-4A1A-BA51-600D96EE9A93}" srcId="{96A60E9B-8C20-4E23-8001-2DEB795B89D2}" destId="{FEC5D869-FAA8-4C3D-A65B-6B798A8D60CC}" srcOrd="2" destOrd="0" parTransId="{E769FFB4-7F99-4C7D-B181-3AF08A488EAE}" sibTransId="{6164B5EF-D5EF-4207-95E5-839D3012CF6A}"/>
    <dgm:cxn modelId="{FD9C99AF-95E4-405D-AC4A-63BEADF68BA0}" srcId="{96A60E9B-8C20-4E23-8001-2DEB795B89D2}" destId="{B361397A-2582-4442-A1F8-ADF203E7C448}" srcOrd="1" destOrd="0" parTransId="{FADE628B-3E44-4FCF-92E1-3EF98B724EF6}" sibTransId="{4FD41A02-BBA1-4E1E-87DA-7635E64E9F1E}"/>
    <dgm:cxn modelId="{C478F9AD-8AAF-41D9-92E2-67D47B1F3B12}" type="presOf" srcId="{FEC5D869-FAA8-4C3D-A65B-6B798A8D60CC}" destId="{1B27577E-CBB7-4251-8703-B23A46FA4AA8}" srcOrd="0" destOrd="2" presId="urn:microsoft.com/office/officeart/2005/8/layout/vList5"/>
    <dgm:cxn modelId="{4AE59CF2-1035-45BA-8C76-DF2D33B395EF}" type="presOf" srcId="{B361397A-2582-4442-A1F8-ADF203E7C448}" destId="{1B27577E-CBB7-4251-8703-B23A46FA4AA8}" srcOrd="0" destOrd="1" presId="urn:microsoft.com/office/officeart/2005/8/layout/vList5"/>
    <dgm:cxn modelId="{3CE238F2-0687-454E-B2D8-FC2FF10FEF38}" type="presOf" srcId="{EADB06D0-7671-4C38-BD9C-EFB464A5AEF2}" destId="{1B27577E-CBB7-4251-8703-B23A46FA4AA8}" srcOrd="0" destOrd="0" presId="urn:microsoft.com/office/officeart/2005/8/layout/vList5"/>
    <dgm:cxn modelId="{5B96ACBE-C271-4A14-BD02-B9B7CDCEA201}" type="presOf" srcId="{5D6AAE44-F893-4FE6-AFA5-116FDAE52BBB}" destId="{EFBCCE50-B0D6-42E6-A200-42F066EFD29C}" srcOrd="0" destOrd="0" presId="urn:microsoft.com/office/officeart/2005/8/layout/vList5"/>
    <dgm:cxn modelId="{655BD481-3EB4-406C-B83B-9150C9887950}" type="presParOf" srcId="{EFBCCE50-B0D6-42E6-A200-42F066EFD29C}" destId="{D40DF4C9-8EE7-4E57-9ADF-7D7ACEC04B78}" srcOrd="0" destOrd="0" presId="urn:microsoft.com/office/officeart/2005/8/layout/vList5"/>
    <dgm:cxn modelId="{B8A2B657-6128-4CB5-ADCF-FB6DE51B4360}" type="presParOf" srcId="{D40DF4C9-8EE7-4E57-9ADF-7D7ACEC04B78}" destId="{2888AF16-D93B-4C68-9DA6-BC726723653F}" srcOrd="0" destOrd="0" presId="urn:microsoft.com/office/officeart/2005/8/layout/vList5"/>
    <dgm:cxn modelId="{82E03623-E49F-4C82-A227-6A9856919B42}" type="presParOf" srcId="{D40DF4C9-8EE7-4E57-9ADF-7D7ACEC04B78}" destId="{1B27577E-CBB7-4251-8703-B23A46FA4AA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1B3750-AE3E-42F9-970C-7FF539CA56BB}" type="doc">
      <dgm:prSet loTypeId="urn:microsoft.com/office/officeart/2005/8/layout/process2" loCatId="process" qsTypeId="urn:microsoft.com/office/officeart/2005/8/quickstyle/3d2#5" qsCatId="3D" csTypeId="urn:microsoft.com/office/officeart/2005/8/colors/accent3_4" csCatId="accent3" phldr="1"/>
      <dgm:spPr/>
    </dgm:pt>
    <dgm:pt modelId="{F9053F3F-691A-4E4E-A6CF-CEBE5BE49BC0}">
      <dgm:prSet phldrT="[Text]" custT="1"/>
      <dgm:spPr/>
      <dgm:t>
        <a:bodyPr/>
        <a:lstStyle/>
        <a:p>
          <a:r>
            <a:rPr lang="en-US" sz="1800" dirty="0" err="1">
              <a:latin typeface="Alegreya Sans SC" panose="00000500000000000000" pitchFamily="2" charset="0"/>
            </a:rPr>
            <a:t>Myocytes</a:t>
          </a:r>
          <a:r>
            <a:rPr lang="en-US" sz="1800" dirty="0">
              <a:latin typeface="Alegreya Sans SC" panose="00000500000000000000" pitchFamily="2" charset="0"/>
            </a:rPr>
            <a:t> dies</a:t>
          </a:r>
        </a:p>
      </dgm:t>
    </dgm:pt>
    <dgm:pt modelId="{87B4591C-93A1-420B-BA49-ACB6AC1ED782}" type="parTrans" cxnId="{765A9C4B-8602-487B-BC25-B13860BA4B40}">
      <dgm:prSet/>
      <dgm:spPr/>
      <dgm:t>
        <a:bodyPr/>
        <a:lstStyle/>
        <a:p>
          <a:endParaRPr lang="en-US"/>
        </a:p>
      </dgm:t>
    </dgm:pt>
    <dgm:pt modelId="{8977FC8F-30DC-43CA-AC25-ED999CCB7499}" type="sibTrans" cxnId="{765A9C4B-8602-487B-BC25-B13860BA4B40}">
      <dgm:prSet/>
      <dgm:spPr/>
      <dgm:t>
        <a:bodyPr/>
        <a:lstStyle/>
        <a:p>
          <a:endParaRPr lang="en-US"/>
        </a:p>
      </dgm:t>
    </dgm:pt>
    <dgm:pt modelId="{7D9397E9-89B1-4D97-BF60-572D84441197}">
      <dgm:prSet phldrT="[Text]" custT="1"/>
      <dgm:spPr/>
      <dgm:t>
        <a:bodyPr/>
        <a:lstStyle/>
        <a:p>
          <a:r>
            <a:rPr lang="en-US" sz="1600" dirty="0">
              <a:latin typeface="Alegreya Sans SC" panose="00000500000000000000" pitchFamily="2" charset="0"/>
            </a:rPr>
            <a:t>Fibroblast proliferation and collagen replacement</a:t>
          </a:r>
        </a:p>
      </dgm:t>
    </dgm:pt>
    <dgm:pt modelId="{D746174C-1D6B-4717-8596-B004B2F45B26}" type="parTrans" cxnId="{C2AAF4B4-D973-4307-B712-35C49E8D2CE3}">
      <dgm:prSet/>
      <dgm:spPr/>
      <dgm:t>
        <a:bodyPr/>
        <a:lstStyle/>
        <a:p>
          <a:endParaRPr lang="en-US"/>
        </a:p>
      </dgm:t>
    </dgm:pt>
    <dgm:pt modelId="{4AF1F39D-4246-4C19-A648-8C14E9F89E41}" type="sibTrans" cxnId="{C2AAF4B4-D973-4307-B712-35C49E8D2CE3}">
      <dgm:prSet/>
      <dgm:spPr/>
      <dgm:t>
        <a:bodyPr/>
        <a:lstStyle/>
        <a:p>
          <a:endParaRPr lang="en-US"/>
        </a:p>
      </dgm:t>
    </dgm:pt>
    <dgm:pt modelId="{3426B14F-A1F7-47C2-952A-61CF99BE3E3F}">
      <dgm:prSet phldrT="[Text]"/>
      <dgm:spPr/>
      <dgm:t>
        <a:bodyPr/>
        <a:lstStyle/>
        <a:p>
          <a:r>
            <a:rPr lang="en-US" dirty="0">
              <a:latin typeface="Alegreya Sans SC" panose="00000500000000000000" pitchFamily="2" charset="0"/>
            </a:rPr>
            <a:t>Cardiac dilatation </a:t>
          </a:r>
        </a:p>
      </dgm:t>
    </dgm:pt>
    <dgm:pt modelId="{AF438167-9347-4737-8DFB-0EF052891970}" type="parTrans" cxnId="{CC9C7DBC-FDC6-4F5D-A5FB-B7312EE7B18B}">
      <dgm:prSet/>
      <dgm:spPr/>
      <dgm:t>
        <a:bodyPr/>
        <a:lstStyle/>
        <a:p>
          <a:endParaRPr lang="en-US"/>
        </a:p>
      </dgm:t>
    </dgm:pt>
    <dgm:pt modelId="{932ACF9A-0F13-48F8-A185-61FE8A092558}" type="sibTrans" cxnId="{CC9C7DBC-FDC6-4F5D-A5FB-B7312EE7B18B}">
      <dgm:prSet/>
      <dgm:spPr/>
      <dgm:t>
        <a:bodyPr/>
        <a:lstStyle/>
        <a:p>
          <a:endParaRPr lang="en-US"/>
        </a:p>
      </dgm:t>
    </dgm:pt>
    <dgm:pt modelId="{7D442726-AF4B-4B3B-A8A2-5C592954E80C}">
      <dgm:prSet/>
      <dgm:spPr/>
      <dgm:t>
        <a:bodyPr/>
        <a:lstStyle/>
        <a:p>
          <a:r>
            <a:rPr lang="en-US" dirty="0">
              <a:latin typeface="Alegreya Sans SC" panose="00000500000000000000" pitchFamily="2" charset="0"/>
            </a:rPr>
            <a:t>Increased </a:t>
          </a:r>
          <a:r>
            <a:rPr lang="en-US" dirty="0" err="1">
              <a:latin typeface="Alegreya Sans SC" panose="00000500000000000000" pitchFamily="2" charset="0"/>
            </a:rPr>
            <a:t>afterload</a:t>
          </a:r>
          <a:r>
            <a:rPr lang="en-US" dirty="0">
              <a:latin typeface="Alegreya Sans SC" panose="00000500000000000000" pitchFamily="2" charset="0"/>
            </a:rPr>
            <a:t> and wall tension</a:t>
          </a:r>
        </a:p>
      </dgm:t>
    </dgm:pt>
    <dgm:pt modelId="{3F5F2279-E95C-4FBA-AC38-7DF67A6EF921}" type="parTrans" cxnId="{30112F25-1565-413C-AABB-9CD9FC37D849}">
      <dgm:prSet/>
      <dgm:spPr/>
      <dgm:t>
        <a:bodyPr/>
        <a:lstStyle/>
        <a:p>
          <a:endParaRPr lang="en-US"/>
        </a:p>
      </dgm:t>
    </dgm:pt>
    <dgm:pt modelId="{E30DDEB7-0FD8-43A9-AF2B-8362900E509C}" type="sibTrans" cxnId="{30112F25-1565-413C-AABB-9CD9FC37D849}">
      <dgm:prSet/>
      <dgm:spPr/>
      <dgm:t>
        <a:bodyPr/>
        <a:lstStyle/>
        <a:p>
          <a:endParaRPr lang="en-US"/>
        </a:p>
      </dgm:t>
    </dgm:pt>
    <dgm:pt modelId="{6C2813F5-928C-48FA-8B4A-B1E94A1EC7F7}">
      <dgm:prSet/>
      <dgm:spPr/>
      <dgm:t>
        <a:bodyPr/>
        <a:lstStyle/>
        <a:p>
          <a:r>
            <a:rPr lang="en-US" dirty="0">
              <a:latin typeface="Alegreya Sans SC" panose="00000500000000000000" pitchFamily="2" charset="0"/>
            </a:rPr>
            <a:t>Further systolic dysfunction</a:t>
          </a:r>
        </a:p>
      </dgm:t>
    </dgm:pt>
    <dgm:pt modelId="{59668679-BD69-4376-8E7D-A82C88C04458}" type="parTrans" cxnId="{0ABE5023-A609-410C-B2E7-01BAE51EE997}">
      <dgm:prSet/>
      <dgm:spPr/>
      <dgm:t>
        <a:bodyPr/>
        <a:lstStyle/>
        <a:p>
          <a:endParaRPr lang="en-US"/>
        </a:p>
      </dgm:t>
    </dgm:pt>
    <dgm:pt modelId="{70445CAE-A645-4082-A057-EE31E4088D54}" type="sibTrans" cxnId="{0ABE5023-A609-410C-B2E7-01BAE51EE997}">
      <dgm:prSet/>
      <dgm:spPr/>
      <dgm:t>
        <a:bodyPr/>
        <a:lstStyle/>
        <a:p>
          <a:endParaRPr lang="en-US"/>
        </a:p>
      </dgm:t>
    </dgm:pt>
    <dgm:pt modelId="{91F2CB1F-20B9-43D2-A435-CA6E9FAE7B1E}" type="pres">
      <dgm:prSet presAssocID="{321B3750-AE3E-42F9-970C-7FF539CA56BB}" presName="linearFlow" presStyleCnt="0">
        <dgm:presLayoutVars>
          <dgm:resizeHandles val="exact"/>
        </dgm:presLayoutVars>
      </dgm:prSet>
      <dgm:spPr/>
    </dgm:pt>
    <dgm:pt modelId="{5AF5DE50-02DF-492E-9E0F-077F6A21C273}" type="pres">
      <dgm:prSet presAssocID="{F9053F3F-691A-4E4E-A6CF-CEBE5BE49BC0}" presName="node" presStyleLbl="node1" presStyleIdx="0" presStyleCnt="5" custScaleX="191798">
        <dgm:presLayoutVars>
          <dgm:bulletEnabled val="1"/>
        </dgm:presLayoutVars>
      </dgm:prSet>
      <dgm:spPr/>
      <dgm:t>
        <a:bodyPr/>
        <a:lstStyle/>
        <a:p>
          <a:endParaRPr lang="en-GB"/>
        </a:p>
      </dgm:t>
    </dgm:pt>
    <dgm:pt modelId="{6AA1BF45-E3B8-46B9-8933-12E5A637AE9F}" type="pres">
      <dgm:prSet presAssocID="{8977FC8F-30DC-43CA-AC25-ED999CCB7499}" presName="sibTrans" presStyleLbl="sibTrans2D1" presStyleIdx="0" presStyleCnt="4"/>
      <dgm:spPr/>
      <dgm:t>
        <a:bodyPr/>
        <a:lstStyle/>
        <a:p>
          <a:endParaRPr lang="en-GB"/>
        </a:p>
      </dgm:t>
    </dgm:pt>
    <dgm:pt modelId="{23585114-ED68-4334-8C35-BA1FE4E84EFF}" type="pres">
      <dgm:prSet presAssocID="{8977FC8F-30DC-43CA-AC25-ED999CCB7499}" presName="connectorText" presStyleLbl="sibTrans2D1" presStyleIdx="0" presStyleCnt="4"/>
      <dgm:spPr/>
      <dgm:t>
        <a:bodyPr/>
        <a:lstStyle/>
        <a:p>
          <a:endParaRPr lang="en-GB"/>
        </a:p>
      </dgm:t>
    </dgm:pt>
    <dgm:pt modelId="{A385F441-40B5-43DE-856C-935C7C8A2608}" type="pres">
      <dgm:prSet presAssocID="{7D9397E9-89B1-4D97-BF60-572D84441197}" presName="node" presStyleLbl="node1" presStyleIdx="1" presStyleCnt="5" custScaleX="191798">
        <dgm:presLayoutVars>
          <dgm:bulletEnabled val="1"/>
        </dgm:presLayoutVars>
      </dgm:prSet>
      <dgm:spPr/>
      <dgm:t>
        <a:bodyPr/>
        <a:lstStyle/>
        <a:p>
          <a:endParaRPr lang="en-GB"/>
        </a:p>
      </dgm:t>
    </dgm:pt>
    <dgm:pt modelId="{DAD8CE11-8254-4F16-ABD8-A30865A1C0E1}" type="pres">
      <dgm:prSet presAssocID="{4AF1F39D-4246-4C19-A648-8C14E9F89E41}" presName="sibTrans" presStyleLbl="sibTrans2D1" presStyleIdx="1" presStyleCnt="4"/>
      <dgm:spPr/>
      <dgm:t>
        <a:bodyPr/>
        <a:lstStyle/>
        <a:p>
          <a:endParaRPr lang="en-GB"/>
        </a:p>
      </dgm:t>
    </dgm:pt>
    <dgm:pt modelId="{A01C215A-9F1F-4E31-AAD9-3CD200836649}" type="pres">
      <dgm:prSet presAssocID="{4AF1F39D-4246-4C19-A648-8C14E9F89E41}" presName="connectorText" presStyleLbl="sibTrans2D1" presStyleIdx="1" presStyleCnt="4"/>
      <dgm:spPr/>
      <dgm:t>
        <a:bodyPr/>
        <a:lstStyle/>
        <a:p>
          <a:endParaRPr lang="en-GB"/>
        </a:p>
      </dgm:t>
    </dgm:pt>
    <dgm:pt modelId="{BAFF0725-649C-4936-94D0-5B365D949B61}" type="pres">
      <dgm:prSet presAssocID="{3426B14F-A1F7-47C2-952A-61CF99BE3E3F}" presName="node" presStyleLbl="node1" presStyleIdx="2" presStyleCnt="5" custScaleX="191798">
        <dgm:presLayoutVars>
          <dgm:bulletEnabled val="1"/>
        </dgm:presLayoutVars>
      </dgm:prSet>
      <dgm:spPr/>
      <dgm:t>
        <a:bodyPr/>
        <a:lstStyle/>
        <a:p>
          <a:endParaRPr lang="en-GB"/>
        </a:p>
      </dgm:t>
    </dgm:pt>
    <dgm:pt modelId="{FB02C3DB-0127-49CB-B077-D7C98EC04998}" type="pres">
      <dgm:prSet presAssocID="{932ACF9A-0F13-48F8-A185-61FE8A092558}" presName="sibTrans" presStyleLbl="sibTrans2D1" presStyleIdx="2" presStyleCnt="4"/>
      <dgm:spPr/>
      <dgm:t>
        <a:bodyPr/>
        <a:lstStyle/>
        <a:p>
          <a:endParaRPr lang="en-GB"/>
        </a:p>
      </dgm:t>
    </dgm:pt>
    <dgm:pt modelId="{1A6A827E-AB5B-4560-ABCA-E4699F002A0B}" type="pres">
      <dgm:prSet presAssocID="{932ACF9A-0F13-48F8-A185-61FE8A092558}" presName="connectorText" presStyleLbl="sibTrans2D1" presStyleIdx="2" presStyleCnt="4"/>
      <dgm:spPr/>
      <dgm:t>
        <a:bodyPr/>
        <a:lstStyle/>
        <a:p>
          <a:endParaRPr lang="en-GB"/>
        </a:p>
      </dgm:t>
    </dgm:pt>
    <dgm:pt modelId="{880A9CCF-2B09-45A9-B167-DC9AF9457EB1}" type="pres">
      <dgm:prSet presAssocID="{7D442726-AF4B-4B3B-A8A2-5C592954E80C}" presName="node" presStyleLbl="node1" presStyleIdx="3" presStyleCnt="5" custScaleX="191798">
        <dgm:presLayoutVars>
          <dgm:bulletEnabled val="1"/>
        </dgm:presLayoutVars>
      </dgm:prSet>
      <dgm:spPr/>
      <dgm:t>
        <a:bodyPr/>
        <a:lstStyle/>
        <a:p>
          <a:endParaRPr lang="en-GB"/>
        </a:p>
      </dgm:t>
    </dgm:pt>
    <dgm:pt modelId="{2368CE42-7863-47CB-B45A-4325B8A05ABF}" type="pres">
      <dgm:prSet presAssocID="{E30DDEB7-0FD8-43A9-AF2B-8362900E509C}" presName="sibTrans" presStyleLbl="sibTrans2D1" presStyleIdx="3" presStyleCnt="4"/>
      <dgm:spPr/>
      <dgm:t>
        <a:bodyPr/>
        <a:lstStyle/>
        <a:p>
          <a:endParaRPr lang="en-GB"/>
        </a:p>
      </dgm:t>
    </dgm:pt>
    <dgm:pt modelId="{85BF580A-F128-4DF8-A03A-1DF51757581D}" type="pres">
      <dgm:prSet presAssocID="{E30DDEB7-0FD8-43A9-AF2B-8362900E509C}" presName="connectorText" presStyleLbl="sibTrans2D1" presStyleIdx="3" presStyleCnt="4"/>
      <dgm:spPr/>
      <dgm:t>
        <a:bodyPr/>
        <a:lstStyle/>
        <a:p>
          <a:endParaRPr lang="en-GB"/>
        </a:p>
      </dgm:t>
    </dgm:pt>
    <dgm:pt modelId="{8E0F962C-003B-40BA-8EE7-46BEE7E1D31A}" type="pres">
      <dgm:prSet presAssocID="{6C2813F5-928C-48FA-8B4A-B1E94A1EC7F7}" presName="node" presStyleLbl="node1" presStyleIdx="4" presStyleCnt="5" custScaleX="191798">
        <dgm:presLayoutVars>
          <dgm:bulletEnabled val="1"/>
        </dgm:presLayoutVars>
      </dgm:prSet>
      <dgm:spPr/>
      <dgm:t>
        <a:bodyPr/>
        <a:lstStyle/>
        <a:p>
          <a:endParaRPr lang="en-GB"/>
        </a:p>
      </dgm:t>
    </dgm:pt>
  </dgm:ptLst>
  <dgm:cxnLst>
    <dgm:cxn modelId="{A48D8387-D7A7-41AD-8100-19016413F952}" type="presOf" srcId="{6C2813F5-928C-48FA-8B4A-B1E94A1EC7F7}" destId="{8E0F962C-003B-40BA-8EE7-46BEE7E1D31A}" srcOrd="0" destOrd="0" presId="urn:microsoft.com/office/officeart/2005/8/layout/process2"/>
    <dgm:cxn modelId="{7479CF60-42CB-4C3D-91F3-4B6BE48AD780}" type="presOf" srcId="{E30DDEB7-0FD8-43A9-AF2B-8362900E509C}" destId="{85BF580A-F128-4DF8-A03A-1DF51757581D}" srcOrd="1" destOrd="0" presId="urn:microsoft.com/office/officeart/2005/8/layout/process2"/>
    <dgm:cxn modelId="{F1E7F625-1487-4E69-B678-73839216A804}" type="presOf" srcId="{8977FC8F-30DC-43CA-AC25-ED999CCB7499}" destId="{6AA1BF45-E3B8-46B9-8933-12E5A637AE9F}" srcOrd="0" destOrd="0" presId="urn:microsoft.com/office/officeart/2005/8/layout/process2"/>
    <dgm:cxn modelId="{0BC39B29-EB10-4D69-A05D-73AB25536150}" type="presOf" srcId="{3426B14F-A1F7-47C2-952A-61CF99BE3E3F}" destId="{BAFF0725-649C-4936-94D0-5B365D949B61}" srcOrd="0" destOrd="0" presId="urn:microsoft.com/office/officeart/2005/8/layout/process2"/>
    <dgm:cxn modelId="{E412E3B4-D281-4CA9-BF59-D42C1067A29A}" type="presOf" srcId="{8977FC8F-30DC-43CA-AC25-ED999CCB7499}" destId="{23585114-ED68-4334-8C35-BA1FE4E84EFF}" srcOrd="1" destOrd="0" presId="urn:microsoft.com/office/officeart/2005/8/layout/process2"/>
    <dgm:cxn modelId="{F9E380A1-4C6A-4329-B85A-8E01BEB0E4DD}" type="presOf" srcId="{4AF1F39D-4246-4C19-A648-8C14E9F89E41}" destId="{DAD8CE11-8254-4F16-ABD8-A30865A1C0E1}" srcOrd="0" destOrd="0" presId="urn:microsoft.com/office/officeart/2005/8/layout/process2"/>
    <dgm:cxn modelId="{84A87EF2-8345-4613-BB5D-92192FA18006}" type="presOf" srcId="{F9053F3F-691A-4E4E-A6CF-CEBE5BE49BC0}" destId="{5AF5DE50-02DF-492E-9E0F-077F6A21C273}" srcOrd="0" destOrd="0" presId="urn:microsoft.com/office/officeart/2005/8/layout/process2"/>
    <dgm:cxn modelId="{C2AAF4B4-D973-4307-B712-35C49E8D2CE3}" srcId="{321B3750-AE3E-42F9-970C-7FF539CA56BB}" destId="{7D9397E9-89B1-4D97-BF60-572D84441197}" srcOrd="1" destOrd="0" parTransId="{D746174C-1D6B-4717-8596-B004B2F45B26}" sibTransId="{4AF1F39D-4246-4C19-A648-8C14E9F89E41}"/>
    <dgm:cxn modelId="{765A9C4B-8602-487B-BC25-B13860BA4B40}" srcId="{321B3750-AE3E-42F9-970C-7FF539CA56BB}" destId="{F9053F3F-691A-4E4E-A6CF-CEBE5BE49BC0}" srcOrd="0" destOrd="0" parTransId="{87B4591C-93A1-420B-BA49-ACB6AC1ED782}" sibTransId="{8977FC8F-30DC-43CA-AC25-ED999CCB7499}"/>
    <dgm:cxn modelId="{5174A0B9-96E0-4FCD-B55E-F85E54018390}" type="presOf" srcId="{932ACF9A-0F13-48F8-A185-61FE8A092558}" destId="{1A6A827E-AB5B-4560-ABCA-E4699F002A0B}" srcOrd="1" destOrd="0" presId="urn:microsoft.com/office/officeart/2005/8/layout/process2"/>
    <dgm:cxn modelId="{30112F25-1565-413C-AABB-9CD9FC37D849}" srcId="{321B3750-AE3E-42F9-970C-7FF539CA56BB}" destId="{7D442726-AF4B-4B3B-A8A2-5C592954E80C}" srcOrd="3" destOrd="0" parTransId="{3F5F2279-E95C-4FBA-AC38-7DF67A6EF921}" sibTransId="{E30DDEB7-0FD8-43A9-AF2B-8362900E509C}"/>
    <dgm:cxn modelId="{21B537DD-F840-4BBF-9EB8-18C4678B6D19}" type="presOf" srcId="{E30DDEB7-0FD8-43A9-AF2B-8362900E509C}" destId="{2368CE42-7863-47CB-B45A-4325B8A05ABF}" srcOrd="0" destOrd="0" presId="urn:microsoft.com/office/officeart/2005/8/layout/process2"/>
    <dgm:cxn modelId="{D1CF8D68-1B30-4D9A-9FD9-001D4B4BA5C2}" type="presOf" srcId="{932ACF9A-0F13-48F8-A185-61FE8A092558}" destId="{FB02C3DB-0127-49CB-B077-D7C98EC04998}" srcOrd="0" destOrd="0" presId="urn:microsoft.com/office/officeart/2005/8/layout/process2"/>
    <dgm:cxn modelId="{489EF0E3-006E-4590-B37B-E36E2F604C8C}" type="presOf" srcId="{7D442726-AF4B-4B3B-A8A2-5C592954E80C}" destId="{880A9CCF-2B09-45A9-B167-DC9AF9457EB1}" srcOrd="0" destOrd="0" presId="urn:microsoft.com/office/officeart/2005/8/layout/process2"/>
    <dgm:cxn modelId="{21444B4C-5509-45D2-B7F9-3B6819FD876A}" type="presOf" srcId="{321B3750-AE3E-42F9-970C-7FF539CA56BB}" destId="{91F2CB1F-20B9-43D2-A435-CA6E9FAE7B1E}" srcOrd="0" destOrd="0" presId="urn:microsoft.com/office/officeart/2005/8/layout/process2"/>
    <dgm:cxn modelId="{CC9C7DBC-FDC6-4F5D-A5FB-B7312EE7B18B}" srcId="{321B3750-AE3E-42F9-970C-7FF539CA56BB}" destId="{3426B14F-A1F7-47C2-952A-61CF99BE3E3F}" srcOrd="2" destOrd="0" parTransId="{AF438167-9347-4737-8DFB-0EF052891970}" sibTransId="{932ACF9A-0F13-48F8-A185-61FE8A092558}"/>
    <dgm:cxn modelId="{71A8F779-8129-4A69-928D-29D2B757F9DC}" type="presOf" srcId="{4AF1F39D-4246-4C19-A648-8C14E9F89E41}" destId="{A01C215A-9F1F-4E31-AAD9-3CD200836649}" srcOrd="1" destOrd="0" presId="urn:microsoft.com/office/officeart/2005/8/layout/process2"/>
    <dgm:cxn modelId="{0ABE5023-A609-410C-B2E7-01BAE51EE997}" srcId="{321B3750-AE3E-42F9-970C-7FF539CA56BB}" destId="{6C2813F5-928C-48FA-8B4A-B1E94A1EC7F7}" srcOrd="4" destOrd="0" parTransId="{59668679-BD69-4376-8E7D-A82C88C04458}" sibTransId="{70445CAE-A645-4082-A057-EE31E4088D54}"/>
    <dgm:cxn modelId="{7B065850-14DB-4B3F-A876-C2A7F85C79C6}" type="presOf" srcId="{7D9397E9-89B1-4D97-BF60-572D84441197}" destId="{A385F441-40B5-43DE-856C-935C7C8A2608}" srcOrd="0" destOrd="0" presId="urn:microsoft.com/office/officeart/2005/8/layout/process2"/>
    <dgm:cxn modelId="{25E1EFD5-7D99-424C-828F-D46769452F3E}" type="presParOf" srcId="{91F2CB1F-20B9-43D2-A435-CA6E9FAE7B1E}" destId="{5AF5DE50-02DF-492E-9E0F-077F6A21C273}" srcOrd="0" destOrd="0" presId="urn:microsoft.com/office/officeart/2005/8/layout/process2"/>
    <dgm:cxn modelId="{62A37E1D-8A34-4F43-8701-4B73E57E4C06}" type="presParOf" srcId="{91F2CB1F-20B9-43D2-A435-CA6E9FAE7B1E}" destId="{6AA1BF45-E3B8-46B9-8933-12E5A637AE9F}" srcOrd="1" destOrd="0" presId="urn:microsoft.com/office/officeart/2005/8/layout/process2"/>
    <dgm:cxn modelId="{F9D984F4-EF62-4A7F-9C7E-07FC6783EC41}" type="presParOf" srcId="{6AA1BF45-E3B8-46B9-8933-12E5A637AE9F}" destId="{23585114-ED68-4334-8C35-BA1FE4E84EFF}" srcOrd="0" destOrd="0" presId="urn:microsoft.com/office/officeart/2005/8/layout/process2"/>
    <dgm:cxn modelId="{F17B1C2B-EFC4-4BE5-9603-7DFC5F0D4ADC}" type="presParOf" srcId="{91F2CB1F-20B9-43D2-A435-CA6E9FAE7B1E}" destId="{A385F441-40B5-43DE-856C-935C7C8A2608}" srcOrd="2" destOrd="0" presId="urn:microsoft.com/office/officeart/2005/8/layout/process2"/>
    <dgm:cxn modelId="{6E45C292-BC6D-44DF-B16A-A4EAB67D1CBD}" type="presParOf" srcId="{91F2CB1F-20B9-43D2-A435-CA6E9FAE7B1E}" destId="{DAD8CE11-8254-4F16-ABD8-A30865A1C0E1}" srcOrd="3" destOrd="0" presId="urn:microsoft.com/office/officeart/2005/8/layout/process2"/>
    <dgm:cxn modelId="{6AD95B6B-96EB-4E4B-8F52-87F3EB3E95B0}" type="presParOf" srcId="{DAD8CE11-8254-4F16-ABD8-A30865A1C0E1}" destId="{A01C215A-9F1F-4E31-AAD9-3CD200836649}" srcOrd="0" destOrd="0" presId="urn:microsoft.com/office/officeart/2005/8/layout/process2"/>
    <dgm:cxn modelId="{28C2B7C9-28B6-4BBD-B5B2-90C110721363}" type="presParOf" srcId="{91F2CB1F-20B9-43D2-A435-CA6E9FAE7B1E}" destId="{BAFF0725-649C-4936-94D0-5B365D949B61}" srcOrd="4" destOrd="0" presId="urn:microsoft.com/office/officeart/2005/8/layout/process2"/>
    <dgm:cxn modelId="{D1539B8A-2128-49BD-B0B6-3B61C488F27A}" type="presParOf" srcId="{91F2CB1F-20B9-43D2-A435-CA6E9FAE7B1E}" destId="{FB02C3DB-0127-49CB-B077-D7C98EC04998}" srcOrd="5" destOrd="0" presId="urn:microsoft.com/office/officeart/2005/8/layout/process2"/>
    <dgm:cxn modelId="{74E9B555-EFD1-43FC-BED6-A9525C4B1C4D}" type="presParOf" srcId="{FB02C3DB-0127-49CB-B077-D7C98EC04998}" destId="{1A6A827E-AB5B-4560-ABCA-E4699F002A0B}" srcOrd="0" destOrd="0" presId="urn:microsoft.com/office/officeart/2005/8/layout/process2"/>
    <dgm:cxn modelId="{53CE8DD4-E208-427D-B004-8C2B12D6480F}" type="presParOf" srcId="{91F2CB1F-20B9-43D2-A435-CA6E9FAE7B1E}" destId="{880A9CCF-2B09-45A9-B167-DC9AF9457EB1}" srcOrd="6" destOrd="0" presId="urn:microsoft.com/office/officeart/2005/8/layout/process2"/>
    <dgm:cxn modelId="{FAFB2E21-6E7F-496B-A0E8-4AE1A5168CCC}" type="presParOf" srcId="{91F2CB1F-20B9-43D2-A435-CA6E9FAE7B1E}" destId="{2368CE42-7863-47CB-B45A-4325B8A05ABF}" srcOrd="7" destOrd="0" presId="urn:microsoft.com/office/officeart/2005/8/layout/process2"/>
    <dgm:cxn modelId="{8DBF6C8B-A491-4293-8911-77A9EFD415E6}" type="presParOf" srcId="{2368CE42-7863-47CB-B45A-4325B8A05ABF}" destId="{85BF580A-F128-4DF8-A03A-1DF51757581D}" srcOrd="0" destOrd="0" presId="urn:microsoft.com/office/officeart/2005/8/layout/process2"/>
    <dgm:cxn modelId="{26F2A460-7F96-4086-9012-1DD9004788C5}" type="presParOf" srcId="{91F2CB1F-20B9-43D2-A435-CA6E9FAE7B1E}" destId="{8E0F962C-003B-40BA-8EE7-46BEE7E1D31A}" srcOrd="8"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228F1E-2DDD-446F-9ED3-E2CD1102C747}" type="doc">
      <dgm:prSet loTypeId="urn:microsoft.com/office/officeart/2005/8/layout/vList5" loCatId="list" qsTypeId="urn:microsoft.com/office/officeart/2005/8/quickstyle/3d2#6" qsCatId="3D" csTypeId="urn:microsoft.com/office/officeart/2005/8/colors/accent3_4" csCatId="accent3" phldr="1"/>
      <dgm:spPr/>
      <dgm:t>
        <a:bodyPr/>
        <a:lstStyle/>
        <a:p>
          <a:endParaRPr lang="en-US"/>
        </a:p>
      </dgm:t>
    </dgm:pt>
    <dgm:pt modelId="{69F9EE98-EB9F-41AF-B7D7-16A3356392F9}">
      <dgm:prSet phldrT="[Text]"/>
      <dgm:spPr/>
      <dgm:t>
        <a:bodyPr/>
        <a:lstStyle/>
        <a:p>
          <a:r>
            <a:rPr lang="en-US" dirty="0" err="1">
              <a:latin typeface="Alegreya Sans SC" panose="00000500000000000000" pitchFamily="2" charset="0"/>
            </a:rPr>
            <a:t>Neurohormonal</a:t>
          </a:r>
          <a:r>
            <a:rPr lang="en-US" dirty="0">
              <a:latin typeface="Alegreya Sans SC" panose="00000500000000000000" pitchFamily="2" charset="0"/>
            </a:rPr>
            <a:t> mechanism (SNS + RAAS -&gt;  direct </a:t>
          </a:r>
          <a:r>
            <a:rPr lang="en-US" dirty="0" err="1">
              <a:latin typeface="Alegreya Sans SC" panose="00000500000000000000" pitchFamily="2" charset="0"/>
            </a:rPr>
            <a:t>cardiotoxicity</a:t>
          </a:r>
          <a:r>
            <a:rPr lang="en-US" dirty="0">
              <a:latin typeface="Alegreya Sans SC" panose="00000500000000000000" pitchFamily="2" charset="0"/>
            </a:rPr>
            <a:t> + necrosis)</a:t>
          </a:r>
        </a:p>
      </dgm:t>
    </dgm:pt>
    <dgm:pt modelId="{5D3EA214-43E3-4250-9810-8E215E9628A3}" type="parTrans" cxnId="{A56D13AF-62A9-4488-BF81-C032D627C459}">
      <dgm:prSet/>
      <dgm:spPr/>
      <dgm:t>
        <a:bodyPr/>
        <a:lstStyle/>
        <a:p>
          <a:endParaRPr lang="en-US"/>
        </a:p>
      </dgm:t>
    </dgm:pt>
    <dgm:pt modelId="{3637C185-45CE-4AA1-B7E1-9619C86708BB}" type="sibTrans" cxnId="{A56D13AF-62A9-4488-BF81-C032D627C459}">
      <dgm:prSet/>
      <dgm:spPr/>
      <dgm:t>
        <a:bodyPr/>
        <a:lstStyle/>
        <a:p>
          <a:endParaRPr lang="en-US"/>
        </a:p>
      </dgm:t>
    </dgm:pt>
    <dgm:pt modelId="{DDDC0833-0EB7-400F-9D08-0DE478D7C0C5}">
      <dgm:prSet phldrT="[Text]"/>
      <dgm:spPr/>
      <dgm:t>
        <a:bodyPr/>
        <a:lstStyle/>
        <a:p>
          <a:r>
            <a:rPr lang="en-US" dirty="0">
              <a:latin typeface="Alegreya Sans SC" panose="00000500000000000000" pitchFamily="2" charset="0"/>
            </a:rPr>
            <a:t>Increase </a:t>
          </a:r>
          <a:r>
            <a:rPr lang="en-US" dirty="0" err="1">
              <a:latin typeface="Alegreya Sans SC" panose="00000500000000000000" pitchFamily="2" charset="0"/>
            </a:rPr>
            <a:t>contactility</a:t>
          </a:r>
          <a:endParaRPr lang="en-US" dirty="0">
            <a:latin typeface="Alegreya Sans SC" panose="00000500000000000000" pitchFamily="2" charset="0"/>
          </a:endParaRPr>
        </a:p>
      </dgm:t>
    </dgm:pt>
    <dgm:pt modelId="{296424DC-A2F0-42E4-BF12-E2ACB64456F9}" type="parTrans" cxnId="{D9A1BBF2-2AD0-4400-BACE-DF3F6547486B}">
      <dgm:prSet/>
      <dgm:spPr/>
      <dgm:t>
        <a:bodyPr/>
        <a:lstStyle/>
        <a:p>
          <a:endParaRPr lang="en-US"/>
        </a:p>
      </dgm:t>
    </dgm:pt>
    <dgm:pt modelId="{2221E4CC-D6D6-44F1-8458-1D474D64E21F}" type="sibTrans" cxnId="{D9A1BBF2-2AD0-4400-BACE-DF3F6547486B}">
      <dgm:prSet/>
      <dgm:spPr/>
      <dgm:t>
        <a:bodyPr/>
        <a:lstStyle/>
        <a:p>
          <a:endParaRPr lang="en-US"/>
        </a:p>
      </dgm:t>
    </dgm:pt>
    <dgm:pt modelId="{A90B9399-D703-47D6-BD10-35B0D54900E1}">
      <dgm:prSet phldrT="[Text]"/>
      <dgm:spPr/>
      <dgm:t>
        <a:bodyPr/>
        <a:lstStyle/>
        <a:p>
          <a:r>
            <a:rPr lang="en-US" dirty="0">
              <a:latin typeface="Alegreya Sans SC" panose="00000500000000000000" pitchFamily="2" charset="0"/>
            </a:rPr>
            <a:t>Peripheral </a:t>
          </a:r>
          <a:r>
            <a:rPr lang="en-US" dirty="0" err="1">
              <a:latin typeface="Alegreya Sans SC" panose="00000500000000000000" pitchFamily="2" charset="0"/>
            </a:rPr>
            <a:t>vasoC</a:t>
          </a:r>
          <a:endParaRPr lang="en-US" dirty="0">
            <a:latin typeface="Alegreya Sans SC" panose="00000500000000000000" pitchFamily="2" charset="0"/>
          </a:endParaRPr>
        </a:p>
      </dgm:t>
    </dgm:pt>
    <dgm:pt modelId="{926E7321-8F5F-4148-A137-964E09CF33D1}" type="parTrans" cxnId="{722087A6-3F36-48BC-8BED-39855D95665A}">
      <dgm:prSet/>
      <dgm:spPr/>
      <dgm:t>
        <a:bodyPr/>
        <a:lstStyle/>
        <a:p>
          <a:endParaRPr lang="en-US"/>
        </a:p>
      </dgm:t>
    </dgm:pt>
    <dgm:pt modelId="{27999AE1-F1D6-49AA-8EED-B1F187B7D457}" type="sibTrans" cxnId="{722087A6-3F36-48BC-8BED-39855D95665A}">
      <dgm:prSet/>
      <dgm:spPr/>
      <dgm:t>
        <a:bodyPr/>
        <a:lstStyle/>
        <a:p>
          <a:endParaRPr lang="en-US"/>
        </a:p>
      </dgm:t>
    </dgm:pt>
    <dgm:pt modelId="{E6CDA3F7-89F1-4BB2-B294-9EC633790573}">
      <dgm:prSet phldrT="[Text]"/>
      <dgm:spPr/>
      <dgm:t>
        <a:bodyPr/>
        <a:lstStyle/>
        <a:p>
          <a:r>
            <a:rPr lang="en-US" dirty="0">
              <a:latin typeface="Alegreya Sans SC" panose="00000500000000000000" pitchFamily="2" charset="0"/>
            </a:rPr>
            <a:t>Salt + fluid retention</a:t>
          </a:r>
        </a:p>
      </dgm:t>
    </dgm:pt>
    <dgm:pt modelId="{E3C9B883-2EF6-4E1B-BE85-F56EB8EBCBF3}" type="parTrans" cxnId="{140A0195-36CB-4A1F-B2DF-EC8F885D159B}">
      <dgm:prSet/>
      <dgm:spPr/>
      <dgm:t>
        <a:bodyPr/>
        <a:lstStyle/>
        <a:p>
          <a:endParaRPr lang="en-US"/>
        </a:p>
      </dgm:t>
    </dgm:pt>
    <dgm:pt modelId="{ECD6033B-730A-45CB-93D6-6B5045AC9499}" type="sibTrans" cxnId="{140A0195-36CB-4A1F-B2DF-EC8F885D159B}">
      <dgm:prSet/>
      <dgm:spPr/>
      <dgm:t>
        <a:bodyPr/>
        <a:lstStyle/>
        <a:p>
          <a:endParaRPr lang="en-US"/>
        </a:p>
      </dgm:t>
    </dgm:pt>
    <dgm:pt modelId="{28A6019A-C1BF-4D91-9F5E-902AF33F2E2C}" type="pres">
      <dgm:prSet presAssocID="{09228F1E-2DDD-446F-9ED3-E2CD1102C747}" presName="Name0" presStyleCnt="0">
        <dgm:presLayoutVars>
          <dgm:dir/>
          <dgm:animLvl val="lvl"/>
          <dgm:resizeHandles val="exact"/>
        </dgm:presLayoutVars>
      </dgm:prSet>
      <dgm:spPr/>
      <dgm:t>
        <a:bodyPr/>
        <a:lstStyle/>
        <a:p>
          <a:endParaRPr lang="en-GB"/>
        </a:p>
      </dgm:t>
    </dgm:pt>
    <dgm:pt modelId="{DF0E359E-0B85-429B-A237-F1145D80D5E3}" type="pres">
      <dgm:prSet presAssocID="{69F9EE98-EB9F-41AF-B7D7-16A3356392F9}" presName="linNode" presStyleCnt="0"/>
      <dgm:spPr/>
    </dgm:pt>
    <dgm:pt modelId="{AF1BA457-B468-4B72-8687-80C9DB5BA57B}" type="pres">
      <dgm:prSet presAssocID="{69F9EE98-EB9F-41AF-B7D7-16A3356392F9}" presName="parentText" presStyleLbl="node1" presStyleIdx="0" presStyleCnt="1" custLinFactNeighborX="-2648">
        <dgm:presLayoutVars>
          <dgm:chMax val="1"/>
          <dgm:bulletEnabled val="1"/>
        </dgm:presLayoutVars>
      </dgm:prSet>
      <dgm:spPr/>
      <dgm:t>
        <a:bodyPr/>
        <a:lstStyle/>
        <a:p>
          <a:endParaRPr lang="en-GB"/>
        </a:p>
      </dgm:t>
    </dgm:pt>
    <dgm:pt modelId="{6DF7EAFF-3D47-494D-9835-D6602E5A2E9D}" type="pres">
      <dgm:prSet presAssocID="{69F9EE98-EB9F-41AF-B7D7-16A3356392F9}" presName="descendantText" presStyleLbl="alignAccFollowNode1" presStyleIdx="0" presStyleCnt="1" custLinFactNeighborY="-595">
        <dgm:presLayoutVars>
          <dgm:bulletEnabled val="1"/>
        </dgm:presLayoutVars>
      </dgm:prSet>
      <dgm:spPr/>
      <dgm:t>
        <a:bodyPr/>
        <a:lstStyle/>
        <a:p>
          <a:endParaRPr lang="en-GB"/>
        </a:p>
      </dgm:t>
    </dgm:pt>
  </dgm:ptLst>
  <dgm:cxnLst>
    <dgm:cxn modelId="{140A0195-36CB-4A1F-B2DF-EC8F885D159B}" srcId="{69F9EE98-EB9F-41AF-B7D7-16A3356392F9}" destId="{E6CDA3F7-89F1-4BB2-B294-9EC633790573}" srcOrd="2" destOrd="0" parTransId="{E3C9B883-2EF6-4E1B-BE85-F56EB8EBCBF3}" sibTransId="{ECD6033B-730A-45CB-93D6-6B5045AC9499}"/>
    <dgm:cxn modelId="{A56D13AF-62A9-4488-BF81-C032D627C459}" srcId="{09228F1E-2DDD-446F-9ED3-E2CD1102C747}" destId="{69F9EE98-EB9F-41AF-B7D7-16A3356392F9}" srcOrd="0" destOrd="0" parTransId="{5D3EA214-43E3-4250-9810-8E215E9628A3}" sibTransId="{3637C185-45CE-4AA1-B7E1-9619C86708BB}"/>
    <dgm:cxn modelId="{D9A1BBF2-2AD0-4400-BACE-DF3F6547486B}" srcId="{69F9EE98-EB9F-41AF-B7D7-16A3356392F9}" destId="{DDDC0833-0EB7-400F-9D08-0DE478D7C0C5}" srcOrd="0" destOrd="0" parTransId="{296424DC-A2F0-42E4-BF12-E2ACB64456F9}" sibTransId="{2221E4CC-D6D6-44F1-8458-1D474D64E21F}"/>
    <dgm:cxn modelId="{EDB49D91-5B4A-44D6-9EFB-E4CB50CDE922}" type="presOf" srcId="{69F9EE98-EB9F-41AF-B7D7-16A3356392F9}" destId="{AF1BA457-B468-4B72-8687-80C9DB5BA57B}" srcOrd="0" destOrd="0" presId="urn:microsoft.com/office/officeart/2005/8/layout/vList5"/>
    <dgm:cxn modelId="{CE7923B5-77AE-430D-91DA-E38454424417}" type="presOf" srcId="{09228F1E-2DDD-446F-9ED3-E2CD1102C747}" destId="{28A6019A-C1BF-4D91-9F5E-902AF33F2E2C}" srcOrd="0" destOrd="0" presId="urn:microsoft.com/office/officeart/2005/8/layout/vList5"/>
    <dgm:cxn modelId="{9FED052C-EC33-4B21-A1E9-E243817DD1BC}" type="presOf" srcId="{E6CDA3F7-89F1-4BB2-B294-9EC633790573}" destId="{6DF7EAFF-3D47-494D-9835-D6602E5A2E9D}" srcOrd="0" destOrd="2" presId="urn:microsoft.com/office/officeart/2005/8/layout/vList5"/>
    <dgm:cxn modelId="{722087A6-3F36-48BC-8BED-39855D95665A}" srcId="{69F9EE98-EB9F-41AF-B7D7-16A3356392F9}" destId="{A90B9399-D703-47D6-BD10-35B0D54900E1}" srcOrd="1" destOrd="0" parTransId="{926E7321-8F5F-4148-A137-964E09CF33D1}" sibTransId="{27999AE1-F1D6-49AA-8EED-B1F187B7D457}"/>
    <dgm:cxn modelId="{36BD98A9-DED2-43B3-9189-0F01104E9BB1}" type="presOf" srcId="{A90B9399-D703-47D6-BD10-35B0D54900E1}" destId="{6DF7EAFF-3D47-494D-9835-D6602E5A2E9D}" srcOrd="0" destOrd="1" presId="urn:microsoft.com/office/officeart/2005/8/layout/vList5"/>
    <dgm:cxn modelId="{C51BDDE3-D019-460D-820A-85600B7FFBCB}" type="presOf" srcId="{DDDC0833-0EB7-400F-9D08-0DE478D7C0C5}" destId="{6DF7EAFF-3D47-494D-9835-D6602E5A2E9D}" srcOrd="0" destOrd="0" presId="urn:microsoft.com/office/officeart/2005/8/layout/vList5"/>
    <dgm:cxn modelId="{841B814F-698D-4E05-8533-72C59A5C6309}" type="presParOf" srcId="{28A6019A-C1BF-4D91-9F5E-902AF33F2E2C}" destId="{DF0E359E-0B85-429B-A237-F1145D80D5E3}" srcOrd="0" destOrd="0" presId="urn:microsoft.com/office/officeart/2005/8/layout/vList5"/>
    <dgm:cxn modelId="{6EFCF03A-EF0D-4346-A15D-51A26ED2C961}" type="presParOf" srcId="{DF0E359E-0B85-429B-A237-F1145D80D5E3}" destId="{AF1BA457-B468-4B72-8687-80C9DB5BA57B}" srcOrd="0" destOrd="0" presId="urn:microsoft.com/office/officeart/2005/8/layout/vList5"/>
    <dgm:cxn modelId="{4BC64D56-DF52-43FF-9935-1821DE9BD6C6}" type="presParOf" srcId="{DF0E359E-0B85-429B-A237-F1145D80D5E3}" destId="{6DF7EAFF-3D47-494D-9835-D6602E5A2E9D}"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3D5D1E-6E6F-4FEA-8D06-CFA112C93150}" type="doc">
      <dgm:prSet loTypeId="urn:microsoft.com/office/officeart/2005/8/layout/radial4" loCatId="relationship" qsTypeId="urn:microsoft.com/office/officeart/2005/8/quickstyle/3d2#7" qsCatId="3D" csTypeId="urn:microsoft.com/office/officeart/2005/8/colors/accent3_4" csCatId="accent3" phldr="1"/>
      <dgm:spPr/>
      <dgm:t>
        <a:bodyPr/>
        <a:lstStyle/>
        <a:p>
          <a:endParaRPr lang="en-US"/>
        </a:p>
      </dgm:t>
    </dgm:pt>
    <dgm:pt modelId="{4B4694F6-A4F0-4652-AB82-CFEE96F72F0C}">
      <dgm:prSet phldrT="[Text]"/>
      <dgm:spPr/>
      <dgm:t>
        <a:bodyPr/>
        <a:lstStyle/>
        <a:p>
          <a:r>
            <a:rPr lang="en-US" dirty="0">
              <a:latin typeface="Alegreya Sans SC" panose="00000500000000000000" pitchFamily="2" charset="0"/>
            </a:rPr>
            <a:t>Cardiac O2 demand &gt; O2 supply</a:t>
          </a:r>
        </a:p>
      </dgm:t>
    </dgm:pt>
    <dgm:pt modelId="{FA8C29A6-779A-42C8-B239-051BABC48C02}" type="parTrans" cxnId="{9FB9104F-2E1C-4EC4-9B1D-AA8E753D1D90}">
      <dgm:prSet/>
      <dgm:spPr/>
      <dgm:t>
        <a:bodyPr/>
        <a:lstStyle/>
        <a:p>
          <a:endParaRPr lang="en-US"/>
        </a:p>
      </dgm:t>
    </dgm:pt>
    <dgm:pt modelId="{8A1BA971-DC75-4047-969D-2339DCE0913D}" type="sibTrans" cxnId="{9FB9104F-2E1C-4EC4-9B1D-AA8E753D1D90}">
      <dgm:prSet/>
      <dgm:spPr/>
      <dgm:t>
        <a:bodyPr/>
        <a:lstStyle/>
        <a:p>
          <a:endParaRPr lang="en-US"/>
        </a:p>
      </dgm:t>
    </dgm:pt>
    <dgm:pt modelId="{7DCEBA2B-5DBE-409C-AD17-ADCB81CCF9E9}">
      <dgm:prSet phldrT="[Text]"/>
      <dgm:spPr/>
      <dgm:t>
        <a:bodyPr/>
        <a:lstStyle/>
        <a:p>
          <a:r>
            <a:rPr lang="en-US" dirty="0">
              <a:latin typeface="Alegreya Sans SC" panose="00000500000000000000" pitchFamily="2" charset="0"/>
            </a:rPr>
            <a:t>Increase HR</a:t>
          </a:r>
        </a:p>
      </dgm:t>
    </dgm:pt>
    <dgm:pt modelId="{438543A9-C50C-4604-A48C-015099829FBB}" type="parTrans" cxnId="{11FFFB98-D3AB-4E4C-B6FE-11DDC734245F}">
      <dgm:prSet/>
      <dgm:spPr/>
      <dgm:t>
        <a:bodyPr/>
        <a:lstStyle/>
        <a:p>
          <a:endParaRPr lang="en-US"/>
        </a:p>
      </dgm:t>
    </dgm:pt>
    <dgm:pt modelId="{E21E83F3-D9A6-4E13-8B84-BF3691560445}" type="sibTrans" cxnId="{11FFFB98-D3AB-4E4C-B6FE-11DDC734245F}">
      <dgm:prSet/>
      <dgm:spPr/>
      <dgm:t>
        <a:bodyPr/>
        <a:lstStyle/>
        <a:p>
          <a:endParaRPr lang="en-US"/>
        </a:p>
      </dgm:t>
    </dgm:pt>
    <dgm:pt modelId="{7153A783-9F99-454F-A156-7612A1870B5C}">
      <dgm:prSet phldrT="[Text]"/>
      <dgm:spPr/>
      <dgm:t>
        <a:bodyPr/>
        <a:lstStyle/>
        <a:p>
          <a:r>
            <a:rPr lang="en-US" dirty="0">
              <a:latin typeface="Alegreya Sans SC" panose="00000500000000000000" pitchFamily="2" charset="0"/>
            </a:rPr>
            <a:t>Increase </a:t>
          </a:r>
          <a:r>
            <a:rPr lang="en-US" dirty="0" err="1">
              <a:latin typeface="Alegreya Sans SC" panose="00000500000000000000" pitchFamily="2" charset="0"/>
            </a:rPr>
            <a:t>Contratility</a:t>
          </a:r>
          <a:endParaRPr lang="en-US" dirty="0">
            <a:latin typeface="Alegreya Sans SC" panose="00000500000000000000" pitchFamily="2" charset="0"/>
          </a:endParaRPr>
        </a:p>
      </dgm:t>
    </dgm:pt>
    <dgm:pt modelId="{C95D645A-2105-46D2-88FB-88BACCC600F7}" type="parTrans" cxnId="{B1813B74-CDAB-45F6-98FE-D94CB1954414}">
      <dgm:prSet/>
      <dgm:spPr/>
      <dgm:t>
        <a:bodyPr/>
        <a:lstStyle/>
        <a:p>
          <a:endParaRPr lang="en-US"/>
        </a:p>
      </dgm:t>
    </dgm:pt>
    <dgm:pt modelId="{441226F5-A1A3-4945-9C13-01EAA36CABE9}" type="sibTrans" cxnId="{B1813B74-CDAB-45F6-98FE-D94CB1954414}">
      <dgm:prSet/>
      <dgm:spPr/>
      <dgm:t>
        <a:bodyPr/>
        <a:lstStyle/>
        <a:p>
          <a:endParaRPr lang="en-US"/>
        </a:p>
      </dgm:t>
    </dgm:pt>
    <dgm:pt modelId="{607F62C2-CF05-4F6F-A248-4723DF03A149}">
      <dgm:prSet phldrT="[Text]"/>
      <dgm:spPr/>
      <dgm:t>
        <a:bodyPr/>
        <a:lstStyle/>
        <a:p>
          <a:r>
            <a:rPr lang="en-US" dirty="0">
              <a:latin typeface="Alegreya Sans SC" panose="00000500000000000000" pitchFamily="2" charset="0"/>
            </a:rPr>
            <a:t>Increase wall stress</a:t>
          </a:r>
        </a:p>
      </dgm:t>
    </dgm:pt>
    <dgm:pt modelId="{94336BAF-4A8C-446D-AD4E-CA3BCAC9C71F}" type="parTrans" cxnId="{C2ECE2CB-ED50-4F8A-B26A-E20D8440243B}">
      <dgm:prSet/>
      <dgm:spPr/>
      <dgm:t>
        <a:bodyPr/>
        <a:lstStyle/>
        <a:p>
          <a:endParaRPr lang="en-US"/>
        </a:p>
      </dgm:t>
    </dgm:pt>
    <dgm:pt modelId="{93AC7E60-052C-4576-9E3C-AB520F96D55D}" type="sibTrans" cxnId="{C2ECE2CB-ED50-4F8A-B26A-E20D8440243B}">
      <dgm:prSet/>
      <dgm:spPr/>
      <dgm:t>
        <a:bodyPr/>
        <a:lstStyle/>
        <a:p>
          <a:endParaRPr lang="en-US"/>
        </a:p>
      </dgm:t>
    </dgm:pt>
    <dgm:pt modelId="{07745FA3-BF41-4340-B2E8-BC156FD28F08}" type="pres">
      <dgm:prSet presAssocID="{BA3D5D1E-6E6F-4FEA-8D06-CFA112C93150}" presName="cycle" presStyleCnt="0">
        <dgm:presLayoutVars>
          <dgm:chMax val="1"/>
          <dgm:dir/>
          <dgm:animLvl val="ctr"/>
          <dgm:resizeHandles val="exact"/>
        </dgm:presLayoutVars>
      </dgm:prSet>
      <dgm:spPr/>
      <dgm:t>
        <a:bodyPr/>
        <a:lstStyle/>
        <a:p>
          <a:endParaRPr lang="en-GB"/>
        </a:p>
      </dgm:t>
    </dgm:pt>
    <dgm:pt modelId="{B428CA4E-F218-47F1-BBB0-14083E52AC60}" type="pres">
      <dgm:prSet presAssocID="{4B4694F6-A4F0-4652-AB82-CFEE96F72F0C}" presName="centerShape" presStyleLbl="node0" presStyleIdx="0" presStyleCnt="1"/>
      <dgm:spPr/>
      <dgm:t>
        <a:bodyPr/>
        <a:lstStyle/>
        <a:p>
          <a:endParaRPr lang="en-GB"/>
        </a:p>
      </dgm:t>
    </dgm:pt>
    <dgm:pt modelId="{FF07CDAC-5C24-486B-B984-E34253094530}" type="pres">
      <dgm:prSet presAssocID="{438543A9-C50C-4604-A48C-015099829FBB}" presName="parTrans" presStyleLbl="bgSibTrans2D1" presStyleIdx="0" presStyleCnt="3"/>
      <dgm:spPr/>
      <dgm:t>
        <a:bodyPr/>
        <a:lstStyle/>
        <a:p>
          <a:endParaRPr lang="en-GB"/>
        </a:p>
      </dgm:t>
    </dgm:pt>
    <dgm:pt modelId="{12CF9634-0342-4B67-B206-3EC2B97727E3}" type="pres">
      <dgm:prSet presAssocID="{7DCEBA2B-5DBE-409C-AD17-ADCB81CCF9E9}" presName="node" presStyleLbl="node1" presStyleIdx="0" presStyleCnt="3">
        <dgm:presLayoutVars>
          <dgm:bulletEnabled val="1"/>
        </dgm:presLayoutVars>
      </dgm:prSet>
      <dgm:spPr/>
      <dgm:t>
        <a:bodyPr/>
        <a:lstStyle/>
        <a:p>
          <a:endParaRPr lang="en-GB"/>
        </a:p>
      </dgm:t>
    </dgm:pt>
    <dgm:pt modelId="{2B22339F-1981-48C3-88DD-A7181004F441}" type="pres">
      <dgm:prSet presAssocID="{C95D645A-2105-46D2-88FB-88BACCC600F7}" presName="parTrans" presStyleLbl="bgSibTrans2D1" presStyleIdx="1" presStyleCnt="3"/>
      <dgm:spPr/>
      <dgm:t>
        <a:bodyPr/>
        <a:lstStyle/>
        <a:p>
          <a:endParaRPr lang="en-GB"/>
        </a:p>
      </dgm:t>
    </dgm:pt>
    <dgm:pt modelId="{038363E3-9755-4B64-B958-D9A2EF0FACFE}" type="pres">
      <dgm:prSet presAssocID="{7153A783-9F99-454F-A156-7612A1870B5C}" presName="node" presStyleLbl="node1" presStyleIdx="1" presStyleCnt="3">
        <dgm:presLayoutVars>
          <dgm:bulletEnabled val="1"/>
        </dgm:presLayoutVars>
      </dgm:prSet>
      <dgm:spPr/>
      <dgm:t>
        <a:bodyPr/>
        <a:lstStyle/>
        <a:p>
          <a:endParaRPr lang="en-GB"/>
        </a:p>
      </dgm:t>
    </dgm:pt>
    <dgm:pt modelId="{869EDA23-599A-4AED-802E-85D569F7F453}" type="pres">
      <dgm:prSet presAssocID="{94336BAF-4A8C-446D-AD4E-CA3BCAC9C71F}" presName="parTrans" presStyleLbl="bgSibTrans2D1" presStyleIdx="2" presStyleCnt="3"/>
      <dgm:spPr/>
      <dgm:t>
        <a:bodyPr/>
        <a:lstStyle/>
        <a:p>
          <a:endParaRPr lang="en-GB"/>
        </a:p>
      </dgm:t>
    </dgm:pt>
    <dgm:pt modelId="{D5522743-45DE-48D8-ADD1-AD7907685D7F}" type="pres">
      <dgm:prSet presAssocID="{607F62C2-CF05-4F6F-A248-4723DF03A149}" presName="node" presStyleLbl="node1" presStyleIdx="2" presStyleCnt="3">
        <dgm:presLayoutVars>
          <dgm:bulletEnabled val="1"/>
        </dgm:presLayoutVars>
      </dgm:prSet>
      <dgm:spPr/>
      <dgm:t>
        <a:bodyPr/>
        <a:lstStyle/>
        <a:p>
          <a:endParaRPr lang="en-GB"/>
        </a:p>
      </dgm:t>
    </dgm:pt>
  </dgm:ptLst>
  <dgm:cxnLst>
    <dgm:cxn modelId="{B1813B74-CDAB-45F6-98FE-D94CB1954414}" srcId="{4B4694F6-A4F0-4652-AB82-CFEE96F72F0C}" destId="{7153A783-9F99-454F-A156-7612A1870B5C}" srcOrd="1" destOrd="0" parTransId="{C95D645A-2105-46D2-88FB-88BACCC600F7}" sibTransId="{441226F5-A1A3-4945-9C13-01EAA36CABE9}"/>
    <dgm:cxn modelId="{C2ECE2CB-ED50-4F8A-B26A-E20D8440243B}" srcId="{4B4694F6-A4F0-4652-AB82-CFEE96F72F0C}" destId="{607F62C2-CF05-4F6F-A248-4723DF03A149}" srcOrd="2" destOrd="0" parTransId="{94336BAF-4A8C-446D-AD4E-CA3BCAC9C71F}" sibTransId="{93AC7E60-052C-4576-9E3C-AB520F96D55D}"/>
    <dgm:cxn modelId="{C17007AA-94C8-479C-98A4-49846E7B8322}" type="presOf" srcId="{BA3D5D1E-6E6F-4FEA-8D06-CFA112C93150}" destId="{07745FA3-BF41-4340-B2E8-BC156FD28F08}" srcOrd="0" destOrd="0" presId="urn:microsoft.com/office/officeart/2005/8/layout/radial4"/>
    <dgm:cxn modelId="{E105B8B4-F468-4768-B453-1B0E659AE0C9}" type="presOf" srcId="{438543A9-C50C-4604-A48C-015099829FBB}" destId="{FF07CDAC-5C24-486B-B984-E34253094530}" srcOrd="0" destOrd="0" presId="urn:microsoft.com/office/officeart/2005/8/layout/radial4"/>
    <dgm:cxn modelId="{A3B8CE58-A4D5-4BDC-A7BF-67B36ED3FD53}" type="presOf" srcId="{C95D645A-2105-46D2-88FB-88BACCC600F7}" destId="{2B22339F-1981-48C3-88DD-A7181004F441}" srcOrd="0" destOrd="0" presId="urn:microsoft.com/office/officeart/2005/8/layout/radial4"/>
    <dgm:cxn modelId="{C178E621-8A77-4943-8242-170052E57018}" type="presOf" srcId="{4B4694F6-A4F0-4652-AB82-CFEE96F72F0C}" destId="{B428CA4E-F218-47F1-BBB0-14083E52AC60}" srcOrd="0" destOrd="0" presId="urn:microsoft.com/office/officeart/2005/8/layout/radial4"/>
    <dgm:cxn modelId="{11FFFB98-D3AB-4E4C-B6FE-11DDC734245F}" srcId="{4B4694F6-A4F0-4652-AB82-CFEE96F72F0C}" destId="{7DCEBA2B-5DBE-409C-AD17-ADCB81CCF9E9}" srcOrd="0" destOrd="0" parTransId="{438543A9-C50C-4604-A48C-015099829FBB}" sibTransId="{E21E83F3-D9A6-4E13-8B84-BF3691560445}"/>
    <dgm:cxn modelId="{EC98EC67-664A-41FE-9BBA-81811E30BA8A}" type="presOf" srcId="{7153A783-9F99-454F-A156-7612A1870B5C}" destId="{038363E3-9755-4B64-B958-D9A2EF0FACFE}" srcOrd="0" destOrd="0" presId="urn:microsoft.com/office/officeart/2005/8/layout/radial4"/>
    <dgm:cxn modelId="{9FB9104F-2E1C-4EC4-9B1D-AA8E753D1D90}" srcId="{BA3D5D1E-6E6F-4FEA-8D06-CFA112C93150}" destId="{4B4694F6-A4F0-4652-AB82-CFEE96F72F0C}" srcOrd="0" destOrd="0" parTransId="{FA8C29A6-779A-42C8-B239-051BABC48C02}" sibTransId="{8A1BA971-DC75-4047-969D-2339DCE0913D}"/>
    <dgm:cxn modelId="{74293382-D1B1-4401-A82C-3898E472CB95}" type="presOf" srcId="{7DCEBA2B-5DBE-409C-AD17-ADCB81CCF9E9}" destId="{12CF9634-0342-4B67-B206-3EC2B97727E3}" srcOrd="0" destOrd="0" presId="urn:microsoft.com/office/officeart/2005/8/layout/radial4"/>
    <dgm:cxn modelId="{1E5A1834-A9B2-47AB-82D1-B8C54BD9E0CD}" type="presOf" srcId="{94336BAF-4A8C-446D-AD4E-CA3BCAC9C71F}" destId="{869EDA23-599A-4AED-802E-85D569F7F453}" srcOrd="0" destOrd="0" presId="urn:microsoft.com/office/officeart/2005/8/layout/radial4"/>
    <dgm:cxn modelId="{EB3BEB02-C91E-4D1E-B43F-6612F0E6BFA5}" type="presOf" srcId="{607F62C2-CF05-4F6F-A248-4723DF03A149}" destId="{D5522743-45DE-48D8-ADD1-AD7907685D7F}" srcOrd="0" destOrd="0" presId="urn:microsoft.com/office/officeart/2005/8/layout/radial4"/>
    <dgm:cxn modelId="{D704A735-DE46-44F7-802A-94C417D9C534}" type="presParOf" srcId="{07745FA3-BF41-4340-B2E8-BC156FD28F08}" destId="{B428CA4E-F218-47F1-BBB0-14083E52AC60}" srcOrd="0" destOrd="0" presId="urn:microsoft.com/office/officeart/2005/8/layout/radial4"/>
    <dgm:cxn modelId="{91EB5552-E1FC-4D63-8D7B-61C4357F9376}" type="presParOf" srcId="{07745FA3-BF41-4340-B2E8-BC156FD28F08}" destId="{FF07CDAC-5C24-486B-B984-E34253094530}" srcOrd="1" destOrd="0" presId="urn:microsoft.com/office/officeart/2005/8/layout/radial4"/>
    <dgm:cxn modelId="{BD866353-6910-4FCE-AC76-F140E5A05B45}" type="presParOf" srcId="{07745FA3-BF41-4340-B2E8-BC156FD28F08}" destId="{12CF9634-0342-4B67-B206-3EC2B97727E3}" srcOrd="2" destOrd="0" presId="urn:microsoft.com/office/officeart/2005/8/layout/radial4"/>
    <dgm:cxn modelId="{AF90BF20-7A15-4139-BA57-EBE924DB3308}" type="presParOf" srcId="{07745FA3-BF41-4340-B2E8-BC156FD28F08}" destId="{2B22339F-1981-48C3-88DD-A7181004F441}" srcOrd="3" destOrd="0" presId="urn:microsoft.com/office/officeart/2005/8/layout/radial4"/>
    <dgm:cxn modelId="{F1E9DB18-E693-4B94-A836-1DB2213B0AA1}" type="presParOf" srcId="{07745FA3-BF41-4340-B2E8-BC156FD28F08}" destId="{038363E3-9755-4B64-B958-D9A2EF0FACFE}" srcOrd="4" destOrd="0" presId="urn:microsoft.com/office/officeart/2005/8/layout/radial4"/>
    <dgm:cxn modelId="{069D2475-BF5B-4266-B221-9975AD814FE7}" type="presParOf" srcId="{07745FA3-BF41-4340-B2E8-BC156FD28F08}" destId="{869EDA23-599A-4AED-802E-85D569F7F453}" srcOrd="5" destOrd="0" presId="urn:microsoft.com/office/officeart/2005/8/layout/radial4"/>
    <dgm:cxn modelId="{2982EA85-A064-4A69-97F7-23CE0B4A7A6F}" type="presParOf" srcId="{07745FA3-BF41-4340-B2E8-BC156FD28F08}" destId="{D5522743-45DE-48D8-ADD1-AD7907685D7F}" srcOrd="6" destOrd="0" presId="urn:microsoft.com/office/officeart/2005/8/layout/radial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AEFC8-DC53-4F79-8568-0AC44BC24682}">
      <dsp:nvSpPr>
        <dsp:cNvPr id="0" name=""/>
        <dsp:cNvSpPr/>
      </dsp:nvSpPr>
      <dsp:spPr>
        <a:xfrm>
          <a:off x="1104155" y="2254"/>
          <a:ext cx="1926580" cy="1926580"/>
        </a:xfrm>
        <a:prstGeom prst="ellipse">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Alegreya Sans SC" panose="00000500000000000000" pitchFamily="2" charset="0"/>
            </a:rPr>
            <a:t>Reduced myocardial contractility</a:t>
          </a:r>
        </a:p>
      </dsp:txBody>
      <dsp:txXfrm>
        <a:off x="1386296" y="284395"/>
        <a:ext cx="1362298" cy="1362298"/>
      </dsp:txXfrm>
    </dsp:sp>
    <dsp:sp modelId="{D825FFA6-41A4-4A73-9B85-0A184C0164D3}">
      <dsp:nvSpPr>
        <dsp:cNvPr id="0" name=""/>
        <dsp:cNvSpPr/>
      </dsp:nvSpPr>
      <dsp:spPr>
        <a:xfrm>
          <a:off x="1508737" y="2085273"/>
          <a:ext cx="1117416" cy="1117416"/>
        </a:xfrm>
        <a:prstGeom prst="mathPlus">
          <a:avLst/>
        </a:prstGeom>
        <a:blipFill rotWithShape="0">
          <a:blip xmlns:r="http://schemas.openxmlformats.org/officeDocument/2006/relationships" r:embed="rId1">
            <a:duotone>
              <a:schemeClr val="accent3">
                <a:shade val="90000"/>
                <a:hueOff val="0"/>
                <a:satOff val="0"/>
                <a:lumOff val="0"/>
                <a:alphaOff val="0"/>
                <a:shade val="22000"/>
                <a:satMod val="160000"/>
              </a:schemeClr>
              <a:schemeClr val="accent3">
                <a:shade val="9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656850" y="2512573"/>
        <a:ext cx="821190" cy="262816"/>
      </dsp:txXfrm>
    </dsp:sp>
    <dsp:sp modelId="{109A7DF2-B649-4AE3-81C3-362717EFEA04}">
      <dsp:nvSpPr>
        <dsp:cNvPr id="0" name=""/>
        <dsp:cNvSpPr/>
      </dsp:nvSpPr>
      <dsp:spPr>
        <a:xfrm>
          <a:off x="1104155" y="3359128"/>
          <a:ext cx="1926580" cy="1926580"/>
        </a:xfrm>
        <a:prstGeom prst="ellipse">
          <a:avLst/>
        </a:prstGeom>
        <a:blipFill rotWithShape="0">
          <a:blip xmlns:r="http://schemas.openxmlformats.org/officeDocument/2006/relationships" r:embed="rId1">
            <a:duotone>
              <a:schemeClr val="accent3">
                <a:shade val="50000"/>
                <a:hueOff val="-111841"/>
                <a:satOff val="-3061"/>
                <a:lumOff val="27349"/>
                <a:alphaOff val="0"/>
                <a:shade val="22000"/>
                <a:satMod val="160000"/>
              </a:schemeClr>
              <a:schemeClr val="accent3">
                <a:shade val="50000"/>
                <a:hueOff val="-111841"/>
                <a:satOff val="-3061"/>
                <a:lumOff val="273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Alegreya Sans SC" panose="00000500000000000000" pitchFamily="2" charset="0"/>
            </a:rPr>
            <a:t>Increase </a:t>
          </a:r>
          <a:r>
            <a:rPr lang="en-US" sz="1600" kern="1200" dirty="0" err="1">
              <a:latin typeface="Alegreya Sans SC" panose="00000500000000000000" pitchFamily="2" charset="0"/>
            </a:rPr>
            <a:t>haemodynamic</a:t>
          </a:r>
          <a:r>
            <a:rPr lang="en-US" sz="1600" kern="1200" dirty="0">
              <a:latin typeface="Alegreya Sans SC" panose="00000500000000000000" pitchFamily="2" charset="0"/>
            </a:rPr>
            <a:t> burden</a:t>
          </a:r>
        </a:p>
      </dsp:txBody>
      <dsp:txXfrm>
        <a:off x="1386296" y="3641269"/>
        <a:ext cx="1362298" cy="1362298"/>
      </dsp:txXfrm>
    </dsp:sp>
    <dsp:sp modelId="{A478D08D-9906-40C0-A547-7619C480012C}">
      <dsp:nvSpPr>
        <dsp:cNvPr id="0" name=""/>
        <dsp:cNvSpPr/>
      </dsp:nvSpPr>
      <dsp:spPr>
        <a:xfrm>
          <a:off x="3319722" y="2285637"/>
          <a:ext cx="612652" cy="716687"/>
        </a:xfrm>
        <a:prstGeom prst="rightArrow">
          <a:avLst>
            <a:gd name="adj1" fmla="val 60000"/>
            <a:gd name="adj2" fmla="val 50000"/>
          </a:avLst>
        </a:prstGeom>
        <a:blipFill rotWithShape="0">
          <a:blip xmlns:r="http://schemas.openxmlformats.org/officeDocument/2006/relationships" r:embed="rId1">
            <a:duotone>
              <a:schemeClr val="accent3">
                <a:shade val="90000"/>
                <a:hueOff val="-175524"/>
                <a:satOff val="-4310"/>
                <a:lumOff val="31180"/>
                <a:alphaOff val="0"/>
                <a:shade val="22000"/>
                <a:satMod val="160000"/>
              </a:schemeClr>
              <a:schemeClr val="accent3">
                <a:shade val="90000"/>
                <a:hueOff val="-175524"/>
                <a:satOff val="-4310"/>
                <a:lumOff val="3118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319722" y="2428974"/>
        <a:ext cx="428856" cy="430013"/>
      </dsp:txXfrm>
    </dsp:sp>
    <dsp:sp modelId="{4D5C71A2-05ED-4460-B74B-C59FC3646A7E}">
      <dsp:nvSpPr>
        <dsp:cNvPr id="0" name=""/>
        <dsp:cNvSpPr/>
      </dsp:nvSpPr>
      <dsp:spPr>
        <a:xfrm>
          <a:off x="4186683" y="717401"/>
          <a:ext cx="3853160" cy="3853160"/>
        </a:xfrm>
        <a:prstGeom prst="ellipse">
          <a:avLst/>
        </a:prstGeom>
        <a:blipFill rotWithShape="0">
          <a:blip xmlns:r="http://schemas.openxmlformats.org/officeDocument/2006/relationships" r:embed="rId1">
            <a:duotone>
              <a:schemeClr val="accent3">
                <a:shade val="50000"/>
                <a:hueOff val="-111841"/>
                <a:satOff val="-3061"/>
                <a:lumOff val="27349"/>
                <a:alphaOff val="0"/>
                <a:shade val="22000"/>
                <a:satMod val="160000"/>
              </a:schemeClr>
              <a:schemeClr val="accent3">
                <a:shade val="50000"/>
                <a:hueOff val="-111841"/>
                <a:satOff val="-3061"/>
                <a:lumOff val="273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latin typeface="Alegreya Sans SC" panose="00000500000000000000" pitchFamily="2" charset="0"/>
            </a:rPr>
            <a:t>Heart failure</a:t>
          </a:r>
        </a:p>
      </dsp:txBody>
      <dsp:txXfrm>
        <a:off x="4750965" y="1281683"/>
        <a:ext cx="2724596" cy="27245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0044D-9D1F-4725-A239-BF06401D4F93}">
      <dsp:nvSpPr>
        <dsp:cNvPr id="0" name=""/>
        <dsp:cNvSpPr/>
      </dsp:nvSpPr>
      <dsp:spPr>
        <a:xfrm>
          <a:off x="417" y="172773"/>
          <a:ext cx="2166659" cy="1299995"/>
        </a:xfrm>
        <a:prstGeom prst="rect">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Alegreya Sans SC" panose="00000500000000000000" pitchFamily="2" charset="0"/>
            </a:rPr>
            <a:t>Tachypnoea (&gt; 50) </a:t>
          </a:r>
        </a:p>
      </dsp:txBody>
      <dsp:txXfrm>
        <a:off x="417" y="172773"/>
        <a:ext cx="2166659" cy="1299995"/>
      </dsp:txXfrm>
    </dsp:sp>
    <dsp:sp modelId="{861B2D3D-E158-41E1-BA96-D1E0AFEA03D9}">
      <dsp:nvSpPr>
        <dsp:cNvPr id="0" name=""/>
        <dsp:cNvSpPr/>
      </dsp:nvSpPr>
      <dsp:spPr>
        <a:xfrm>
          <a:off x="2177910" y="172773"/>
          <a:ext cx="2166659" cy="1299995"/>
        </a:xfrm>
        <a:prstGeom prst="rect">
          <a:avLst/>
        </a:prstGeom>
        <a:blipFill rotWithShape="0">
          <a:blip xmlns:r="http://schemas.openxmlformats.org/officeDocument/2006/relationships" r:embed="rId1">
            <a:duotone>
              <a:schemeClr val="accent3">
                <a:shade val="50000"/>
                <a:hueOff val="-55921"/>
                <a:satOff val="-1530"/>
                <a:lumOff val="13674"/>
                <a:alphaOff val="0"/>
                <a:shade val="22000"/>
                <a:satMod val="160000"/>
              </a:schemeClr>
              <a:schemeClr val="accent3">
                <a:shade val="50000"/>
                <a:hueOff val="-55921"/>
                <a:satOff val="-1530"/>
                <a:lumOff val="1367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Alegreya Sans SC" panose="00000500000000000000" pitchFamily="2" charset="0"/>
            </a:rPr>
            <a:t>Respiratory distress (retraction) </a:t>
          </a:r>
        </a:p>
      </dsp:txBody>
      <dsp:txXfrm>
        <a:off x="2177910" y="172773"/>
        <a:ext cx="2166659" cy="1299995"/>
      </dsp:txXfrm>
    </dsp:sp>
    <dsp:sp modelId="{59703AB4-87EB-459F-827E-28E6FFA4AADF}">
      <dsp:nvSpPr>
        <dsp:cNvPr id="0" name=""/>
        <dsp:cNvSpPr/>
      </dsp:nvSpPr>
      <dsp:spPr>
        <a:xfrm>
          <a:off x="417" y="1479147"/>
          <a:ext cx="2166659" cy="1299995"/>
        </a:xfrm>
        <a:prstGeom prst="rect">
          <a:avLst/>
        </a:prstGeom>
        <a:blipFill rotWithShape="0">
          <a:blip xmlns:r="http://schemas.openxmlformats.org/officeDocument/2006/relationships" r:embed="rId1">
            <a:duotone>
              <a:schemeClr val="accent3">
                <a:shade val="50000"/>
                <a:hueOff val="-111841"/>
                <a:satOff val="-3061"/>
                <a:lumOff val="27349"/>
                <a:alphaOff val="0"/>
                <a:shade val="22000"/>
                <a:satMod val="160000"/>
              </a:schemeClr>
              <a:schemeClr val="accent3">
                <a:shade val="50000"/>
                <a:hueOff val="-111841"/>
                <a:satOff val="-3061"/>
                <a:lumOff val="273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Alegreya Sans SC" panose="00000500000000000000" pitchFamily="2" charset="0"/>
            </a:rPr>
            <a:t>Grunting and difficulty with feeding </a:t>
          </a:r>
        </a:p>
      </dsp:txBody>
      <dsp:txXfrm>
        <a:off x="417" y="1479147"/>
        <a:ext cx="2166659" cy="1299995"/>
      </dsp:txXfrm>
    </dsp:sp>
    <dsp:sp modelId="{7395F3DF-CB3C-46FC-A282-5FC222ECA7A8}">
      <dsp:nvSpPr>
        <dsp:cNvPr id="0" name=""/>
        <dsp:cNvSpPr/>
      </dsp:nvSpPr>
      <dsp:spPr>
        <a:xfrm>
          <a:off x="2177910" y="1483741"/>
          <a:ext cx="2166659" cy="1299995"/>
        </a:xfrm>
        <a:prstGeom prst="rect">
          <a:avLst/>
        </a:prstGeom>
        <a:blipFill rotWithShape="0">
          <a:blip xmlns:r="http://schemas.openxmlformats.org/officeDocument/2006/relationships" r:embed="rId1">
            <a:duotone>
              <a:schemeClr val="accent3">
                <a:shade val="50000"/>
                <a:hueOff val="-167762"/>
                <a:satOff val="-4591"/>
                <a:lumOff val="41023"/>
                <a:alphaOff val="0"/>
                <a:shade val="22000"/>
                <a:satMod val="160000"/>
              </a:schemeClr>
              <a:schemeClr val="accent3">
                <a:shade val="50000"/>
                <a:hueOff val="-167762"/>
                <a:satOff val="-4591"/>
                <a:lumOff val="4102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Diaphoresis during feeding (catecholamine surge)+ </a:t>
          </a:r>
          <a:r>
            <a:rPr lang="en-US" sz="1900" kern="1200" dirty="0">
              <a:latin typeface="Alegreya Sans SC" panose="00000500000000000000" pitchFamily="2" charset="0"/>
            </a:rPr>
            <a:t>suck-rest-suck</a:t>
          </a:r>
          <a:r>
            <a:rPr lang="en-US" sz="1900" kern="1200" dirty="0"/>
            <a:t> cycle </a:t>
          </a:r>
        </a:p>
      </dsp:txBody>
      <dsp:txXfrm>
        <a:off x="2177910" y="1483741"/>
        <a:ext cx="2166659" cy="1299995"/>
      </dsp:txXfrm>
    </dsp:sp>
    <dsp:sp modelId="{597AC54F-6F1A-4807-AB85-28111C99FBCC}">
      <dsp:nvSpPr>
        <dsp:cNvPr id="0" name=""/>
        <dsp:cNvSpPr/>
      </dsp:nvSpPr>
      <dsp:spPr>
        <a:xfrm>
          <a:off x="0" y="2743200"/>
          <a:ext cx="2166659" cy="1299995"/>
        </a:xfrm>
        <a:prstGeom prst="rect">
          <a:avLst/>
        </a:prstGeom>
        <a:blipFill rotWithShape="0">
          <a:blip xmlns:r="http://schemas.openxmlformats.org/officeDocument/2006/relationships" r:embed="rId1">
            <a:duotone>
              <a:schemeClr val="accent3">
                <a:shade val="50000"/>
                <a:hueOff val="-111841"/>
                <a:satOff val="-3061"/>
                <a:lumOff val="27349"/>
                <a:alphaOff val="0"/>
                <a:shade val="22000"/>
                <a:satMod val="160000"/>
              </a:schemeClr>
              <a:schemeClr val="accent3">
                <a:shade val="50000"/>
                <a:hueOff val="-111841"/>
                <a:satOff val="-3061"/>
                <a:lumOff val="273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Alegreya Sans SC" panose="00000500000000000000" pitchFamily="2" charset="0"/>
            </a:rPr>
            <a:t>Cardiomegaly and gallop rhythm S3 gallop</a:t>
          </a:r>
        </a:p>
      </dsp:txBody>
      <dsp:txXfrm>
        <a:off x="0" y="2743200"/>
        <a:ext cx="2166659" cy="1299995"/>
      </dsp:txXfrm>
    </dsp:sp>
    <dsp:sp modelId="{4FA7C248-78DF-4DD7-91F0-ADBE10910C08}">
      <dsp:nvSpPr>
        <dsp:cNvPr id="0" name=""/>
        <dsp:cNvSpPr/>
      </dsp:nvSpPr>
      <dsp:spPr>
        <a:xfrm>
          <a:off x="2177910" y="2743200"/>
          <a:ext cx="2166659" cy="1299995"/>
        </a:xfrm>
        <a:prstGeom prst="rect">
          <a:avLst/>
        </a:prstGeom>
        <a:blipFill rotWithShape="0">
          <a:blip xmlns:r="http://schemas.openxmlformats.org/officeDocument/2006/relationships" r:embed="rId1">
            <a:duotone>
              <a:schemeClr val="accent3">
                <a:shade val="50000"/>
                <a:hueOff val="-55921"/>
                <a:satOff val="-1530"/>
                <a:lumOff val="13674"/>
                <a:alphaOff val="0"/>
                <a:shade val="22000"/>
                <a:satMod val="160000"/>
              </a:schemeClr>
              <a:schemeClr val="accent3">
                <a:shade val="50000"/>
                <a:hueOff val="-55921"/>
                <a:satOff val="-1530"/>
                <a:lumOff val="1367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Alegreya Sans SC" panose="00000500000000000000" pitchFamily="2" charset="0"/>
            </a:rPr>
            <a:t>Tachycardia (&gt; 160bpm)</a:t>
          </a:r>
        </a:p>
      </dsp:txBody>
      <dsp:txXfrm>
        <a:off x="2177910" y="2743200"/>
        <a:ext cx="2166659" cy="12999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28B21-7236-46D8-B9B4-6B98F1742ED4}">
      <dsp:nvSpPr>
        <dsp:cNvPr id="0" name=""/>
        <dsp:cNvSpPr/>
      </dsp:nvSpPr>
      <dsp:spPr>
        <a:xfrm>
          <a:off x="60487" y="3770"/>
          <a:ext cx="2180289" cy="1308173"/>
        </a:xfrm>
        <a:prstGeom prst="rect">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legreya Sans SC" panose="00000500000000000000" pitchFamily="2" charset="0"/>
            </a:rPr>
            <a:t>Hepatosplenomegaly </a:t>
          </a:r>
        </a:p>
      </dsp:txBody>
      <dsp:txXfrm>
        <a:off x="60487" y="3770"/>
        <a:ext cx="2180289" cy="1308173"/>
      </dsp:txXfrm>
    </dsp:sp>
    <dsp:sp modelId="{290DA87A-8FC6-4AB8-BD11-EC864E81B5E3}">
      <dsp:nvSpPr>
        <dsp:cNvPr id="0" name=""/>
        <dsp:cNvSpPr/>
      </dsp:nvSpPr>
      <dsp:spPr>
        <a:xfrm>
          <a:off x="2251678" y="3770"/>
          <a:ext cx="2180289" cy="1308173"/>
        </a:xfrm>
        <a:prstGeom prst="rect">
          <a:avLst/>
        </a:prstGeom>
        <a:blipFill rotWithShape="0">
          <a:blip xmlns:r="http://schemas.openxmlformats.org/officeDocument/2006/relationships" r:embed="rId1">
            <a:duotone>
              <a:schemeClr val="accent3">
                <a:shade val="50000"/>
                <a:hueOff val="-67105"/>
                <a:satOff val="-1836"/>
                <a:lumOff val="16409"/>
                <a:alphaOff val="0"/>
                <a:shade val="22000"/>
                <a:satMod val="160000"/>
              </a:schemeClr>
              <a:schemeClr val="accent3">
                <a:shade val="50000"/>
                <a:hueOff val="-67105"/>
                <a:satOff val="-1836"/>
                <a:lumOff val="1640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legreya Sans SC" panose="00000500000000000000" pitchFamily="2" charset="0"/>
            </a:rPr>
            <a:t>JVP – not reliable</a:t>
          </a:r>
        </a:p>
      </dsp:txBody>
      <dsp:txXfrm>
        <a:off x="2251678" y="3770"/>
        <a:ext cx="2180289" cy="1308173"/>
      </dsp:txXfrm>
    </dsp:sp>
    <dsp:sp modelId="{37E33801-AE15-4043-A4A2-2356A5FF2B45}">
      <dsp:nvSpPr>
        <dsp:cNvPr id="0" name=""/>
        <dsp:cNvSpPr/>
      </dsp:nvSpPr>
      <dsp:spPr>
        <a:xfrm>
          <a:off x="60487" y="1322845"/>
          <a:ext cx="2180289" cy="1308173"/>
        </a:xfrm>
        <a:prstGeom prst="rect">
          <a:avLst/>
        </a:prstGeom>
        <a:blipFill rotWithShape="0">
          <a:blip xmlns:r="http://schemas.openxmlformats.org/officeDocument/2006/relationships" r:embed="rId1">
            <a:duotone>
              <a:schemeClr val="accent3">
                <a:shade val="50000"/>
                <a:hueOff val="-134210"/>
                <a:satOff val="-3673"/>
                <a:lumOff val="32818"/>
                <a:alphaOff val="0"/>
                <a:shade val="22000"/>
                <a:satMod val="160000"/>
              </a:schemeClr>
              <a:schemeClr val="accent3">
                <a:shade val="50000"/>
                <a:hueOff val="-134210"/>
                <a:satOff val="-3673"/>
                <a:lumOff val="32818"/>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legreya Sans SC" panose="00000500000000000000" pitchFamily="2" charset="0"/>
            </a:rPr>
            <a:t>Ascites / edema -  less frequently</a:t>
          </a:r>
        </a:p>
      </dsp:txBody>
      <dsp:txXfrm>
        <a:off x="60487" y="1322845"/>
        <a:ext cx="2180289" cy="1308173"/>
      </dsp:txXfrm>
    </dsp:sp>
    <dsp:sp modelId="{C0285579-B2F9-447C-99E2-47471FE78BEC}">
      <dsp:nvSpPr>
        <dsp:cNvPr id="0" name=""/>
        <dsp:cNvSpPr/>
      </dsp:nvSpPr>
      <dsp:spPr>
        <a:xfrm>
          <a:off x="2251678" y="1322845"/>
          <a:ext cx="2180289" cy="1308173"/>
        </a:xfrm>
        <a:prstGeom prst="rect">
          <a:avLst/>
        </a:prstGeom>
        <a:blipFill rotWithShape="0">
          <a:blip xmlns:r="http://schemas.openxmlformats.org/officeDocument/2006/relationships" r:embed="rId1">
            <a:duotone>
              <a:schemeClr val="accent3">
                <a:shade val="50000"/>
                <a:hueOff val="-134210"/>
                <a:satOff val="-3673"/>
                <a:lumOff val="32818"/>
                <a:alphaOff val="0"/>
                <a:shade val="22000"/>
                <a:satMod val="160000"/>
              </a:schemeClr>
              <a:schemeClr val="accent3">
                <a:shade val="50000"/>
                <a:hueOff val="-134210"/>
                <a:satOff val="-3673"/>
                <a:lumOff val="32818"/>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legreya Sans SC" panose="00000500000000000000" pitchFamily="2" charset="0"/>
            </a:rPr>
            <a:t>Most – FAILURE TO THRIVE</a:t>
          </a:r>
        </a:p>
      </dsp:txBody>
      <dsp:txXfrm>
        <a:off x="2251678" y="1322845"/>
        <a:ext cx="2180289" cy="1308173"/>
      </dsp:txXfrm>
    </dsp:sp>
    <dsp:sp modelId="{C4205342-78D4-4974-A317-BBE026553E2D}">
      <dsp:nvSpPr>
        <dsp:cNvPr id="0" name=""/>
        <dsp:cNvSpPr/>
      </dsp:nvSpPr>
      <dsp:spPr>
        <a:xfrm>
          <a:off x="1159342" y="2640632"/>
          <a:ext cx="2180289" cy="1308173"/>
        </a:xfrm>
        <a:prstGeom prst="rect">
          <a:avLst/>
        </a:prstGeom>
        <a:blipFill rotWithShape="0">
          <a:blip xmlns:r="http://schemas.openxmlformats.org/officeDocument/2006/relationships" r:embed="rId1">
            <a:duotone>
              <a:schemeClr val="accent3">
                <a:shade val="50000"/>
                <a:hueOff val="-67105"/>
                <a:satOff val="-1836"/>
                <a:lumOff val="16409"/>
                <a:alphaOff val="0"/>
                <a:shade val="22000"/>
                <a:satMod val="160000"/>
              </a:schemeClr>
              <a:schemeClr val="accent3">
                <a:shade val="50000"/>
                <a:hueOff val="-67105"/>
                <a:satOff val="-1836"/>
                <a:lumOff val="1640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legreya Sans SC" panose="00000500000000000000" pitchFamily="2" charset="0"/>
            </a:rPr>
            <a:t>Lead to renal and hepatic failure</a:t>
          </a:r>
        </a:p>
      </dsp:txBody>
      <dsp:txXfrm>
        <a:off x="1159342" y="2640632"/>
        <a:ext cx="2180289" cy="13081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8B3E0-0B66-43DF-A02B-BF73620EC602}">
      <dsp:nvSpPr>
        <dsp:cNvPr id="0" name=""/>
        <dsp:cNvSpPr/>
      </dsp:nvSpPr>
      <dsp:spPr>
        <a:xfrm>
          <a:off x="417" y="485287"/>
          <a:ext cx="2166659" cy="1299995"/>
        </a:xfrm>
        <a:prstGeom prst="rect">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latin typeface="Alegreya Sans SC" panose="00000500000000000000" pitchFamily="2" charset="0"/>
            </a:rPr>
            <a:t> (&gt;20) </a:t>
          </a:r>
          <a:r>
            <a:rPr lang="en-US" sz="2600" kern="1200" dirty="0" err="1">
              <a:latin typeface="Alegreya Sans SC" panose="00000500000000000000" pitchFamily="2" charset="0"/>
            </a:rPr>
            <a:t>Tachypnoea</a:t>
          </a:r>
          <a:endParaRPr lang="en-US" sz="2600" kern="1200" dirty="0"/>
        </a:p>
      </dsp:txBody>
      <dsp:txXfrm>
        <a:off x="417" y="485287"/>
        <a:ext cx="2166659" cy="1299995"/>
      </dsp:txXfrm>
    </dsp:sp>
    <dsp:sp modelId="{85C18B4C-5412-43C5-A4BC-8BA1EFFA312A}">
      <dsp:nvSpPr>
        <dsp:cNvPr id="0" name=""/>
        <dsp:cNvSpPr/>
      </dsp:nvSpPr>
      <dsp:spPr>
        <a:xfrm>
          <a:off x="2177910" y="485287"/>
          <a:ext cx="2166659" cy="1299995"/>
        </a:xfrm>
        <a:prstGeom prst="rect">
          <a:avLst/>
        </a:prstGeom>
        <a:blipFill rotWithShape="0">
          <a:blip xmlns:r="http://schemas.openxmlformats.org/officeDocument/2006/relationships" r:embed="rId1">
            <a:duotone>
              <a:schemeClr val="accent3">
                <a:shade val="50000"/>
                <a:hueOff val="-111841"/>
                <a:satOff val="-3061"/>
                <a:lumOff val="27349"/>
                <a:alphaOff val="0"/>
                <a:shade val="22000"/>
                <a:satMod val="160000"/>
              </a:schemeClr>
              <a:schemeClr val="accent3">
                <a:shade val="50000"/>
                <a:hueOff val="-111841"/>
                <a:satOff val="-3061"/>
                <a:lumOff val="273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latin typeface="Alegreya Sans SC" panose="00000500000000000000" pitchFamily="2" charset="0"/>
            </a:rPr>
            <a:t>Respiratory distress</a:t>
          </a:r>
        </a:p>
      </dsp:txBody>
      <dsp:txXfrm>
        <a:off x="2177910" y="485287"/>
        <a:ext cx="2166659" cy="1299995"/>
      </dsp:txXfrm>
    </dsp:sp>
    <dsp:sp modelId="{40F12955-24B7-4ECB-BCD2-3DFB8199AB2A}">
      <dsp:nvSpPr>
        <dsp:cNvPr id="0" name=""/>
        <dsp:cNvSpPr/>
      </dsp:nvSpPr>
      <dsp:spPr>
        <a:xfrm>
          <a:off x="1089164" y="1796116"/>
          <a:ext cx="2166659" cy="1299995"/>
        </a:xfrm>
        <a:prstGeom prst="rect">
          <a:avLst/>
        </a:prstGeom>
        <a:blipFill rotWithShape="0">
          <a:blip xmlns:r="http://schemas.openxmlformats.org/officeDocument/2006/relationships" r:embed="rId1">
            <a:duotone>
              <a:schemeClr val="accent3">
                <a:shade val="50000"/>
                <a:hueOff val="-111841"/>
                <a:satOff val="-3061"/>
                <a:lumOff val="27349"/>
                <a:alphaOff val="0"/>
                <a:shade val="22000"/>
                <a:satMod val="160000"/>
              </a:schemeClr>
              <a:schemeClr val="accent3">
                <a:shade val="50000"/>
                <a:hueOff val="-111841"/>
                <a:satOff val="-3061"/>
                <a:lumOff val="273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latin typeface="Alegreya Sans SC" panose="00000500000000000000" pitchFamily="2" charset="0"/>
            </a:rPr>
            <a:t>Wheezing (cardiac </a:t>
          </a:r>
          <a:r>
            <a:rPr lang="en-US" sz="2600" kern="1200" dirty="0" err="1">
              <a:latin typeface="Alegreya Sans SC" panose="00000500000000000000" pitchFamily="2" charset="0"/>
            </a:rPr>
            <a:t>asthmma</a:t>
          </a:r>
          <a:r>
            <a:rPr lang="en-US" sz="2600" kern="1200" dirty="0"/>
            <a:t>)</a:t>
          </a:r>
        </a:p>
      </dsp:txBody>
      <dsp:txXfrm>
        <a:off x="1089164" y="1796116"/>
        <a:ext cx="2166659" cy="12999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1ED7E-00D7-44D9-8ED0-6163776284D9}">
      <dsp:nvSpPr>
        <dsp:cNvPr id="0" name=""/>
        <dsp:cNvSpPr/>
      </dsp:nvSpPr>
      <dsp:spPr>
        <a:xfrm>
          <a:off x="417" y="446710"/>
          <a:ext cx="2167451" cy="1300470"/>
        </a:xfrm>
        <a:prstGeom prst="rect">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a:latin typeface="Alegreya Sans SC" panose="00000500000000000000" pitchFamily="2" charset="0"/>
            </a:rPr>
            <a:t>Hepatosplenomegal</a:t>
          </a:r>
          <a:r>
            <a:rPr lang="en-US" sz="1700" kern="1200" dirty="0" err="1"/>
            <a:t>y</a:t>
          </a:r>
          <a:r>
            <a:rPr lang="en-US" sz="1700" kern="1200" dirty="0"/>
            <a:t> </a:t>
          </a:r>
        </a:p>
      </dsp:txBody>
      <dsp:txXfrm>
        <a:off x="417" y="446710"/>
        <a:ext cx="2167451" cy="1300470"/>
      </dsp:txXfrm>
    </dsp:sp>
    <dsp:sp modelId="{6871A3B5-0180-4800-8433-A4203C0C78AC}">
      <dsp:nvSpPr>
        <dsp:cNvPr id="0" name=""/>
        <dsp:cNvSpPr/>
      </dsp:nvSpPr>
      <dsp:spPr>
        <a:xfrm>
          <a:off x="2178706" y="446710"/>
          <a:ext cx="2167451" cy="1300470"/>
        </a:xfrm>
        <a:prstGeom prst="rect">
          <a:avLst/>
        </a:prstGeom>
        <a:blipFill rotWithShape="0">
          <a:blip xmlns:r="http://schemas.openxmlformats.org/officeDocument/2006/relationships" r:embed="rId1">
            <a:duotone>
              <a:schemeClr val="accent3">
                <a:shade val="50000"/>
                <a:hueOff val="-111841"/>
                <a:satOff val="-3061"/>
                <a:lumOff val="27349"/>
                <a:alphaOff val="0"/>
                <a:shade val="22000"/>
                <a:satMod val="160000"/>
              </a:schemeClr>
              <a:schemeClr val="accent3">
                <a:shade val="50000"/>
                <a:hueOff val="-111841"/>
                <a:satOff val="-3061"/>
                <a:lumOff val="273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legreya Sans SC" panose="00000500000000000000" pitchFamily="2" charset="0"/>
            </a:rPr>
            <a:t>JVP distention</a:t>
          </a:r>
        </a:p>
      </dsp:txBody>
      <dsp:txXfrm>
        <a:off x="2178706" y="446710"/>
        <a:ext cx="2167451" cy="1300470"/>
      </dsp:txXfrm>
    </dsp:sp>
    <dsp:sp modelId="{820AB30A-D10A-4B77-9721-E6E3EFCDC7C5}">
      <dsp:nvSpPr>
        <dsp:cNvPr id="0" name=""/>
        <dsp:cNvSpPr/>
      </dsp:nvSpPr>
      <dsp:spPr>
        <a:xfrm>
          <a:off x="1089561" y="1758018"/>
          <a:ext cx="2167451" cy="1300470"/>
        </a:xfrm>
        <a:prstGeom prst="rect">
          <a:avLst/>
        </a:prstGeom>
        <a:blipFill rotWithShape="0">
          <a:blip xmlns:r="http://schemas.openxmlformats.org/officeDocument/2006/relationships" r:embed="rId1">
            <a:duotone>
              <a:schemeClr val="accent3">
                <a:shade val="50000"/>
                <a:hueOff val="-111841"/>
                <a:satOff val="-3061"/>
                <a:lumOff val="27349"/>
                <a:alphaOff val="0"/>
                <a:shade val="22000"/>
                <a:satMod val="160000"/>
              </a:schemeClr>
              <a:schemeClr val="accent3">
                <a:shade val="50000"/>
                <a:hueOff val="-111841"/>
                <a:satOff val="-3061"/>
                <a:lumOff val="273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legreya Sans SC" panose="00000500000000000000" pitchFamily="2" charset="0"/>
            </a:rPr>
            <a:t>Edema / </a:t>
          </a:r>
          <a:r>
            <a:rPr lang="en-US" sz="1700" kern="1200" dirty="0" err="1">
              <a:latin typeface="Alegreya Sans SC" panose="00000500000000000000" pitchFamily="2" charset="0"/>
            </a:rPr>
            <a:t>ascites</a:t>
          </a:r>
          <a:r>
            <a:rPr lang="en-US" sz="1700" kern="1200" dirty="0">
              <a:latin typeface="Alegreya Sans SC" panose="00000500000000000000" pitchFamily="2" charset="0"/>
            </a:rPr>
            <a:t> / pleural effusion</a:t>
          </a:r>
        </a:p>
      </dsp:txBody>
      <dsp:txXfrm>
        <a:off x="1089561" y="1758018"/>
        <a:ext cx="2167451" cy="13004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7C4CA-63E2-42BC-8449-35F240784529}">
      <dsp:nvSpPr>
        <dsp:cNvPr id="0" name=""/>
        <dsp:cNvSpPr/>
      </dsp:nvSpPr>
      <dsp:spPr>
        <a:xfrm rot="5400000">
          <a:off x="4260738" y="-2520559"/>
          <a:ext cx="1105390" cy="6146509"/>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70485" rIns="140970" bIns="7048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legreya Sans SC" panose="00000500000000000000" pitchFamily="2" charset="0"/>
            </a:rPr>
            <a:t>Anemia                   . Metabolic</a:t>
          </a:r>
        </a:p>
        <a:p>
          <a:pPr marL="228600" lvl="1" indent="-228600" algn="l" defTabSz="889000">
            <a:lnSpc>
              <a:spcPct val="90000"/>
            </a:lnSpc>
            <a:spcBef>
              <a:spcPct val="0"/>
            </a:spcBef>
            <a:spcAft>
              <a:spcPct val="15000"/>
            </a:spcAft>
            <a:buChar char="••"/>
          </a:pPr>
          <a:r>
            <a:rPr lang="en-US" sz="2000" kern="1200" dirty="0">
              <a:latin typeface="Alegreya Sans SC" panose="00000500000000000000" pitchFamily="2" charset="0"/>
            </a:rPr>
            <a:t>Arrhythmia-  SVT    .  Myocarditis</a:t>
          </a:r>
        </a:p>
        <a:p>
          <a:pPr marL="228600" lvl="1" indent="-228600" algn="l" defTabSz="889000">
            <a:lnSpc>
              <a:spcPct val="90000"/>
            </a:lnSpc>
            <a:spcBef>
              <a:spcPct val="0"/>
            </a:spcBef>
            <a:spcAft>
              <a:spcPct val="15000"/>
            </a:spcAft>
            <a:buChar char="••"/>
          </a:pPr>
          <a:r>
            <a:rPr lang="en-US" sz="2000" kern="1200" dirty="0">
              <a:latin typeface="Alegreya Sans SC" panose="00000500000000000000" pitchFamily="2" charset="0"/>
            </a:rPr>
            <a:t>asphyxia</a:t>
          </a:r>
        </a:p>
      </dsp:txBody>
      <dsp:txXfrm rot="-5400000">
        <a:off x="1740179" y="53961"/>
        <a:ext cx="6092548" cy="997468"/>
      </dsp:txXfrm>
    </dsp:sp>
    <dsp:sp modelId="{642ADDBE-0657-4171-8210-6EB27F8B3E5C}">
      <dsp:nvSpPr>
        <dsp:cNvPr id="0" name=""/>
        <dsp:cNvSpPr/>
      </dsp:nvSpPr>
      <dsp:spPr>
        <a:xfrm>
          <a:off x="85009" y="1021"/>
          <a:ext cx="1627259" cy="1216297"/>
        </a:xfrm>
        <a:prstGeom prst="roundRect">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latin typeface="Alegreya Sans SC" panose="00000500000000000000" pitchFamily="2" charset="0"/>
            </a:rPr>
            <a:t>Day 1/fetal </a:t>
          </a:r>
        </a:p>
      </dsp:txBody>
      <dsp:txXfrm>
        <a:off x="144384" y="60396"/>
        <a:ext cx="1508509" cy="1097547"/>
      </dsp:txXfrm>
    </dsp:sp>
    <dsp:sp modelId="{BFB25D14-CA23-41CF-9C0B-CD625F691F25}">
      <dsp:nvSpPr>
        <dsp:cNvPr id="0" name=""/>
        <dsp:cNvSpPr/>
      </dsp:nvSpPr>
      <dsp:spPr>
        <a:xfrm rot="5400000">
          <a:off x="4026036" y="-1038811"/>
          <a:ext cx="1500619" cy="6134509"/>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70485" rIns="140970" bIns="7048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legreya Sans SC" panose="00000500000000000000" pitchFamily="2" charset="0"/>
            </a:rPr>
            <a:t>Duct dependent  heart disease  . Large VSD,AVSD</a:t>
          </a:r>
        </a:p>
        <a:p>
          <a:pPr marL="228600" lvl="1" indent="-228600" algn="l" defTabSz="889000">
            <a:lnSpc>
              <a:spcPct val="90000"/>
            </a:lnSpc>
            <a:spcBef>
              <a:spcPct val="0"/>
            </a:spcBef>
            <a:spcAft>
              <a:spcPct val="15000"/>
            </a:spcAft>
            <a:buChar char="••"/>
          </a:pPr>
          <a:r>
            <a:rPr lang="en-US" sz="2000" kern="1200" dirty="0">
              <a:latin typeface="Alegreya Sans SC" panose="00000500000000000000" pitchFamily="2" charset="0"/>
            </a:rPr>
            <a:t>TGA with intact septum            . Large PDA</a:t>
          </a:r>
        </a:p>
        <a:p>
          <a:pPr marL="228600" lvl="1" indent="-228600" algn="l" defTabSz="889000">
            <a:lnSpc>
              <a:spcPct val="90000"/>
            </a:lnSpc>
            <a:spcBef>
              <a:spcPct val="0"/>
            </a:spcBef>
            <a:spcAft>
              <a:spcPct val="15000"/>
            </a:spcAft>
            <a:buChar char="••"/>
          </a:pPr>
          <a:r>
            <a:rPr lang="en-US" sz="2000" kern="1200" dirty="0">
              <a:latin typeface="Alegreya Sans SC" panose="00000500000000000000" pitchFamily="2" charset="0"/>
            </a:rPr>
            <a:t>Adrenal insufficiency                . TAPVR W/O obstruction</a:t>
          </a:r>
        </a:p>
        <a:p>
          <a:pPr marL="114300" lvl="1" indent="-114300" algn="l" defTabSz="577850">
            <a:lnSpc>
              <a:spcPct val="90000"/>
            </a:lnSpc>
            <a:spcBef>
              <a:spcPct val="0"/>
            </a:spcBef>
            <a:spcAft>
              <a:spcPct val="15000"/>
            </a:spcAft>
            <a:buChar char="••"/>
          </a:pPr>
          <a:endParaRPr lang="en-US" sz="1300" kern="1200" dirty="0">
            <a:latin typeface="Alegreya Sans SC" panose="00000500000000000000" pitchFamily="2" charset="0"/>
          </a:endParaRPr>
        </a:p>
      </dsp:txBody>
      <dsp:txXfrm rot="-5400000">
        <a:off x="1709091" y="1351388"/>
        <a:ext cx="6061255" cy="1354111"/>
      </dsp:txXfrm>
    </dsp:sp>
    <dsp:sp modelId="{383FDB58-7981-4566-B860-ABA58CC4C4DF}">
      <dsp:nvSpPr>
        <dsp:cNvPr id="0" name=""/>
        <dsp:cNvSpPr/>
      </dsp:nvSpPr>
      <dsp:spPr>
        <a:xfrm>
          <a:off x="76218" y="1450702"/>
          <a:ext cx="1624082" cy="1216297"/>
        </a:xfrm>
        <a:prstGeom prst="roundRect">
          <a:avLst/>
        </a:prstGeom>
        <a:blipFill rotWithShape="0">
          <a:blip xmlns:r="http://schemas.openxmlformats.org/officeDocument/2006/relationships" r:embed="rId1">
            <a:duotone>
              <a:schemeClr val="accent3">
                <a:shade val="50000"/>
                <a:hueOff val="-83881"/>
                <a:satOff val="-2296"/>
                <a:lumOff val="20512"/>
                <a:alphaOff val="0"/>
                <a:shade val="22000"/>
                <a:satMod val="160000"/>
              </a:schemeClr>
              <a:schemeClr val="accent3">
                <a:shade val="50000"/>
                <a:hueOff val="-83881"/>
                <a:satOff val="-2296"/>
                <a:lumOff val="2051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latin typeface="Alegreya Sans SC" panose="00000500000000000000" pitchFamily="2" charset="0"/>
            </a:rPr>
            <a:t>1</a:t>
          </a:r>
          <a:r>
            <a:rPr lang="en-US" sz="3300" kern="1200" baseline="30000" dirty="0">
              <a:latin typeface="Alegreya Sans SC" panose="00000500000000000000" pitchFamily="2" charset="0"/>
            </a:rPr>
            <a:t>st</a:t>
          </a:r>
          <a:r>
            <a:rPr lang="en-US" sz="3300" kern="1200" dirty="0">
              <a:latin typeface="Alegreya Sans SC" panose="00000500000000000000" pitchFamily="2" charset="0"/>
            </a:rPr>
            <a:t> -2</a:t>
          </a:r>
          <a:r>
            <a:rPr lang="en-US" sz="3300" kern="1200" baseline="30000" dirty="0">
              <a:latin typeface="Alegreya Sans SC" panose="00000500000000000000" pitchFamily="2" charset="0"/>
            </a:rPr>
            <a:t>nd</a:t>
          </a:r>
          <a:r>
            <a:rPr lang="en-US" sz="3300" kern="1200" dirty="0">
              <a:latin typeface="Alegreya Sans SC" panose="00000500000000000000" pitchFamily="2" charset="0"/>
            </a:rPr>
            <a:t> week</a:t>
          </a:r>
        </a:p>
      </dsp:txBody>
      <dsp:txXfrm>
        <a:off x="135593" y="1510077"/>
        <a:ext cx="1505332" cy="1097547"/>
      </dsp:txXfrm>
    </dsp:sp>
    <dsp:sp modelId="{EE2FA5E7-D374-4AE1-9B42-7B47EBAD0F79}">
      <dsp:nvSpPr>
        <dsp:cNvPr id="0" name=""/>
        <dsp:cNvSpPr/>
      </dsp:nvSpPr>
      <dsp:spPr>
        <a:xfrm rot="5400000">
          <a:off x="4232827" y="374462"/>
          <a:ext cx="1105390" cy="6146509"/>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Alegreya Sans SC" panose="00000500000000000000" pitchFamily="2" charset="0"/>
            </a:rPr>
            <a:t>VSD,PDA,AVSD</a:t>
          </a:r>
        </a:p>
        <a:p>
          <a:pPr marL="171450" lvl="1" indent="-171450" algn="l" defTabSz="755650">
            <a:lnSpc>
              <a:spcPct val="90000"/>
            </a:lnSpc>
            <a:spcBef>
              <a:spcPct val="0"/>
            </a:spcBef>
            <a:spcAft>
              <a:spcPct val="15000"/>
            </a:spcAft>
            <a:buChar char="••"/>
          </a:pPr>
          <a:r>
            <a:rPr lang="en-US" sz="1700" kern="1200" dirty="0">
              <a:latin typeface="Alegreya Sans SC" panose="00000500000000000000" pitchFamily="2" charset="0"/>
            </a:rPr>
            <a:t>ALCAPA</a:t>
          </a:r>
        </a:p>
        <a:p>
          <a:pPr marL="171450" lvl="1" indent="-171450" algn="l" defTabSz="755650">
            <a:lnSpc>
              <a:spcPct val="90000"/>
            </a:lnSpc>
            <a:spcBef>
              <a:spcPct val="0"/>
            </a:spcBef>
            <a:spcAft>
              <a:spcPct val="15000"/>
            </a:spcAft>
            <a:buChar char="••"/>
          </a:pPr>
          <a:r>
            <a:rPr lang="en-US" sz="1700" kern="1200" dirty="0">
              <a:latin typeface="Alegreya Sans SC" panose="00000500000000000000" pitchFamily="2" charset="0"/>
            </a:rPr>
            <a:t>TGA with VSD without PS</a:t>
          </a:r>
        </a:p>
      </dsp:txBody>
      <dsp:txXfrm rot="-5400000">
        <a:off x="1712268" y="2948983"/>
        <a:ext cx="6092548" cy="997468"/>
      </dsp:txXfrm>
    </dsp:sp>
    <dsp:sp modelId="{3C790005-21F5-4855-80FB-52CFD0A32C20}">
      <dsp:nvSpPr>
        <dsp:cNvPr id="0" name=""/>
        <dsp:cNvSpPr/>
      </dsp:nvSpPr>
      <dsp:spPr>
        <a:xfrm>
          <a:off x="85009" y="2839568"/>
          <a:ext cx="1627259" cy="1216297"/>
        </a:xfrm>
        <a:prstGeom prst="roundRect">
          <a:avLst/>
        </a:prstGeom>
        <a:blipFill rotWithShape="0">
          <a:blip xmlns:r="http://schemas.openxmlformats.org/officeDocument/2006/relationships" r:embed="rId1">
            <a:duotone>
              <a:schemeClr val="accent3">
                <a:shade val="50000"/>
                <a:hueOff val="-167762"/>
                <a:satOff val="-4591"/>
                <a:lumOff val="41023"/>
                <a:alphaOff val="0"/>
                <a:shade val="22000"/>
                <a:satMod val="160000"/>
              </a:schemeClr>
              <a:schemeClr val="accent3">
                <a:shade val="50000"/>
                <a:hueOff val="-167762"/>
                <a:satOff val="-4591"/>
                <a:lumOff val="4102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latin typeface="Alegreya Sans SC" panose="00000500000000000000" pitchFamily="2" charset="0"/>
            </a:rPr>
            <a:t>1-2 month</a:t>
          </a:r>
        </a:p>
      </dsp:txBody>
      <dsp:txXfrm>
        <a:off x="144384" y="2898943"/>
        <a:ext cx="1508509" cy="1097547"/>
      </dsp:txXfrm>
    </dsp:sp>
    <dsp:sp modelId="{5F010D6F-508F-4458-A5F5-36093A2EE88A}">
      <dsp:nvSpPr>
        <dsp:cNvPr id="0" name=""/>
        <dsp:cNvSpPr/>
      </dsp:nvSpPr>
      <dsp:spPr>
        <a:xfrm rot="5400000">
          <a:off x="4336899" y="1639285"/>
          <a:ext cx="973038" cy="6171088"/>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RF/RHD</a:t>
          </a:r>
        </a:p>
        <a:p>
          <a:pPr marL="171450" lvl="1" indent="-171450" algn="l" defTabSz="755650">
            <a:lnSpc>
              <a:spcPct val="90000"/>
            </a:lnSpc>
            <a:spcBef>
              <a:spcPct val="0"/>
            </a:spcBef>
            <a:spcAft>
              <a:spcPct val="15000"/>
            </a:spcAft>
            <a:buChar char="••"/>
          </a:pPr>
          <a:r>
            <a:rPr lang="en-US" sz="1700" kern="1200" dirty="0"/>
            <a:t>CHD with operative CHD</a:t>
          </a:r>
        </a:p>
        <a:p>
          <a:pPr marL="171450" lvl="1" indent="-171450" algn="l" defTabSz="755650">
            <a:lnSpc>
              <a:spcPct val="90000"/>
            </a:lnSpc>
            <a:spcBef>
              <a:spcPct val="0"/>
            </a:spcBef>
            <a:spcAft>
              <a:spcPct val="15000"/>
            </a:spcAft>
            <a:buChar char="••"/>
          </a:pPr>
          <a:r>
            <a:rPr lang="en-US" sz="1700" kern="1200" dirty="0"/>
            <a:t> Cardiomyopathy/</a:t>
          </a:r>
          <a:r>
            <a:rPr lang="en-US" sz="1700" kern="1200" dirty="0" err="1"/>
            <a:t>tachy</a:t>
          </a:r>
          <a:r>
            <a:rPr lang="en-US" sz="1700" kern="1200" dirty="0"/>
            <a:t> cardiomyopathies, </a:t>
          </a:r>
          <a:r>
            <a:rPr lang="en-US" sz="1700" kern="1200" dirty="0" err="1"/>
            <a:t>mcomplications</a:t>
          </a:r>
          <a:r>
            <a:rPr lang="en-US" sz="1700" kern="1200" dirty="0"/>
            <a:t>/</a:t>
          </a:r>
          <a:r>
            <a:rPr lang="en-US" sz="1700" kern="1200" dirty="0" err="1"/>
            <a:t>postyocarditis</a:t>
          </a:r>
          <a:endParaRPr lang="en-US" sz="1700" kern="1200" dirty="0"/>
        </a:p>
      </dsp:txBody>
      <dsp:txXfrm rot="-5400000">
        <a:off x="1737874" y="4285810"/>
        <a:ext cx="6123588" cy="878038"/>
      </dsp:txXfrm>
    </dsp:sp>
    <dsp:sp modelId="{CA23CB09-059A-489E-8CA8-A8B21484B593}">
      <dsp:nvSpPr>
        <dsp:cNvPr id="0" name=""/>
        <dsp:cNvSpPr/>
      </dsp:nvSpPr>
      <dsp:spPr>
        <a:xfrm>
          <a:off x="85009" y="4116681"/>
          <a:ext cx="1659893" cy="1216297"/>
        </a:xfrm>
        <a:prstGeom prst="roundRect">
          <a:avLst/>
        </a:prstGeom>
        <a:blipFill rotWithShape="0">
          <a:blip xmlns:r="http://schemas.openxmlformats.org/officeDocument/2006/relationships" r:embed="rId1">
            <a:duotone>
              <a:schemeClr val="accent3">
                <a:shade val="50000"/>
                <a:hueOff val="-83881"/>
                <a:satOff val="-2296"/>
                <a:lumOff val="20512"/>
                <a:alphaOff val="0"/>
                <a:shade val="22000"/>
                <a:satMod val="160000"/>
              </a:schemeClr>
              <a:schemeClr val="accent3">
                <a:shade val="50000"/>
                <a:hueOff val="-83881"/>
                <a:satOff val="-2296"/>
                <a:lumOff val="2051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latin typeface="Alegreya Sans SC" panose="00000500000000000000" pitchFamily="2" charset="0"/>
            </a:rPr>
            <a:t>&gt;2 yr </a:t>
          </a:r>
        </a:p>
      </dsp:txBody>
      <dsp:txXfrm>
        <a:off x="144384" y="4176056"/>
        <a:ext cx="1541143" cy="10975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95D7-F4EA-4659-B18F-DCEA6C430FC2}">
      <dsp:nvSpPr>
        <dsp:cNvPr id="0" name=""/>
        <dsp:cNvSpPr/>
      </dsp:nvSpPr>
      <dsp:spPr>
        <a:xfrm>
          <a:off x="0" y="458951"/>
          <a:ext cx="8229600" cy="579600"/>
        </a:xfrm>
        <a:prstGeom prst="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E501441-89DE-43CC-AF3A-B0397CBE3F1F}">
      <dsp:nvSpPr>
        <dsp:cNvPr id="0" name=""/>
        <dsp:cNvSpPr/>
      </dsp:nvSpPr>
      <dsp:spPr>
        <a:xfrm>
          <a:off x="457199" y="58086"/>
          <a:ext cx="5760720" cy="678960"/>
        </a:xfrm>
        <a:prstGeom prst="roundRect">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US" sz="2300" u="sng" kern="1200" dirty="0" err="1">
              <a:latin typeface="Alegreya Sans SC" panose="00000500000000000000" pitchFamily="2" charset="0"/>
            </a:rPr>
            <a:t>Hx</a:t>
          </a:r>
          <a:r>
            <a:rPr lang="en-US" sz="2300" u="sng" kern="1200" dirty="0">
              <a:latin typeface="Alegreya Sans SC" panose="00000500000000000000" pitchFamily="2" charset="0"/>
            </a:rPr>
            <a:t> + PE + BP (UL and LL</a:t>
          </a:r>
          <a:r>
            <a:rPr lang="en-US" sz="2300" kern="1200" dirty="0"/>
            <a:t>)</a:t>
          </a:r>
        </a:p>
      </dsp:txBody>
      <dsp:txXfrm>
        <a:off x="490343" y="91230"/>
        <a:ext cx="5694432" cy="612672"/>
      </dsp:txXfrm>
    </dsp:sp>
    <dsp:sp modelId="{E874C037-36C0-4603-94AD-99BC02D39E3D}">
      <dsp:nvSpPr>
        <dsp:cNvPr id="0" name=""/>
        <dsp:cNvSpPr/>
      </dsp:nvSpPr>
      <dsp:spPr>
        <a:xfrm>
          <a:off x="0" y="1502231"/>
          <a:ext cx="8229600" cy="959962"/>
        </a:xfrm>
        <a:prstGeom prst="rect">
          <a:avLst/>
        </a:prstGeom>
        <a:solidFill>
          <a:schemeClr val="lt1">
            <a:alpha val="90000"/>
            <a:hueOff val="0"/>
            <a:satOff val="0"/>
            <a:lumOff val="0"/>
            <a:alphaOff val="0"/>
          </a:schemeClr>
        </a:solidFill>
        <a:ln w="9525" cap="flat" cmpd="sng" algn="ctr">
          <a:solidFill>
            <a:schemeClr val="accent3">
              <a:shade val="50000"/>
              <a:hueOff val="-83881"/>
              <a:satOff val="-2296"/>
              <a:lumOff val="20512"/>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latin typeface="Alegreya Sans SC" panose="00000500000000000000" pitchFamily="2" charset="0"/>
            </a:rPr>
            <a:t>Anemia / infection</a:t>
          </a:r>
        </a:p>
      </dsp:txBody>
      <dsp:txXfrm>
        <a:off x="0" y="1502231"/>
        <a:ext cx="8229600" cy="959962"/>
      </dsp:txXfrm>
    </dsp:sp>
    <dsp:sp modelId="{200468D2-6D03-4FA2-9EA6-2479F1118A04}">
      <dsp:nvSpPr>
        <dsp:cNvPr id="0" name=""/>
        <dsp:cNvSpPr/>
      </dsp:nvSpPr>
      <dsp:spPr>
        <a:xfrm>
          <a:off x="381001" y="1201085"/>
          <a:ext cx="5760720" cy="678960"/>
        </a:xfrm>
        <a:prstGeom prst="roundRect">
          <a:avLst/>
        </a:prstGeom>
        <a:blipFill rotWithShape="0">
          <a:blip xmlns:r="http://schemas.openxmlformats.org/officeDocument/2006/relationships" r:embed="rId1">
            <a:duotone>
              <a:schemeClr val="accent3">
                <a:shade val="50000"/>
                <a:hueOff val="-83881"/>
                <a:satOff val="-2296"/>
                <a:lumOff val="20512"/>
                <a:alphaOff val="0"/>
                <a:shade val="22000"/>
                <a:satMod val="160000"/>
              </a:schemeClr>
              <a:schemeClr val="accent3">
                <a:shade val="50000"/>
                <a:hueOff val="-83881"/>
                <a:satOff val="-2296"/>
                <a:lumOff val="2051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US" sz="2300" kern="1200" dirty="0">
              <a:latin typeface="Alegreya Sans SC" panose="00000500000000000000" pitchFamily="2" charset="0"/>
            </a:rPr>
            <a:t>FBC and </a:t>
          </a:r>
          <a:r>
            <a:rPr lang="en-US" sz="2300" kern="1200" dirty="0" err="1">
              <a:latin typeface="Alegreya Sans SC" panose="00000500000000000000" pitchFamily="2" charset="0"/>
            </a:rPr>
            <a:t>Hb</a:t>
          </a:r>
          <a:r>
            <a:rPr lang="en-US" sz="2300" kern="1200" dirty="0">
              <a:latin typeface="Alegreya Sans SC" panose="00000500000000000000" pitchFamily="2" charset="0"/>
            </a:rPr>
            <a:t> concentration</a:t>
          </a:r>
        </a:p>
      </dsp:txBody>
      <dsp:txXfrm>
        <a:off x="414145" y="1234229"/>
        <a:ext cx="5694432" cy="612672"/>
      </dsp:txXfrm>
    </dsp:sp>
    <dsp:sp modelId="{4E49FAAB-A32E-4B7F-B018-5096F71422D4}">
      <dsp:nvSpPr>
        <dsp:cNvPr id="0" name=""/>
        <dsp:cNvSpPr/>
      </dsp:nvSpPr>
      <dsp:spPr>
        <a:xfrm>
          <a:off x="0" y="2925873"/>
          <a:ext cx="8229600" cy="1702575"/>
        </a:xfrm>
        <a:prstGeom prst="rect">
          <a:avLst/>
        </a:prstGeom>
        <a:solidFill>
          <a:schemeClr val="lt1">
            <a:alpha val="90000"/>
            <a:hueOff val="0"/>
            <a:satOff val="0"/>
            <a:lumOff val="0"/>
            <a:alphaOff val="0"/>
          </a:schemeClr>
        </a:solidFill>
        <a:ln w="9525" cap="flat" cmpd="sng" algn="ctr">
          <a:solidFill>
            <a:schemeClr val="accent3">
              <a:shade val="50000"/>
              <a:hueOff val="-167762"/>
              <a:satOff val="-4591"/>
              <a:lumOff val="41023"/>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latin typeface="Alegreya Sans SC" panose="00000500000000000000" pitchFamily="2" charset="0"/>
            </a:rPr>
            <a:t>Distinguished CHF from primary respiratory process</a:t>
          </a:r>
        </a:p>
        <a:p>
          <a:pPr marL="228600" lvl="1" indent="-228600" algn="l" defTabSz="1022350">
            <a:lnSpc>
              <a:spcPct val="90000"/>
            </a:lnSpc>
            <a:spcBef>
              <a:spcPct val="0"/>
            </a:spcBef>
            <a:spcAft>
              <a:spcPct val="15000"/>
            </a:spcAft>
            <a:buChar char="••"/>
          </a:pPr>
          <a:r>
            <a:rPr lang="en-US" sz="2300" kern="1200" dirty="0">
              <a:latin typeface="Alegreya Sans SC" panose="00000500000000000000" pitchFamily="2" charset="0"/>
            </a:rPr>
            <a:t>&gt;100 pg/</a:t>
          </a:r>
          <a:r>
            <a:rPr lang="en-US" sz="2300" kern="1200" dirty="0" err="1">
              <a:latin typeface="Alegreya Sans SC" panose="00000500000000000000" pitchFamily="2" charset="0"/>
            </a:rPr>
            <a:t>mL</a:t>
          </a:r>
          <a:r>
            <a:rPr lang="en-US" sz="2300" kern="1200" dirty="0">
              <a:latin typeface="Alegreya Sans SC" panose="00000500000000000000" pitchFamily="2" charset="0"/>
            </a:rPr>
            <a:t> (in adult and children)</a:t>
          </a:r>
        </a:p>
        <a:p>
          <a:pPr marL="228600" lvl="1" indent="-228600" algn="l" defTabSz="1022350">
            <a:lnSpc>
              <a:spcPct val="90000"/>
            </a:lnSpc>
            <a:spcBef>
              <a:spcPct val="0"/>
            </a:spcBef>
            <a:spcAft>
              <a:spcPct val="15000"/>
            </a:spcAft>
            <a:buChar char="••"/>
          </a:pPr>
          <a:r>
            <a:rPr lang="en-US" sz="2300" kern="1200" dirty="0">
              <a:latin typeface="Alegreya Sans SC" panose="00000500000000000000" pitchFamily="2" charset="0"/>
            </a:rPr>
            <a:t>Normal slightly high in neonates</a:t>
          </a:r>
        </a:p>
      </dsp:txBody>
      <dsp:txXfrm>
        <a:off x="0" y="2925873"/>
        <a:ext cx="8229600" cy="1702575"/>
      </dsp:txXfrm>
    </dsp:sp>
    <dsp:sp modelId="{8F42F98F-E95F-45A0-B5A0-4A27AFDEFF07}">
      <dsp:nvSpPr>
        <dsp:cNvPr id="0" name=""/>
        <dsp:cNvSpPr/>
      </dsp:nvSpPr>
      <dsp:spPr>
        <a:xfrm>
          <a:off x="411480" y="2586393"/>
          <a:ext cx="5760720" cy="678960"/>
        </a:xfrm>
        <a:prstGeom prst="roundRect">
          <a:avLst/>
        </a:prstGeom>
        <a:blipFill rotWithShape="0">
          <a:blip xmlns:r="http://schemas.openxmlformats.org/officeDocument/2006/relationships" r:embed="rId1">
            <a:duotone>
              <a:schemeClr val="accent3">
                <a:shade val="50000"/>
                <a:hueOff val="-167762"/>
                <a:satOff val="-4591"/>
                <a:lumOff val="41023"/>
                <a:alphaOff val="0"/>
                <a:shade val="22000"/>
                <a:satMod val="160000"/>
              </a:schemeClr>
              <a:schemeClr val="accent3">
                <a:shade val="50000"/>
                <a:hueOff val="-167762"/>
                <a:satOff val="-4591"/>
                <a:lumOff val="4102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US" sz="2300" kern="1200" dirty="0">
              <a:latin typeface="Alegreya Sans SC" panose="00000500000000000000" pitchFamily="2" charset="0"/>
            </a:rPr>
            <a:t>BNP</a:t>
          </a:r>
        </a:p>
      </dsp:txBody>
      <dsp:txXfrm>
        <a:off x="444624" y="2619537"/>
        <a:ext cx="5694432" cy="612672"/>
      </dsp:txXfrm>
    </dsp:sp>
    <dsp:sp modelId="{1F12F21B-B086-4E8C-9DBE-20C109372384}">
      <dsp:nvSpPr>
        <dsp:cNvPr id="0" name=""/>
        <dsp:cNvSpPr/>
      </dsp:nvSpPr>
      <dsp:spPr>
        <a:xfrm>
          <a:off x="0" y="5092128"/>
          <a:ext cx="8229600" cy="579600"/>
        </a:xfrm>
        <a:prstGeom prst="rect">
          <a:avLst/>
        </a:prstGeom>
        <a:solidFill>
          <a:schemeClr val="lt1">
            <a:alpha val="90000"/>
            <a:hueOff val="0"/>
            <a:satOff val="0"/>
            <a:lumOff val="0"/>
            <a:alphaOff val="0"/>
          </a:schemeClr>
        </a:solidFill>
        <a:ln w="9525" cap="flat" cmpd="sng" algn="ctr">
          <a:solidFill>
            <a:schemeClr val="accent3">
              <a:shade val="50000"/>
              <a:hueOff val="-83881"/>
              <a:satOff val="-2296"/>
              <a:lumOff val="20512"/>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dsp:txBody>
      <dsp:txXfrm>
        <a:off x="0" y="5092128"/>
        <a:ext cx="8229600" cy="579600"/>
      </dsp:txXfrm>
    </dsp:sp>
    <dsp:sp modelId="{904C721E-DFE7-466C-9C44-D8E10A8F8BE2}">
      <dsp:nvSpPr>
        <dsp:cNvPr id="0" name=""/>
        <dsp:cNvSpPr/>
      </dsp:nvSpPr>
      <dsp:spPr>
        <a:xfrm>
          <a:off x="411480" y="4752648"/>
          <a:ext cx="5760720" cy="678960"/>
        </a:xfrm>
        <a:prstGeom prst="roundRect">
          <a:avLst/>
        </a:prstGeom>
        <a:blipFill rotWithShape="0">
          <a:blip xmlns:r="http://schemas.openxmlformats.org/officeDocument/2006/relationships" r:embed="rId1">
            <a:duotone>
              <a:schemeClr val="accent3">
                <a:shade val="50000"/>
                <a:hueOff val="-83881"/>
                <a:satOff val="-2296"/>
                <a:lumOff val="20512"/>
                <a:alphaOff val="0"/>
                <a:shade val="22000"/>
                <a:satMod val="160000"/>
              </a:schemeClr>
              <a:schemeClr val="accent3">
                <a:shade val="50000"/>
                <a:hueOff val="-83881"/>
                <a:satOff val="-2296"/>
                <a:lumOff val="2051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US" sz="2300" kern="1200" dirty="0">
              <a:latin typeface="Alegreya Sans SC" panose="00000500000000000000" pitchFamily="2" charset="0"/>
            </a:rPr>
            <a:t>Serum electrolyte, Blood sugar, </a:t>
          </a:r>
          <a:r>
            <a:rPr lang="en-US" sz="2300" kern="1200" dirty="0" err="1">
              <a:latin typeface="Alegreya Sans SC" panose="00000500000000000000" pitchFamily="2" charset="0"/>
            </a:rPr>
            <a:t>S.calcium</a:t>
          </a:r>
          <a:endParaRPr lang="en-US" sz="2300" kern="1200" dirty="0">
            <a:latin typeface="Alegreya Sans SC" panose="00000500000000000000" pitchFamily="2" charset="0"/>
          </a:endParaRPr>
        </a:p>
      </dsp:txBody>
      <dsp:txXfrm>
        <a:off x="444624" y="4785792"/>
        <a:ext cx="5694432" cy="6126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C791B-0348-4CF2-BD3E-BB91FC084E17}">
      <dsp:nvSpPr>
        <dsp:cNvPr id="0" name=""/>
        <dsp:cNvSpPr/>
      </dsp:nvSpPr>
      <dsp:spPr>
        <a:xfrm>
          <a:off x="0" y="427581"/>
          <a:ext cx="8229600" cy="2513700"/>
        </a:xfrm>
        <a:prstGeom prst="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83184"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Alegreya Sans SC" panose="00000500000000000000" pitchFamily="2" charset="0"/>
            </a:rPr>
            <a:t>Structural abnormalities</a:t>
          </a:r>
        </a:p>
        <a:p>
          <a:pPr marL="285750" lvl="1" indent="-285750" algn="l" defTabSz="1244600">
            <a:lnSpc>
              <a:spcPct val="90000"/>
            </a:lnSpc>
            <a:spcBef>
              <a:spcPct val="0"/>
            </a:spcBef>
            <a:spcAft>
              <a:spcPct val="15000"/>
            </a:spcAft>
            <a:buChar char="••"/>
          </a:pPr>
          <a:r>
            <a:rPr lang="en-US" sz="2800" kern="1200" dirty="0">
              <a:latin typeface="Alegreya Sans SC" panose="00000500000000000000" pitchFamily="2" charset="0"/>
            </a:rPr>
            <a:t>Coronary artery disease</a:t>
          </a:r>
        </a:p>
        <a:p>
          <a:pPr marL="285750" lvl="1" indent="-285750" algn="l" defTabSz="1244600">
            <a:lnSpc>
              <a:spcPct val="90000"/>
            </a:lnSpc>
            <a:spcBef>
              <a:spcPct val="0"/>
            </a:spcBef>
            <a:spcAft>
              <a:spcPct val="15000"/>
            </a:spcAft>
            <a:buChar char="••"/>
          </a:pPr>
          <a:r>
            <a:rPr lang="en-US" sz="2800" kern="1200" dirty="0">
              <a:latin typeface="Alegreya Sans SC" panose="00000500000000000000" pitchFamily="2" charset="0"/>
            </a:rPr>
            <a:t>Complete AV block</a:t>
          </a:r>
        </a:p>
        <a:p>
          <a:pPr marL="285750" lvl="1" indent="-285750" algn="l" defTabSz="1244600">
            <a:lnSpc>
              <a:spcPct val="90000"/>
            </a:lnSpc>
            <a:spcBef>
              <a:spcPct val="0"/>
            </a:spcBef>
            <a:spcAft>
              <a:spcPct val="15000"/>
            </a:spcAft>
            <a:buChar char="••"/>
          </a:pPr>
          <a:r>
            <a:rPr lang="en-US" sz="2800" kern="1200" dirty="0">
              <a:latin typeface="Alegreya Sans SC" panose="00000500000000000000" pitchFamily="2" charset="0"/>
            </a:rPr>
            <a:t>Arrhythmia</a:t>
          </a:r>
        </a:p>
      </dsp:txBody>
      <dsp:txXfrm>
        <a:off x="0" y="427581"/>
        <a:ext cx="8229600" cy="2513700"/>
      </dsp:txXfrm>
    </dsp:sp>
    <dsp:sp modelId="{C7FC9210-A0C0-4AA5-B67D-B3724E6413E3}">
      <dsp:nvSpPr>
        <dsp:cNvPr id="0" name=""/>
        <dsp:cNvSpPr/>
      </dsp:nvSpPr>
      <dsp:spPr>
        <a:xfrm>
          <a:off x="411480" y="14301"/>
          <a:ext cx="5760720" cy="826560"/>
        </a:xfrm>
        <a:prstGeom prst="roundRect">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kern="1200" dirty="0">
              <a:latin typeface="Alegreya Sans SC" panose="00000500000000000000" pitchFamily="2" charset="0"/>
            </a:rPr>
            <a:t>ECG</a:t>
          </a:r>
        </a:p>
      </dsp:txBody>
      <dsp:txXfrm>
        <a:off x="451829" y="54650"/>
        <a:ext cx="5680022" cy="745862"/>
      </dsp:txXfrm>
    </dsp:sp>
    <dsp:sp modelId="{09A1415B-D46A-41D6-A17C-40D4EA9D80B2}">
      <dsp:nvSpPr>
        <dsp:cNvPr id="0" name=""/>
        <dsp:cNvSpPr/>
      </dsp:nvSpPr>
      <dsp:spPr>
        <a:xfrm>
          <a:off x="0" y="3505761"/>
          <a:ext cx="8229600" cy="2072700"/>
        </a:xfrm>
        <a:prstGeom prst="rect">
          <a:avLst/>
        </a:prstGeom>
        <a:solidFill>
          <a:schemeClr val="lt1">
            <a:alpha val="90000"/>
            <a:hueOff val="0"/>
            <a:satOff val="0"/>
            <a:lumOff val="0"/>
            <a:alphaOff val="0"/>
          </a:schemeClr>
        </a:solidFill>
        <a:ln w="9525" cap="flat" cmpd="sng" algn="ctr">
          <a:solidFill>
            <a:schemeClr val="accent3">
              <a:shade val="50000"/>
              <a:hueOff val="-167762"/>
              <a:satOff val="-4591"/>
              <a:lumOff val="41023"/>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583184"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Alegreya Sans SC" panose="00000500000000000000" pitchFamily="2" charset="0"/>
            </a:rPr>
            <a:t>Indicated in child with unexplained CHF</a:t>
          </a:r>
        </a:p>
        <a:p>
          <a:pPr marL="285750" lvl="1" indent="-285750" algn="l" defTabSz="1244600">
            <a:lnSpc>
              <a:spcPct val="90000"/>
            </a:lnSpc>
            <a:spcBef>
              <a:spcPct val="0"/>
            </a:spcBef>
            <a:spcAft>
              <a:spcPct val="15000"/>
            </a:spcAft>
            <a:buChar char="••"/>
          </a:pPr>
          <a:r>
            <a:rPr lang="en-US" sz="2800" kern="1200" dirty="0">
              <a:latin typeface="Alegreya Sans SC" panose="00000500000000000000" pitchFamily="2" charset="0"/>
            </a:rPr>
            <a:t>Assess cardiac function – anatomic lesion</a:t>
          </a:r>
        </a:p>
        <a:p>
          <a:pPr marL="285750" lvl="1" indent="-285750" algn="l" defTabSz="1244600">
            <a:lnSpc>
              <a:spcPct val="90000"/>
            </a:lnSpc>
            <a:spcBef>
              <a:spcPct val="0"/>
            </a:spcBef>
            <a:spcAft>
              <a:spcPct val="15000"/>
            </a:spcAft>
            <a:buChar char="••"/>
          </a:pPr>
          <a:endParaRPr lang="en-US" sz="2800" kern="1200" dirty="0"/>
        </a:p>
      </dsp:txBody>
      <dsp:txXfrm>
        <a:off x="0" y="3505761"/>
        <a:ext cx="8229600" cy="2072700"/>
      </dsp:txXfrm>
    </dsp:sp>
    <dsp:sp modelId="{EAC5E178-BFD9-4653-AB0C-18EA83580F7A}">
      <dsp:nvSpPr>
        <dsp:cNvPr id="0" name=""/>
        <dsp:cNvSpPr/>
      </dsp:nvSpPr>
      <dsp:spPr>
        <a:xfrm>
          <a:off x="411480" y="3092481"/>
          <a:ext cx="5760720" cy="826560"/>
        </a:xfrm>
        <a:prstGeom prst="roundRect">
          <a:avLst/>
        </a:prstGeom>
        <a:blipFill rotWithShape="0">
          <a:blip xmlns:r="http://schemas.openxmlformats.org/officeDocument/2006/relationships" r:embed="rId1">
            <a:duotone>
              <a:schemeClr val="accent3">
                <a:shade val="50000"/>
                <a:hueOff val="-167762"/>
                <a:satOff val="-4591"/>
                <a:lumOff val="41023"/>
                <a:alphaOff val="0"/>
                <a:shade val="22000"/>
                <a:satMod val="160000"/>
              </a:schemeClr>
              <a:schemeClr val="accent3">
                <a:shade val="50000"/>
                <a:hueOff val="-167762"/>
                <a:satOff val="-4591"/>
                <a:lumOff val="4102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kern="1200" dirty="0">
              <a:latin typeface="Alegreya Sans SC" panose="00000500000000000000" pitchFamily="2" charset="0"/>
            </a:rPr>
            <a:t>Echo</a:t>
          </a:r>
          <a:r>
            <a:rPr lang="en-US" sz="2800" kern="1200" dirty="0"/>
            <a:t> </a:t>
          </a:r>
        </a:p>
      </dsp:txBody>
      <dsp:txXfrm>
        <a:off x="451829" y="3132830"/>
        <a:ext cx="568002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8878B-1E87-418B-BC97-C3C254F7157C}">
      <dsp:nvSpPr>
        <dsp:cNvPr id="0" name=""/>
        <dsp:cNvSpPr/>
      </dsp:nvSpPr>
      <dsp:spPr>
        <a:xfrm>
          <a:off x="12223" y="1490"/>
          <a:ext cx="8141176" cy="795434"/>
        </a:xfrm>
        <a:prstGeom prst="rect">
          <a:avLst/>
        </a:prstGeom>
        <a:blipFill rotWithShape="0">
          <a:blip xmlns:r="http://schemas.openxmlformats.org/officeDocument/2006/relationships" r:embed="rId1">
            <a:duotone>
              <a:schemeClr val="accent3">
                <a:hueOff val="0"/>
                <a:satOff val="0"/>
                <a:lumOff val="0"/>
                <a:alphaOff val="0"/>
                <a:shade val="22000"/>
                <a:satMod val="160000"/>
              </a:schemeClr>
              <a:schemeClr val="accent3">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legreya Sans SC" panose="00000500000000000000" pitchFamily="2" charset="0"/>
            </a:rPr>
            <a:t>Diminished ventricular contractility &gt; reduce SV &gt; reduce CO</a:t>
          </a:r>
        </a:p>
      </dsp:txBody>
      <dsp:txXfrm>
        <a:off x="12223" y="1490"/>
        <a:ext cx="8141176" cy="795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FDD55-82A5-4A88-9C7E-FFDF6129D171}">
      <dsp:nvSpPr>
        <dsp:cNvPr id="0" name=""/>
        <dsp:cNvSpPr/>
      </dsp:nvSpPr>
      <dsp:spPr>
        <a:xfrm rot="5400000">
          <a:off x="4743657" y="-1729388"/>
          <a:ext cx="1290412" cy="5071872"/>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err="1">
              <a:latin typeface="Alegreya Sans SC" panose="00000500000000000000" pitchFamily="2" charset="0"/>
            </a:rPr>
            <a:t>Eg</a:t>
          </a:r>
          <a:r>
            <a:rPr lang="en-US" sz="2500" kern="1200" dirty="0"/>
            <a:t>: </a:t>
          </a:r>
          <a:r>
            <a:rPr lang="en-US" sz="2500" kern="1200" dirty="0" err="1">
              <a:latin typeface="Alegreya Sans SC" panose="00000500000000000000" pitchFamily="2" charset="0"/>
            </a:rPr>
            <a:t>Coarctation</a:t>
          </a:r>
          <a:r>
            <a:rPr lang="en-US" sz="2500" kern="1200" dirty="0">
              <a:latin typeface="Alegreya Sans SC" panose="00000500000000000000" pitchFamily="2" charset="0"/>
            </a:rPr>
            <a:t> of Aorta &gt; increase </a:t>
          </a:r>
          <a:r>
            <a:rPr lang="en-US" sz="2500" kern="1200" dirty="0" err="1">
              <a:latin typeface="Alegreya Sans SC" panose="00000500000000000000" pitchFamily="2" charset="0"/>
            </a:rPr>
            <a:t>afterload</a:t>
          </a:r>
          <a:r>
            <a:rPr lang="en-US" sz="2500" kern="1200" dirty="0">
              <a:latin typeface="Alegreya Sans SC" panose="00000500000000000000" pitchFamily="2" charset="0"/>
            </a:rPr>
            <a:t> (end systolic wall stress)</a:t>
          </a:r>
        </a:p>
      </dsp:txBody>
      <dsp:txXfrm rot="-5400000">
        <a:off x="2852928" y="224334"/>
        <a:ext cx="5008879" cy="1164426"/>
      </dsp:txXfrm>
    </dsp:sp>
    <dsp:sp modelId="{4C8BE4DD-9631-45E0-95FF-0B6FE8F3B5FD}">
      <dsp:nvSpPr>
        <dsp:cNvPr id="0" name=""/>
        <dsp:cNvSpPr/>
      </dsp:nvSpPr>
      <dsp:spPr>
        <a:xfrm>
          <a:off x="0" y="40"/>
          <a:ext cx="2852928" cy="1613015"/>
        </a:xfrm>
        <a:prstGeom prst="roundRect">
          <a:avLst/>
        </a:prstGeom>
        <a:blipFill rotWithShape="0">
          <a:blip xmlns:r="http://schemas.openxmlformats.org/officeDocument/2006/relationships" r:embed="rId1">
            <a:duotone>
              <a:schemeClr val="accent3">
                <a:alpha val="90000"/>
                <a:hueOff val="0"/>
                <a:satOff val="0"/>
                <a:lumOff val="0"/>
                <a:alphaOff val="0"/>
                <a:shade val="22000"/>
                <a:satMod val="160000"/>
              </a:schemeClr>
              <a:schemeClr val="accent3">
                <a:alpha val="9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legreya Sans SC" panose="00000500000000000000" pitchFamily="2" charset="0"/>
            </a:rPr>
            <a:t>Anatomic stresses</a:t>
          </a:r>
        </a:p>
      </dsp:txBody>
      <dsp:txXfrm>
        <a:off x="78741" y="78781"/>
        <a:ext cx="2695446" cy="1455533"/>
      </dsp:txXfrm>
    </dsp:sp>
    <dsp:sp modelId="{A4F85818-15E7-465B-8B4C-949A97FDEE7A}">
      <dsp:nvSpPr>
        <dsp:cNvPr id="0" name=""/>
        <dsp:cNvSpPr/>
      </dsp:nvSpPr>
      <dsp:spPr>
        <a:xfrm rot="5400000">
          <a:off x="4743657" y="-35721"/>
          <a:ext cx="1290412" cy="5071872"/>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latin typeface="Alegreya Sans SC" panose="00000500000000000000" pitchFamily="2" charset="0"/>
            </a:rPr>
            <a:t>Increase systemic vascular resistance</a:t>
          </a:r>
        </a:p>
      </dsp:txBody>
      <dsp:txXfrm rot="-5400000">
        <a:off x="2852928" y="1918001"/>
        <a:ext cx="5008879" cy="1164426"/>
      </dsp:txXfrm>
    </dsp:sp>
    <dsp:sp modelId="{066C0939-C97D-4FEE-8AD0-2B92FEC8635E}">
      <dsp:nvSpPr>
        <dsp:cNvPr id="0" name=""/>
        <dsp:cNvSpPr/>
      </dsp:nvSpPr>
      <dsp:spPr>
        <a:xfrm>
          <a:off x="0" y="1693706"/>
          <a:ext cx="2852928" cy="1613015"/>
        </a:xfrm>
        <a:prstGeom prst="roundRect">
          <a:avLst/>
        </a:prstGeom>
        <a:blipFill rotWithShape="0">
          <a:blip xmlns:r="http://schemas.openxmlformats.org/officeDocument/2006/relationships" r:embed="rId1">
            <a:duotone>
              <a:schemeClr val="accent3">
                <a:alpha val="90000"/>
                <a:hueOff val="0"/>
                <a:satOff val="0"/>
                <a:lumOff val="0"/>
                <a:alphaOff val="-40000"/>
                <a:shade val="22000"/>
                <a:satMod val="160000"/>
              </a:schemeClr>
              <a:schemeClr val="accent3">
                <a:alpha val="90000"/>
                <a:hueOff val="0"/>
                <a:satOff val="0"/>
                <a:lumOff val="0"/>
                <a:alphaOff val="-4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err="1">
              <a:latin typeface="Alegreya Sans SC" panose="00000500000000000000" pitchFamily="2" charset="0"/>
            </a:rPr>
            <a:t>Neurohormonal</a:t>
          </a:r>
          <a:r>
            <a:rPr lang="en-US" sz="2600" kern="1200" dirty="0">
              <a:latin typeface="Alegreya Sans SC" panose="00000500000000000000" pitchFamily="2" charset="0"/>
            </a:rPr>
            <a:t> factors </a:t>
          </a:r>
        </a:p>
      </dsp:txBody>
      <dsp:txXfrm>
        <a:off x="78741" y="1772447"/>
        <a:ext cx="2695446" cy="1455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682DD-523A-464E-867B-48BC883EFF8F}">
      <dsp:nvSpPr>
        <dsp:cNvPr id="0" name=""/>
        <dsp:cNvSpPr/>
      </dsp:nvSpPr>
      <dsp:spPr>
        <a:xfrm>
          <a:off x="3" y="421"/>
          <a:ext cx="8229593" cy="1024681"/>
        </a:xfrm>
        <a:prstGeom prst="rect">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Alegreya Sans SC" panose="00000500000000000000" pitchFamily="2" charset="0"/>
            </a:rPr>
            <a:t>Decreased ventricular compliance &gt; increase venous pressure (to maintain ventricular filling)</a:t>
          </a:r>
        </a:p>
      </dsp:txBody>
      <dsp:txXfrm>
        <a:off x="3" y="421"/>
        <a:ext cx="8229593" cy="10246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EC0DA-521B-49DA-897D-924E94EA1833}">
      <dsp:nvSpPr>
        <dsp:cNvPr id="0" name=""/>
        <dsp:cNvSpPr/>
      </dsp:nvSpPr>
      <dsp:spPr>
        <a:xfrm rot="5400000">
          <a:off x="5325106" y="-2252630"/>
          <a:ext cx="645675" cy="53157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a:latin typeface="Alegreya Sans SC" panose="00000500000000000000" pitchFamily="2" charset="0"/>
            </a:rPr>
            <a:t>Eg</a:t>
          </a:r>
          <a:r>
            <a:rPr lang="en-US" sz="1800" kern="1200" dirty="0">
              <a:latin typeface="Alegreya Sans SC" panose="00000500000000000000" pitchFamily="2" charset="0"/>
            </a:rPr>
            <a:t>: Pulmonary venous obstruction &gt; prevent ventricular filling</a:t>
          </a:r>
        </a:p>
      </dsp:txBody>
      <dsp:txXfrm rot="-5400000">
        <a:off x="2990088" y="113907"/>
        <a:ext cx="5284193" cy="582637"/>
      </dsp:txXfrm>
    </dsp:sp>
    <dsp:sp modelId="{B9F4548B-0990-48E9-9CDF-C0E2F3C8ED85}">
      <dsp:nvSpPr>
        <dsp:cNvPr id="0" name=""/>
        <dsp:cNvSpPr/>
      </dsp:nvSpPr>
      <dsp:spPr>
        <a:xfrm>
          <a:off x="0" y="1678"/>
          <a:ext cx="2990088" cy="807094"/>
        </a:xfrm>
        <a:prstGeom prst="roundRect">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latin typeface="Alegreya Sans SC" panose="00000500000000000000" pitchFamily="2" charset="0"/>
            </a:rPr>
            <a:t>Anatomic obstruction</a:t>
          </a:r>
        </a:p>
      </dsp:txBody>
      <dsp:txXfrm>
        <a:off x="39399" y="41077"/>
        <a:ext cx="2911290" cy="728296"/>
      </dsp:txXfrm>
    </dsp:sp>
    <dsp:sp modelId="{9101CD22-4191-49EA-932A-37EBAD04BF4E}">
      <dsp:nvSpPr>
        <dsp:cNvPr id="0" name=""/>
        <dsp:cNvSpPr/>
      </dsp:nvSpPr>
      <dsp:spPr>
        <a:xfrm rot="5400000">
          <a:off x="5325106" y="-1405180"/>
          <a:ext cx="645675" cy="53157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legreya Sans SC" panose="00000500000000000000" pitchFamily="2" charset="0"/>
            </a:rPr>
            <a:t>In </a:t>
          </a:r>
          <a:r>
            <a:rPr lang="en-US" sz="1800" kern="1200" dirty="0" err="1">
              <a:latin typeface="Alegreya Sans SC" panose="00000500000000000000" pitchFamily="2" charset="0"/>
            </a:rPr>
            <a:t>cardiomyopathy</a:t>
          </a:r>
          <a:r>
            <a:rPr lang="en-US" sz="1800" kern="1200" dirty="0">
              <a:latin typeface="Alegreya Sans SC" panose="00000500000000000000" pitchFamily="2" charset="0"/>
            </a:rPr>
            <a:t> and transplant rejection</a:t>
          </a:r>
        </a:p>
      </dsp:txBody>
      <dsp:txXfrm rot="-5400000">
        <a:off x="2990088" y="961357"/>
        <a:ext cx="5284193" cy="582637"/>
      </dsp:txXfrm>
    </dsp:sp>
    <dsp:sp modelId="{753C1BB4-2016-454C-B4FB-B1E58BB6DA7E}">
      <dsp:nvSpPr>
        <dsp:cNvPr id="0" name=""/>
        <dsp:cNvSpPr/>
      </dsp:nvSpPr>
      <dsp:spPr>
        <a:xfrm>
          <a:off x="0" y="849127"/>
          <a:ext cx="2990088" cy="807094"/>
        </a:xfrm>
        <a:prstGeom prst="roundRect">
          <a:avLst/>
        </a:prstGeom>
        <a:blipFill rotWithShape="0">
          <a:blip xmlns:r="http://schemas.openxmlformats.org/officeDocument/2006/relationships" r:embed="rId1">
            <a:duotone>
              <a:schemeClr val="accent3">
                <a:shade val="50000"/>
                <a:hueOff val="-83881"/>
                <a:satOff val="-2296"/>
                <a:lumOff val="20512"/>
                <a:alphaOff val="0"/>
                <a:shade val="22000"/>
                <a:satMod val="160000"/>
              </a:schemeClr>
              <a:schemeClr val="accent3">
                <a:shade val="50000"/>
                <a:hueOff val="-83881"/>
                <a:satOff val="-2296"/>
                <a:lumOff val="2051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latin typeface="Alegreya Sans SC" panose="00000500000000000000" pitchFamily="2" charset="0"/>
            </a:rPr>
            <a:t>Reduce ventricular compliance</a:t>
          </a:r>
        </a:p>
      </dsp:txBody>
      <dsp:txXfrm>
        <a:off x="39399" y="888526"/>
        <a:ext cx="2911290" cy="728296"/>
      </dsp:txXfrm>
    </dsp:sp>
    <dsp:sp modelId="{9B9ECF42-5AC1-42DB-AFD1-B0F81AE3101A}">
      <dsp:nvSpPr>
        <dsp:cNvPr id="0" name=""/>
        <dsp:cNvSpPr/>
      </dsp:nvSpPr>
      <dsp:spPr>
        <a:xfrm rot="5400000">
          <a:off x="5325106" y="-557731"/>
          <a:ext cx="645675" cy="53157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legreya Sans SC" panose="00000500000000000000" pitchFamily="2" charset="0"/>
            </a:rPr>
            <a:t>Pericardial illusion</a:t>
          </a:r>
        </a:p>
      </dsp:txBody>
      <dsp:txXfrm rot="-5400000">
        <a:off x="2990088" y="1808806"/>
        <a:ext cx="5284193" cy="582637"/>
      </dsp:txXfrm>
    </dsp:sp>
    <dsp:sp modelId="{8030035F-15FE-4D2B-A472-CD6739EC9FF8}">
      <dsp:nvSpPr>
        <dsp:cNvPr id="0" name=""/>
        <dsp:cNvSpPr/>
      </dsp:nvSpPr>
      <dsp:spPr>
        <a:xfrm>
          <a:off x="0" y="1696577"/>
          <a:ext cx="2990088" cy="807094"/>
        </a:xfrm>
        <a:prstGeom prst="roundRect">
          <a:avLst/>
        </a:prstGeom>
        <a:blipFill rotWithShape="0">
          <a:blip xmlns:r="http://schemas.openxmlformats.org/officeDocument/2006/relationships" r:embed="rId1">
            <a:duotone>
              <a:schemeClr val="accent3">
                <a:shade val="50000"/>
                <a:hueOff val="-167762"/>
                <a:satOff val="-4591"/>
                <a:lumOff val="41023"/>
                <a:alphaOff val="0"/>
                <a:shade val="22000"/>
                <a:satMod val="160000"/>
              </a:schemeClr>
              <a:schemeClr val="accent3">
                <a:shade val="50000"/>
                <a:hueOff val="-167762"/>
                <a:satOff val="-4591"/>
                <a:lumOff val="4102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latin typeface="Alegreya Sans SC" panose="00000500000000000000" pitchFamily="2" charset="0"/>
            </a:rPr>
            <a:t>External</a:t>
          </a:r>
          <a:r>
            <a:rPr lang="en-US" sz="2100" kern="1200" dirty="0"/>
            <a:t> constrain</a:t>
          </a:r>
        </a:p>
      </dsp:txBody>
      <dsp:txXfrm>
        <a:off x="39399" y="1735976"/>
        <a:ext cx="2911290" cy="728296"/>
      </dsp:txXfrm>
    </dsp:sp>
    <dsp:sp modelId="{D5936BA4-6D0D-4D98-B394-EFD60C6406AF}">
      <dsp:nvSpPr>
        <dsp:cNvPr id="0" name=""/>
        <dsp:cNvSpPr/>
      </dsp:nvSpPr>
      <dsp:spPr>
        <a:xfrm rot="5400000">
          <a:off x="5325106" y="289718"/>
          <a:ext cx="645675" cy="53157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legreya Sans SC" panose="00000500000000000000" pitchFamily="2" charset="0"/>
            </a:rPr>
            <a:t>Increase pulmonary vascular resistance </a:t>
          </a:r>
        </a:p>
      </dsp:txBody>
      <dsp:txXfrm rot="-5400000">
        <a:off x="2990088" y="2656256"/>
        <a:ext cx="5284193" cy="582637"/>
      </dsp:txXfrm>
    </dsp:sp>
    <dsp:sp modelId="{CEF29EBC-FCBF-4C08-9939-156714E48601}">
      <dsp:nvSpPr>
        <dsp:cNvPr id="0" name=""/>
        <dsp:cNvSpPr/>
      </dsp:nvSpPr>
      <dsp:spPr>
        <a:xfrm>
          <a:off x="0" y="2544027"/>
          <a:ext cx="2990088" cy="807094"/>
        </a:xfrm>
        <a:prstGeom prst="roundRect">
          <a:avLst/>
        </a:prstGeom>
        <a:blipFill rotWithShape="0">
          <a:blip xmlns:r="http://schemas.openxmlformats.org/officeDocument/2006/relationships" r:embed="rId1">
            <a:duotone>
              <a:schemeClr val="accent3">
                <a:shade val="50000"/>
                <a:hueOff val="-83881"/>
                <a:satOff val="-2296"/>
                <a:lumOff val="20512"/>
                <a:alphaOff val="0"/>
                <a:shade val="22000"/>
                <a:satMod val="160000"/>
              </a:schemeClr>
              <a:schemeClr val="accent3">
                <a:shade val="50000"/>
                <a:hueOff val="-83881"/>
                <a:satOff val="-2296"/>
                <a:lumOff val="2051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latin typeface="Alegreya Sans SC" panose="00000500000000000000" pitchFamily="2" charset="0"/>
            </a:rPr>
            <a:t>Poor </a:t>
          </a:r>
          <a:r>
            <a:rPr lang="en-US" sz="2100" kern="1200" dirty="0" err="1">
              <a:latin typeface="Alegreya Sans SC" panose="00000500000000000000" pitchFamily="2" charset="0"/>
            </a:rPr>
            <a:t>haemodynamic</a:t>
          </a:r>
          <a:r>
            <a:rPr lang="en-US" sz="2100" kern="1200" dirty="0">
              <a:latin typeface="Alegreya Sans SC" panose="00000500000000000000" pitchFamily="2" charset="0"/>
            </a:rPr>
            <a:t> after </a:t>
          </a:r>
          <a:r>
            <a:rPr lang="en-US" sz="2100" kern="1200" dirty="0" err="1">
              <a:latin typeface="Alegreya Sans SC" panose="00000500000000000000" pitchFamily="2" charset="0"/>
            </a:rPr>
            <a:t>Fontan</a:t>
          </a:r>
          <a:r>
            <a:rPr lang="en-US" sz="2100" kern="1200" dirty="0">
              <a:latin typeface="Alegreya Sans SC" panose="00000500000000000000" pitchFamily="2" charset="0"/>
            </a:rPr>
            <a:t> procedure  </a:t>
          </a:r>
        </a:p>
      </dsp:txBody>
      <dsp:txXfrm>
        <a:off x="39399" y="2583426"/>
        <a:ext cx="2911290" cy="728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7577E-CBB7-4251-8703-B23A46FA4AA8}">
      <dsp:nvSpPr>
        <dsp:cNvPr id="0" name=""/>
        <dsp:cNvSpPr/>
      </dsp:nvSpPr>
      <dsp:spPr>
        <a:xfrm rot="5400000">
          <a:off x="2042464" y="-562938"/>
          <a:ext cx="1341120" cy="2802277"/>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 </a:t>
          </a:r>
          <a:r>
            <a:rPr lang="en-US" sz="1500" kern="1200" dirty="0">
              <a:latin typeface="Alegreya Sans SC" panose="00000500000000000000" pitchFamily="2" charset="0"/>
            </a:rPr>
            <a:t>Energy starvation + loss of </a:t>
          </a:r>
          <a:r>
            <a:rPr lang="en-US" sz="1500" kern="1200" dirty="0" err="1">
              <a:latin typeface="Alegreya Sans SC" panose="00000500000000000000" pitchFamily="2" charset="0"/>
            </a:rPr>
            <a:t>mitocondria</a:t>
          </a:r>
          <a:endParaRPr lang="en-US" sz="1500" kern="1200" dirty="0">
            <a:latin typeface="Alegreya Sans SC" panose="00000500000000000000" pitchFamily="2" charset="0"/>
          </a:endParaRPr>
        </a:p>
        <a:p>
          <a:pPr marL="114300" lvl="1" indent="-114300" algn="l" defTabSz="666750">
            <a:lnSpc>
              <a:spcPct val="90000"/>
            </a:lnSpc>
            <a:spcBef>
              <a:spcPct val="0"/>
            </a:spcBef>
            <a:spcAft>
              <a:spcPct val="15000"/>
            </a:spcAft>
            <a:buChar char="••"/>
          </a:pPr>
          <a:r>
            <a:rPr lang="en-US" sz="1500" kern="1200" dirty="0" err="1">
              <a:latin typeface="Alegreya Sans SC" panose="00000500000000000000" pitchFamily="2" charset="0"/>
            </a:rPr>
            <a:t>Cytotoxic</a:t>
          </a:r>
          <a:r>
            <a:rPr lang="en-US" sz="1500" kern="1200" dirty="0">
              <a:latin typeface="Alegreya Sans SC" panose="00000500000000000000" pitchFamily="2" charset="0"/>
            </a:rPr>
            <a:t> mechanism &gt; necrosis</a:t>
          </a:r>
        </a:p>
        <a:p>
          <a:pPr marL="114300" lvl="1" indent="-114300" algn="l" defTabSz="666750">
            <a:lnSpc>
              <a:spcPct val="90000"/>
            </a:lnSpc>
            <a:spcBef>
              <a:spcPct val="0"/>
            </a:spcBef>
            <a:spcAft>
              <a:spcPct val="15000"/>
            </a:spcAft>
            <a:buChar char="••"/>
          </a:pPr>
          <a:r>
            <a:rPr lang="en-US" sz="1500" kern="1200" dirty="0">
              <a:latin typeface="Alegreya Sans SC" panose="00000500000000000000" pitchFamily="2" charset="0"/>
            </a:rPr>
            <a:t>Acceleration of </a:t>
          </a:r>
          <a:r>
            <a:rPr lang="en-US" sz="1500" kern="1200" dirty="0" err="1">
              <a:latin typeface="Alegreya Sans SC" panose="00000500000000000000" pitchFamily="2" charset="0"/>
            </a:rPr>
            <a:t>apaptosis</a:t>
          </a:r>
          <a:endParaRPr lang="en-US" sz="1500" kern="1200" dirty="0">
            <a:latin typeface="Alegreya Sans SC" panose="00000500000000000000" pitchFamily="2" charset="0"/>
          </a:endParaRPr>
        </a:p>
      </dsp:txBody>
      <dsp:txXfrm rot="-5400000">
        <a:off x="1311886" y="233108"/>
        <a:ext cx="2736809" cy="1210184"/>
      </dsp:txXfrm>
    </dsp:sp>
    <dsp:sp modelId="{2888AF16-D93B-4C68-9DA6-BC726723653F}">
      <dsp:nvSpPr>
        <dsp:cNvPr id="0" name=""/>
        <dsp:cNvSpPr/>
      </dsp:nvSpPr>
      <dsp:spPr>
        <a:xfrm>
          <a:off x="0" y="0"/>
          <a:ext cx="1311248" cy="1676400"/>
        </a:xfrm>
        <a:prstGeom prst="roundRect">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latin typeface="Alegreya Sans SC" panose="00000500000000000000" pitchFamily="2" charset="0"/>
            </a:rPr>
            <a:t>Cellular adaption</a:t>
          </a:r>
        </a:p>
      </dsp:txBody>
      <dsp:txXfrm>
        <a:off x="64010" y="64010"/>
        <a:ext cx="1183228" cy="1548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5DE50-02DF-492E-9E0F-077F6A21C273}">
      <dsp:nvSpPr>
        <dsp:cNvPr id="0" name=""/>
        <dsp:cNvSpPr/>
      </dsp:nvSpPr>
      <dsp:spPr>
        <a:xfrm>
          <a:off x="0" y="2411"/>
          <a:ext cx="4041775" cy="563780"/>
        </a:xfrm>
        <a:prstGeom prst="roundRect">
          <a:avLst>
            <a:gd name="adj" fmla="val 10000"/>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latin typeface="Alegreya Sans SC" panose="00000500000000000000" pitchFamily="2" charset="0"/>
            </a:rPr>
            <a:t>Myocytes</a:t>
          </a:r>
          <a:r>
            <a:rPr lang="en-US" sz="1800" kern="1200" dirty="0">
              <a:latin typeface="Alegreya Sans SC" panose="00000500000000000000" pitchFamily="2" charset="0"/>
            </a:rPr>
            <a:t> dies</a:t>
          </a:r>
        </a:p>
      </dsp:txBody>
      <dsp:txXfrm>
        <a:off x="16513" y="18924"/>
        <a:ext cx="4008749" cy="530754"/>
      </dsp:txXfrm>
    </dsp:sp>
    <dsp:sp modelId="{6AA1BF45-E3B8-46B9-8933-12E5A637AE9F}">
      <dsp:nvSpPr>
        <dsp:cNvPr id="0" name=""/>
        <dsp:cNvSpPr/>
      </dsp:nvSpPr>
      <dsp:spPr>
        <a:xfrm rot="5400000">
          <a:off x="1915178" y="580286"/>
          <a:ext cx="211417" cy="253701"/>
        </a:xfrm>
        <a:prstGeom prst="rightArrow">
          <a:avLst>
            <a:gd name="adj1" fmla="val 60000"/>
            <a:gd name="adj2" fmla="val 50000"/>
          </a:avLst>
        </a:prstGeom>
        <a:solidFill>
          <a:schemeClr val="accent3">
            <a:shade val="9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1944777" y="601428"/>
        <a:ext cx="152221" cy="147992"/>
      </dsp:txXfrm>
    </dsp:sp>
    <dsp:sp modelId="{A385F441-40B5-43DE-856C-935C7C8A2608}">
      <dsp:nvSpPr>
        <dsp:cNvPr id="0" name=""/>
        <dsp:cNvSpPr/>
      </dsp:nvSpPr>
      <dsp:spPr>
        <a:xfrm>
          <a:off x="0" y="848082"/>
          <a:ext cx="4041775" cy="563780"/>
        </a:xfrm>
        <a:prstGeom prst="roundRect">
          <a:avLst>
            <a:gd name="adj" fmla="val 10000"/>
          </a:avLst>
        </a:prstGeom>
        <a:blipFill rotWithShape="0">
          <a:blip xmlns:r="http://schemas.openxmlformats.org/officeDocument/2006/relationships" r:embed="rId1">
            <a:duotone>
              <a:schemeClr val="accent3">
                <a:shade val="50000"/>
                <a:hueOff val="-67105"/>
                <a:satOff val="-1836"/>
                <a:lumOff val="16409"/>
                <a:alphaOff val="0"/>
                <a:shade val="22000"/>
                <a:satMod val="160000"/>
              </a:schemeClr>
              <a:schemeClr val="accent3">
                <a:shade val="50000"/>
                <a:hueOff val="-67105"/>
                <a:satOff val="-1836"/>
                <a:lumOff val="1640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legreya Sans SC" panose="00000500000000000000" pitchFamily="2" charset="0"/>
            </a:rPr>
            <a:t>Fibroblast proliferation and collagen replacement</a:t>
          </a:r>
        </a:p>
      </dsp:txBody>
      <dsp:txXfrm>
        <a:off x="16513" y="864595"/>
        <a:ext cx="4008749" cy="530754"/>
      </dsp:txXfrm>
    </dsp:sp>
    <dsp:sp modelId="{DAD8CE11-8254-4F16-ABD8-A30865A1C0E1}">
      <dsp:nvSpPr>
        <dsp:cNvPr id="0" name=""/>
        <dsp:cNvSpPr/>
      </dsp:nvSpPr>
      <dsp:spPr>
        <a:xfrm rot="5400000">
          <a:off x="1915178" y="1425957"/>
          <a:ext cx="211417" cy="253701"/>
        </a:xfrm>
        <a:prstGeom prst="rightArrow">
          <a:avLst>
            <a:gd name="adj1" fmla="val 60000"/>
            <a:gd name="adj2" fmla="val 50000"/>
          </a:avLst>
        </a:prstGeom>
        <a:solidFill>
          <a:schemeClr val="accent3">
            <a:shade val="90000"/>
            <a:hueOff val="-87762"/>
            <a:satOff val="-2155"/>
            <a:lumOff val="1559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1944777" y="1447099"/>
        <a:ext cx="152221" cy="147992"/>
      </dsp:txXfrm>
    </dsp:sp>
    <dsp:sp modelId="{BAFF0725-649C-4936-94D0-5B365D949B61}">
      <dsp:nvSpPr>
        <dsp:cNvPr id="0" name=""/>
        <dsp:cNvSpPr/>
      </dsp:nvSpPr>
      <dsp:spPr>
        <a:xfrm>
          <a:off x="0" y="1693753"/>
          <a:ext cx="4041775" cy="563780"/>
        </a:xfrm>
        <a:prstGeom prst="roundRect">
          <a:avLst>
            <a:gd name="adj" fmla="val 10000"/>
          </a:avLst>
        </a:prstGeom>
        <a:blipFill rotWithShape="0">
          <a:blip xmlns:r="http://schemas.openxmlformats.org/officeDocument/2006/relationships" r:embed="rId1">
            <a:duotone>
              <a:schemeClr val="accent3">
                <a:shade val="50000"/>
                <a:hueOff val="-134210"/>
                <a:satOff val="-3673"/>
                <a:lumOff val="32818"/>
                <a:alphaOff val="0"/>
                <a:shade val="22000"/>
                <a:satMod val="160000"/>
              </a:schemeClr>
              <a:schemeClr val="accent3">
                <a:shade val="50000"/>
                <a:hueOff val="-134210"/>
                <a:satOff val="-3673"/>
                <a:lumOff val="32818"/>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legreya Sans SC" panose="00000500000000000000" pitchFamily="2" charset="0"/>
            </a:rPr>
            <a:t>Cardiac dilatation </a:t>
          </a:r>
        </a:p>
      </dsp:txBody>
      <dsp:txXfrm>
        <a:off x="16513" y="1710266"/>
        <a:ext cx="4008749" cy="530754"/>
      </dsp:txXfrm>
    </dsp:sp>
    <dsp:sp modelId="{FB02C3DB-0127-49CB-B077-D7C98EC04998}">
      <dsp:nvSpPr>
        <dsp:cNvPr id="0" name=""/>
        <dsp:cNvSpPr/>
      </dsp:nvSpPr>
      <dsp:spPr>
        <a:xfrm rot="5400000">
          <a:off x="1915178" y="2271628"/>
          <a:ext cx="211417" cy="253701"/>
        </a:xfrm>
        <a:prstGeom prst="rightArrow">
          <a:avLst>
            <a:gd name="adj1" fmla="val 60000"/>
            <a:gd name="adj2" fmla="val 50000"/>
          </a:avLst>
        </a:prstGeom>
        <a:solidFill>
          <a:schemeClr val="accent3">
            <a:shade val="90000"/>
            <a:hueOff val="-175524"/>
            <a:satOff val="-4310"/>
            <a:lumOff val="3118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1944777" y="2292770"/>
        <a:ext cx="152221" cy="147992"/>
      </dsp:txXfrm>
    </dsp:sp>
    <dsp:sp modelId="{880A9CCF-2B09-45A9-B167-DC9AF9457EB1}">
      <dsp:nvSpPr>
        <dsp:cNvPr id="0" name=""/>
        <dsp:cNvSpPr/>
      </dsp:nvSpPr>
      <dsp:spPr>
        <a:xfrm>
          <a:off x="0" y="2539424"/>
          <a:ext cx="4041775" cy="563780"/>
        </a:xfrm>
        <a:prstGeom prst="roundRect">
          <a:avLst>
            <a:gd name="adj" fmla="val 10000"/>
          </a:avLst>
        </a:prstGeom>
        <a:blipFill rotWithShape="0">
          <a:blip xmlns:r="http://schemas.openxmlformats.org/officeDocument/2006/relationships" r:embed="rId1">
            <a:duotone>
              <a:schemeClr val="accent3">
                <a:shade val="50000"/>
                <a:hueOff val="-134210"/>
                <a:satOff val="-3673"/>
                <a:lumOff val="32818"/>
                <a:alphaOff val="0"/>
                <a:shade val="22000"/>
                <a:satMod val="160000"/>
              </a:schemeClr>
              <a:schemeClr val="accent3">
                <a:shade val="50000"/>
                <a:hueOff val="-134210"/>
                <a:satOff val="-3673"/>
                <a:lumOff val="32818"/>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legreya Sans SC" panose="00000500000000000000" pitchFamily="2" charset="0"/>
            </a:rPr>
            <a:t>Increased </a:t>
          </a:r>
          <a:r>
            <a:rPr lang="en-US" sz="1600" kern="1200" dirty="0" err="1">
              <a:latin typeface="Alegreya Sans SC" panose="00000500000000000000" pitchFamily="2" charset="0"/>
            </a:rPr>
            <a:t>afterload</a:t>
          </a:r>
          <a:r>
            <a:rPr lang="en-US" sz="1600" kern="1200" dirty="0">
              <a:latin typeface="Alegreya Sans SC" panose="00000500000000000000" pitchFamily="2" charset="0"/>
            </a:rPr>
            <a:t> and wall tension</a:t>
          </a:r>
        </a:p>
      </dsp:txBody>
      <dsp:txXfrm>
        <a:off x="16513" y="2555937"/>
        <a:ext cx="4008749" cy="530754"/>
      </dsp:txXfrm>
    </dsp:sp>
    <dsp:sp modelId="{2368CE42-7863-47CB-B45A-4325B8A05ABF}">
      <dsp:nvSpPr>
        <dsp:cNvPr id="0" name=""/>
        <dsp:cNvSpPr/>
      </dsp:nvSpPr>
      <dsp:spPr>
        <a:xfrm rot="5400000">
          <a:off x="1915178" y="3117300"/>
          <a:ext cx="211417" cy="253701"/>
        </a:xfrm>
        <a:prstGeom prst="rightArrow">
          <a:avLst>
            <a:gd name="adj1" fmla="val 60000"/>
            <a:gd name="adj2" fmla="val 50000"/>
          </a:avLst>
        </a:prstGeom>
        <a:solidFill>
          <a:schemeClr val="accent3">
            <a:shade val="90000"/>
            <a:hueOff val="-87762"/>
            <a:satOff val="-2155"/>
            <a:lumOff val="1559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1944777" y="3138442"/>
        <a:ext cx="152221" cy="147992"/>
      </dsp:txXfrm>
    </dsp:sp>
    <dsp:sp modelId="{8E0F962C-003B-40BA-8EE7-46BEE7E1D31A}">
      <dsp:nvSpPr>
        <dsp:cNvPr id="0" name=""/>
        <dsp:cNvSpPr/>
      </dsp:nvSpPr>
      <dsp:spPr>
        <a:xfrm>
          <a:off x="0" y="3385095"/>
          <a:ext cx="4041775" cy="563780"/>
        </a:xfrm>
        <a:prstGeom prst="roundRect">
          <a:avLst>
            <a:gd name="adj" fmla="val 10000"/>
          </a:avLst>
        </a:prstGeom>
        <a:blipFill rotWithShape="0">
          <a:blip xmlns:r="http://schemas.openxmlformats.org/officeDocument/2006/relationships" r:embed="rId1">
            <a:duotone>
              <a:schemeClr val="accent3">
                <a:shade val="50000"/>
                <a:hueOff val="-67105"/>
                <a:satOff val="-1836"/>
                <a:lumOff val="16409"/>
                <a:alphaOff val="0"/>
                <a:shade val="22000"/>
                <a:satMod val="160000"/>
              </a:schemeClr>
              <a:schemeClr val="accent3">
                <a:shade val="50000"/>
                <a:hueOff val="-67105"/>
                <a:satOff val="-1836"/>
                <a:lumOff val="1640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legreya Sans SC" panose="00000500000000000000" pitchFamily="2" charset="0"/>
            </a:rPr>
            <a:t>Further systolic dysfunction</a:t>
          </a:r>
        </a:p>
      </dsp:txBody>
      <dsp:txXfrm>
        <a:off x="16513" y="3401608"/>
        <a:ext cx="4008749" cy="5307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7EAFF-3D47-494D-9835-D6602E5A2E9D}">
      <dsp:nvSpPr>
        <dsp:cNvPr id="0" name=""/>
        <dsp:cNvSpPr/>
      </dsp:nvSpPr>
      <dsp:spPr>
        <a:xfrm rot="5400000">
          <a:off x="2417064" y="-646172"/>
          <a:ext cx="1280160" cy="2877312"/>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legreya Sans SC" panose="00000500000000000000" pitchFamily="2" charset="0"/>
            </a:rPr>
            <a:t>Increase </a:t>
          </a:r>
          <a:r>
            <a:rPr lang="en-US" sz="2000" kern="1200" dirty="0" err="1">
              <a:latin typeface="Alegreya Sans SC" panose="00000500000000000000" pitchFamily="2" charset="0"/>
            </a:rPr>
            <a:t>contactility</a:t>
          </a:r>
          <a:endParaRPr lang="en-US" sz="2000" kern="1200" dirty="0">
            <a:latin typeface="Alegreya Sans SC" panose="00000500000000000000" pitchFamily="2" charset="0"/>
          </a:endParaRPr>
        </a:p>
        <a:p>
          <a:pPr marL="228600" lvl="1" indent="-228600" algn="l" defTabSz="889000">
            <a:lnSpc>
              <a:spcPct val="90000"/>
            </a:lnSpc>
            <a:spcBef>
              <a:spcPct val="0"/>
            </a:spcBef>
            <a:spcAft>
              <a:spcPct val="15000"/>
            </a:spcAft>
            <a:buChar char="••"/>
          </a:pPr>
          <a:r>
            <a:rPr lang="en-US" sz="2000" kern="1200" dirty="0">
              <a:latin typeface="Alegreya Sans SC" panose="00000500000000000000" pitchFamily="2" charset="0"/>
            </a:rPr>
            <a:t>Peripheral </a:t>
          </a:r>
          <a:r>
            <a:rPr lang="en-US" sz="2000" kern="1200" dirty="0" err="1">
              <a:latin typeface="Alegreya Sans SC" panose="00000500000000000000" pitchFamily="2" charset="0"/>
            </a:rPr>
            <a:t>vasoC</a:t>
          </a:r>
          <a:endParaRPr lang="en-US" sz="2000" kern="1200" dirty="0">
            <a:latin typeface="Alegreya Sans SC" panose="00000500000000000000" pitchFamily="2" charset="0"/>
          </a:endParaRPr>
        </a:p>
        <a:p>
          <a:pPr marL="228600" lvl="1" indent="-228600" algn="l" defTabSz="889000">
            <a:lnSpc>
              <a:spcPct val="90000"/>
            </a:lnSpc>
            <a:spcBef>
              <a:spcPct val="0"/>
            </a:spcBef>
            <a:spcAft>
              <a:spcPct val="15000"/>
            </a:spcAft>
            <a:buChar char="••"/>
          </a:pPr>
          <a:r>
            <a:rPr lang="en-US" sz="2000" kern="1200" dirty="0">
              <a:latin typeface="Alegreya Sans SC" panose="00000500000000000000" pitchFamily="2" charset="0"/>
            </a:rPr>
            <a:t>Salt + fluid retention</a:t>
          </a:r>
        </a:p>
      </dsp:txBody>
      <dsp:txXfrm rot="-5400000">
        <a:off x="1618488" y="214896"/>
        <a:ext cx="2814820" cy="1155176"/>
      </dsp:txXfrm>
    </dsp:sp>
    <dsp:sp modelId="{AF1BA457-B468-4B72-8687-80C9DB5BA57B}">
      <dsp:nvSpPr>
        <dsp:cNvPr id="0" name=""/>
        <dsp:cNvSpPr/>
      </dsp:nvSpPr>
      <dsp:spPr>
        <a:xfrm>
          <a:off x="0" y="0"/>
          <a:ext cx="1618488" cy="1600200"/>
        </a:xfrm>
        <a:prstGeom prst="roundRect">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err="1">
              <a:latin typeface="Alegreya Sans SC" panose="00000500000000000000" pitchFamily="2" charset="0"/>
            </a:rPr>
            <a:t>Neurohormonal</a:t>
          </a:r>
          <a:r>
            <a:rPr lang="en-US" sz="1400" kern="1200" dirty="0">
              <a:latin typeface="Alegreya Sans SC" panose="00000500000000000000" pitchFamily="2" charset="0"/>
            </a:rPr>
            <a:t> mechanism (SNS + RAAS -&gt;  direct </a:t>
          </a:r>
          <a:r>
            <a:rPr lang="en-US" sz="1400" kern="1200" dirty="0" err="1">
              <a:latin typeface="Alegreya Sans SC" panose="00000500000000000000" pitchFamily="2" charset="0"/>
            </a:rPr>
            <a:t>cardiotoxicity</a:t>
          </a:r>
          <a:r>
            <a:rPr lang="en-US" sz="1400" kern="1200" dirty="0">
              <a:latin typeface="Alegreya Sans SC" panose="00000500000000000000" pitchFamily="2" charset="0"/>
            </a:rPr>
            <a:t> + necrosis)</a:t>
          </a:r>
        </a:p>
      </dsp:txBody>
      <dsp:txXfrm>
        <a:off x="78115" y="78115"/>
        <a:ext cx="1462258" cy="14439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8CA4E-F218-47F1-BBB0-14083E52AC60}">
      <dsp:nvSpPr>
        <dsp:cNvPr id="0" name=""/>
        <dsp:cNvSpPr/>
      </dsp:nvSpPr>
      <dsp:spPr>
        <a:xfrm>
          <a:off x="1538406" y="2121778"/>
          <a:ext cx="1418986" cy="1418986"/>
        </a:xfrm>
        <a:prstGeom prst="ellipse">
          <a:avLst/>
        </a:prstGeom>
        <a:blipFill rotWithShape="0">
          <a:blip xmlns:r="http://schemas.openxmlformats.org/officeDocument/2006/relationships" r:embed="rId1">
            <a:duotone>
              <a:schemeClr val="accent3">
                <a:shade val="60000"/>
                <a:hueOff val="0"/>
                <a:satOff val="0"/>
                <a:lumOff val="0"/>
                <a:alphaOff val="0"/>
                <a:shade val="22000"/>
                <a:satMod val="160000"/>
              </a:schemeClr>
              <a:schemeClr val="accent3">
                <a:shade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latin typeface="Alegreya Sans SC" panose="00000500000000000000" pitchFamily="2" charset="0"/>
            </a:rPr>
            <a:t>Cardiac O2 demand &gt; O2 supply</a:t>
          </a:r>
        </a:p>
      </dsp:txBody>
      <dsp:txXfrm>
        <a:off x="1746212" y="2329584"/>
        <a:ext cx="1003374" cy="1003374"/>
      </dsp:txXfrm>
    </dsp:sp>
    <dsp:sp modelId="{FF07CDAC-5C24-486B-B984-E34253094530}">
      <dsp:nvSpPr>
        <dsp:cNvPr id="0" name=""/>
        <dsp:cNvSpPr/>
      </dsp:nvSpPr>
      <dsp:spPr>
        <a:xfrm rot="12900000">
          <a:off x="570583" y="1855494"/>
          <a:ext cx="1145083" cy="404411"/>
        </a:xfrm>
        <a:prstGeom prst="leftArrow">
          <a:avLst>
            <a:gd name="adj1" fmla="val 60000"/>
            <a:gd name="adj2" fmla="val 50000"/>
          </a:avLst>
        </a:prstGeom>
        <a:solidFill>
          <a:schemeClr val="accent3">
            <a:shade val="9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2CF9634-0342-4B67-B206-3EC2B97727E3}">
      <dsp:nvSpPr>
        <dsp:cNvPr id="0" name=""/>
        <dsp:cNvSpPr/>
      </dsp:nvSpPr>
      <dsp:spPr>
        <a:xfrm>
          <a:off x="108" y="1190089"/>
          <a:ext cx="1348037" cy="1078430"/>
        </a:xfrm>
        <a:prstGeom prst="roundRect">
          <a:avLst>
            <a:gd name="adj" fmla="val 10000"/>
          </a:avLst>
        </a:prstGeom>
        <a:blipFill rotWithShape="0">
          <a:blip xmlns:r="http://schemas.openxmlformats.org/officeDocument/2006/relationships" r:embed="rId1">
            <a:duotone>
              <a:schemeClr val="accent3">
                <a:shade val="50000"/>
                <a:hueOff val="0"/>
                <a:satOff val="0"/>
                <a:lumOff val="0"/>
                <a:alphaOff val="0"/>
                <a:shade val="22000"/>
                <a:satMod val="160000"/>
              </a:schemeClr>
              <a:schemeClr val="accent3">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latin typeface="Alegreya Sans SC" panose="00000500000000000000" pitchFamily="2" charset="0"/>
            </a:rPr>
            <a:t>Increase HR</a:t>
          </a:r>
        </a:p>
      </dsp:txBody>
      <dsp:txXfrm>
        <a:off x="31694" y="1221675"/>
        <a:ext cx="1284865" cy="1015258"/>
      </dsp:txXfrm>
    </dsp:sp>
    <dsp:sp modelId="{2B22339F-1981-48C3-88DD-A7181004F441}">
      <dsp:nvSpPr>
        <dsp:cNvPr id="0" name=""/>
        <dsp:cNvSpPr/>
      </dsp:nvSpPr>
      <dsp:spPr>
        <a:xfrm rot="16200000">
          <a:off x="1675358" y="1280385"/>
          <a:ext cx="1145083" cy="404411"/>
        </a:xfrm>
        <a:prstGeom prst="leftArrow">
          <a:avLst>
            <a:gd name="adj1" fmla="val 60000"/>
            <a:gd name="adj2" fmla="val 50000"/>
          </a:avLst>
        </a:prstGeom>
        <a:solidFill>
          <a:schemeClr val="accent3">
            <a:shade val="90000"/>
            <a:hueOff val="-117016"/>
            <a:satOff val="-2873"/>
            <a:lumOff val="20787"/>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38363E3-9755-4B64-B958-D9A2EF0FACFE}">
      <dsp:nvSpPr>
        <dsp:cNvPr id="0" name=""/>
        <dsp:cNvSpPr/>
      </dsp:nvSpPr>
      <dsp:spPr>
        <a:xfrm>
          <a:off x="1573881" y="370834"/>
          <a:ext cx="1348037" cy="1078430"/>
        </a:xfrm>
        <a:prstGeom prst="roundRect">
          <a:avLst>
            <a:gd name="adj" fmla="val 10000"/>
          </a:avLst>
        </a:prstGeom>
        <a:blipFill rotWithShape="0">
          <a:blip xmlns:r="http://schemas.openxmlformats.org/officeDocument/2006/relationships" r:embed="rId1">
            <a:duotone>
              <a:schemeClr val="accent3">
                <a:shade val="50000"/>
                <a:hueOff val="-111841"/>
                <a:satOff val="-3061"/>
                <a:lumOff val="27349"/>
                <a:alphaOff val="0"/>
                <a:shade val="22000"/>
                <a:satMod val="160000"/>
              </a:schemeClr>
              <a:schemeClr val="accent3">
                <a:shade val="50000"/>
                <a:hueOff val="-111841"/>
                <a:satOff val="-3061"/>
                <a:lumOff val="273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latin typeface="Alegreya Sans SC" panose="00000500000000000000" pitchFamily="2" charset="0"/>
            </a:rPr>
            <a:t>Increase </a:t>
          </a:r>
          <a:r>
            <a:rPr lang="en-US" sz="1700" kern="1200" dirty="0" err="1">
              <a:latin typeface="Alegreya Sans SC" panose="00000500000000000000" pitchFamily="2" charset="0"/>
            </a:rPr>
            <a:t>Contratility</a:t>
          </a:r>
          <a:endParaRPr lang="en-US" sz="1700" kern="1200" dirty="0">
            <a:latin typeface="Alegreya Sans SC" panose="00000500000000000000" pitchFamily="2" charset="0"/>
          </a:endParaRPr>
        </a:p>
      </dsp:txBody>
      <dsp:txXfrm>
        <a:off x="1605467" y="402420"/>
        <a:ext cx="1284865" cy="1015258"/>
      </dsp:txXfrm>
    </dsp:sp>
    <dsp:sp modelId="{869EDA23-599A-4AED-802E-85D569F7F453}">
      <dsp:nvSpPr>
        <dsp:cNvPr id="0" name=""/>
        <dsp:cNvSpPr/>
      </dsp:nvSpPr>
      <dsp:spPr>
        <a:xfrm rot="19500000">
          <a:off x="2780132" y="1855494"/>
          <a:ext cx="1145083" cy="404411"/>
        </a:xfrm>
        <a:prstGeom prst="leftArrow">
          <a:avLst>
            <a:gd name="adj1" fmla="val 60000"/>
            <a:gd name="adj2" fmla="val 50000"/>
          </a:avLst>
        </a:prstGeom>
        <a:solidFill>
          <a:schemeClr val="accent3">
            <a:shade val="90000"/>
            <a:hueOff val="-117016"/>
            <a:satOff val="-2873"/>
            <a:lumOff val="20787"/>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522743-45DE-48D8-ADD1-AD7907685D7F}">
      <dsp:nvSpPr>
        <dsp:cNvPr id="0" name=""/>
        <dsp:cNvSpPr/>
      </dsp:nvSpPr>
      <dsp:spPr>
        <a:xfrm>
          <a:off x="3147654" y="1190089"/>
          <a:ext cx="1348037" cy="1078430"/>
        </a:xfrm>
        <a:prstGeom prst="roundRect">
          <a:avLst>
            <a:gd name="adj" fmla="val 10000"/>
          </a:avLst>
        </a:prstGeom>
        <a:blipFill rotWithShape="0">
          <a:blip xmlns:r="http://schemas.openxmlformats.org/officeDocument/2006/relationships" r:embed="rId1">
            <a:duotone>
              <a:schemeClr val="accent3">
                <a:shade val="50000"/>
                <a:hueOff val="-111841"/>
                <a:satOff val="-3061"/>
                <a:lumOff val="27349"/>
                <a:alphaOff val="0"/>
                <a:shade val="22000"/>
                <a:satMod val="160000"/>
              </a:schemeClr>
              <a:schemeClr val="accent3">
                <a:shade val="50000"/>
                <a:hueOff val="-111841"/>
                <a:satOff val="-3061"/>
                <a:lumOff val="273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latin typeface="Alegreya Sans SC" panose="00000500000000000000" pitchFamily="2" charset="0"/>
            </a:rPr>
            <a:t>Increase wall stress</a:t>
          </a:r>
        </a:p>
      </dsp:txBody>
      <dsp:txXfrm>
        <a:off x="3179240" y="1221675"/>
        <a:ext cx="1284865" cy="101525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1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1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1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1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1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r>
              <a:rPr lang="en-US"/>
              <a:t>ASD</a:t>
            </a: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93B7F822-96B5-47B0-9079-6CD1E6CE0A4A}" type="slidenum">
              <a:rPr lang="en-US" altLang="en-US"/>
              <a:pPr>
                <a:defRPr/>
              </a:pPr>
              <a:t>‹#›</a:t>
            </a:fld>
            <a:endParaRPr lang="en-US" altLang="en-US"/>
          </a:p>
        </p:txBody>
      </p:sp>
    </p:spTree>
    <p:extLst>
      <p:ext uri="{BB962C8B-B14F-4D97-AF65-F5344CB8AC3E}">
        <p14:creationId xmlns:p14="http://schemas.microsoft.com/office/powerpoint/2010/main" val="110428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FE8F5CFF-AB92-48E5-865C-AB6A4B762D68}" type="slidenum">
              <a:rPr lang="en-US" altLang="en-US"/>
              <a:pPr>
                <a:defRPr/>
              </a:pPr>
              <a:t>‹#›</a:t>
            </a:fld>
            <a:endParaRPr lang="en-US" altLang="en-US"/>
          </a:p>
        </p:txBody>
      </p:sp>
    </p:spTree>
    <p:extLst>
      <p:ext uri="{BB962C8B-B14F-4D97-AF65-F5344CB8AC3E}">
        <p14:creationId xmlns:p14="http://schemas.microsoft.com/office/powerpoint/2010/main" val="2559791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cs typeface="Arial" panose="020B0604020202020204" pitchFamily="34" charset="0"/>
              </a:rPr>
              <a:t>Widened pulse pressure that is greater than 25 mmHg or if the difference between the systolic and diastolic blood pressure (BP) exceeds half of the value of the systolic BP</a:t>
            </a:r>
          </a:p>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fld id="{BEE10369-2487-4139-8314-0BC48341533D}" type="slidenum">
              <a:rPr lang="en-US" altLang="en-US" smtClean="0">
                <a:latin typeface="Times New Roman" panose="02020603050405020304" pitchFamily="18" charset="0"/>
              </a:rPr>
              <a:pPr/>
              <a:t>22</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6630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pPr>
              <a:defRPr/>
            </a:pPr>
            <a:fld id="{161F92D9-0DB5-4F44-9DBD-0D47C519037F}" type="slidenum">
              <a:rPr lang="en-US" altLang="en-US"/>
              <a:pPr>
                <a:defRPr/>
              </a:pPr>
              <a:t>‹#›</a:t>
            </a:fld>
            <a:endParaRPr lang="en-US" altLang="en-US"/>
          </a:p>
        </p:txBody>
      </p:sp>
    </p:spTree>
    <p:extLst>
      <p:ext uri="{BB962C8B-B14F-4D97-AF65-F5344CB8AC3E}">
        <p14:creationId xmlns:p14="http://schemas.microsoft.com/office/powerpoint/2010/main" val="32059016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EA22B9-B5C0-4A3F-8F17-4BCAC063B376}" type="slidenum">
              <a:rPr lang="en-US" altLang="en-US"/>
              <a:pPr>
                <a:defRPr/>
              </a:pPr>
              <a:t>‹#›</a:t>
            </a:fld>
            <a:endParaRPr lang="en-US" altLang="en-US"/>
          </a:p>
        </p:txBody>
      </p:sp>
    </p:spTree>
    <p:extLst>
      <p:ext uri="{BB962C8B-B14F-4D97-AF65-F5344CB8AC3E}">
        <p14:creationId xmlns:p14="http://schemas.microsoft.com/office/powerpoint/2010/main" val="231192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377AC1-479D-44AA-A972-3CC47962982F}" type="slidenum">
              <a:rPr lang="en-US" altLang="en-US"/>
              <a:pPr>
                <a:defRPr/>
              </a:pPr>
              <a:t>‹#›</a:t>
            </a:fld>
            <a:endParaRPr lang="en-US" altLang="en-US"/>
          </a:p>
        </p:txBody>
      </p:sp>
    </p:spTree>
    <p:extLst>
      <p:ext uri="{BB962C8B-B14F-4D97-AF65-F5344CB8AC3E}">
        <p14:creationId xmlns:p14="http://schemas.microsoft.com/office/powerpoint/2010/main" val="2081980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062038" y="1766888"/>
            <a:ext cx="3808412" cy="4113212"/>
          </a:xfrm>
        </p:spPr>
        <p:txBody>
          <a:bodyPr>
            <a:normAutofit/>
          </a:bodyPr>
          <a:lstStyle/>
          <a:p>
            <a:pPr lvl="0"/>
            <a:endParaRPr lang="en-US" noProof="0"/>
          </a:p>
        </p:txBody>
      </p:sp>
      <p:sp>
        <p:nvSpPr>
          <p:cNvPr id="4" name="Text Placeholder 3"/>
          <p:cNvSpPr>
            <a:spLocks noGrp="1"/>
          </p:cNvSpPr>
          <p:nvPr>
            <p:ph type="body" sz="half" idx="2"/>
          </p:nvPr>
        </p:nvSpPr>
        <p:spPr>
          <a:xfrm>
            <a:off x="5022850" y="1766888"/>
            <a:ext cx="3808413"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AD533DE-E5B4-487B-8964-329E5AF52C17}" type="slidenum">
              <a:rPr lang="en-US" altLang="en-US"/>
              <a:pPr>
                <a:defRPr/>
              </a:pPr>
              <a:t>‹#›</a:t>
            </a:fld>
            <a:endParaRPr lang="en-US" altLang="en-US"/>
          </a:p>
        </p:txBody>
      </p:sp>
    </p:spTree>
    <p:extLst>
      <p:ext uri="{BB962C8B-B14F-4D97-AF65-F5344CB8AC3E}">
        <p14:creationId xmlns:p14="http://schemas.microsoft.com/office/powerpoint/2010/main" val="28346504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A106FC2-F57B-420A-B3A7-496E6FF88F68}" type="slidenum">
              <a:rPr lang="en-US" altLang="en-US"/>
              <a:pPr>
                <a:defRPr/>
              </a:pPr>
              <a:t>‹#›</a:t>
            </a:fld>
            <a:endParaRPr lang="en-US" altLang="en-US"/>
          </a:p>
        </p:txBody>
      </p:sp>
    </p:spTree>
    <p:extLst>
      <p:ext uri="{BB962C8B-B14F-4D97-AF65-F5344CB8AC3E}">
        <p14:creationId xmlns:p14="http://schemas.microsoft.com/office/powerpoint/2010/main" val="124104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96B3084E-75B0-47D1-9BB9-4C06AF8416F7}" type="slidenum">
              <a:rPr lang="en-US" altLang="en-US"/>
              <a:pPr>
                <a:defRPr/>
              </a:pPr>
              <a:t>‹#›</a:t>
            </a:fld>
            <a:endParaRPr lang="en-US" altLang="en-US"/>
          </a:p>
        </p:txBody>
      </p:sp>
    </p:spTree>
    <p:extLst>
      <p:ext uri="{BB962C8B-B14F-4D97-AF65-F5344CB8AC3E}">
        <p14:creationId xmlns:p14="http://schemas.microsoft.com/office/powerpoint/2010/main" val="9531238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5F76848-7520-4A2D-80B1-9B93C6E29511}" type="slidenum">
              <a:rPr lang="en-US" altLang="en-US"/>
              <a:pPr>
                <a:defRPr/>
              </a:pPr>
              <a:t>‹#›</a:t>
            </a:fld>
            <a:endParaRPr lang="en-US" altLang="en-US"/>
          </a:p>
        </p:txBody>
      </p:sp>
    </p:spTree>
    <p:extLst>
      <p:ext uri="{BB962C8B-B14F-4D97-AF65-F5344CB8AC3E}">
        <p14:creationId xmlns:p14="http://schemas.microsoft.com/office/powerpoint/2010/main" val="66836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696C427-E26B-4112-812A-F2417768859A}" type="slidenum">
              <a:rPr lang="en-US" altLang="en-US"/>
              <a:pPr>
                <a:defRPr/>
              </a:pPr>
              <a:t>‹#›</a:t>
            </a:fld>
            <a:endParaRPr lang="en-US" altLang="en-US"/>
          </a:p>
        </p:txBody>
      </p:sp>
    </p:spTree>
    <p:extLst>
      <p:ext uri="{BB962C8B-B14F-4D97-AF65-F5344CB8AC3E}">
        <p14:creationId xmlns:p14="http://schemas.microsoft.com/office/powerpoint/2010/main" val="252472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CE84787-EBF2-4FB3-8E96-2626367B7D61}" type="slidenum">
              <a:rPr lang="en-US" altLang="en-US"/>
              <a:pPr>
                <a:defRPr/>
              </a:pPr>
              <a:t>‹#›</a:t>
            </a:fld>
            <a:endParaRPr lang="en-US" altLang="en-US"/>
          </a:p>
        </p:txBody>
      </p:sp>
    </p:spTree>
    <p:extLst>
      <p:ext uri="{BB962C8B-B14F-4D97-AF65-F5344CB8AC3E}">
        <p14:creationId xmlns:p14="http://schemas.microsoft.com/office/powerpoint/2010/main" val="20876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ECD37A9-5AF7-4C63-8A3A-E452422EA42C}" type="slidenum">
              <a:rPr lang="en-US" altLang="en-US"/>
              <a:pPr>
                <a:defRPr/>
              </a:pPr>
              <a:t>‹#›</a:t>
            </a:fld>
            <a:endParaRPr lang="en-US" altLang="en-US"/>
          </a:p>
        </p:txBody>
      </p:sp>
    </p:spTree>
    <p:extLst>
      <p:ext uri="{BB962C8B-B14F-4D97-AF65-F5344CB8AC3E}">
        <p14:creationId xmlns:p14="http://schemas.microsoft.com/office/powerpoint/2010/main" val="17452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06D4936-68E4-4D90-94A2-63FABA487FB8}" type="slidenum">
              <a:rPr lang="en-US" altLang="en-US"/>
              <a:pPr>
                <a:defRPr/>
              </a:pPr>
              <a:t>‹#›</a:t>
            </a:fld>
            <a:endParaRPr lang="en-US" altLang="en-US"/>
          </a:p>
        </p:txBody>
      </p:sp>
    </p:spTree>
    <p:extLst>
      <p:ext uri="{BB962C8B-B14F-4D97-AF65-F5344CB8AC3E}">
        <p14:creationId xmlns:p14="http://schemas.microsoft.com/office/powerpoint/2010/main" val="105410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625A8563-0917-46A4-85FF-742F24D14EFB}" type="slidenum">
              <a:rPr lang="en-US" altLang="en-US"/>
              <a:pPr>
                <a:defRPr/>
              </a:pPr>
              <a:t>‹#›</a:t>
            </a:fld>
            <a:endParaRPr lang="en-US" altLang="en-US"/>
          </a:p>
        </p:txBody>
      </p:sp>
    </p:spTree>
    <p:extLst>
      <p:ext uri="{BB962C8B-B14F-4D97-AF65-F5344CB8AC3E}">
        <p14:creationId xmlns:p14="http://schemas.microsoft.com/office/powerpoint/2010/main" val="298475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alphaModFix amt="46000"/>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36B807CA-05FD-4A7F-BDAD-5191B19AB4F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5.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16387" name="Title 2"/>
          <p:cNvSpPr>
            <a:spLocks noGrp="1"/>
          </p:cNvSpPr>
          <p:nvPr>
            <p:ph type="ctrTitle"/>
          </p:nvPr>
        </p:nvSpPr>
        <p:spPr>
          <a:xfrm>
            <a:off x="533400" y="762000"/>
            <a:ext cx="8229600" cy="1470025"/>
          </a:xfrm>
        </p:spPr>
        <p:txBody>
          <a:bodyPr/>
          <a:lstStyle/>
          <a:p>
            <a:pPr algn="l"/>
            <a:r>
              <a:rPr kumimoji="1" lang="en-US" altLang="zh-CN" sz="4400" dirty="0">
                <a:solidFill>
                  <a:srgbClr val="000000"/>
                </a:solidFill>
                <a:latin typeface="Alegreya Sans SC" panose="00000500000000000000" pitchFamily="2" charset="0"/>
              </a:rPr>
              <a:t>Atrial septal defect</a:t>
            </a:r>
            <a:r>
              <a:rPr altLang="en-US" sz="6000" b="1" dirty="0" smtClean="0">
                <a:solidFill>
                  <a:srgbClr val="000000"/>
                </a:solidFill>
                <a:latin typeface="Alegreya Sans SC" panose="00000500000000000000" pitchFamily="2" charset="0"/>
              </a:rPr>
              <a:t/>
            </a:r>
            <a:br>
              <a:rPr altLang="en-US" sz="6000" b="1" dirty="0" smtClean="0">
                <a:solidFill>
                  <a:srgbClr val="000000"/>
                </a:solidFill>
                <a:latin typeface="Alegreya Sans SC" panose="00000500000000000000" pitchFamily="2" charset="0"/>
              </a:rPr>
            </a:br>
            <a:r>
              <a:rPr altLang="en-US" sz="2400" b="1" dirty="0" smtClean="0">
                <a:solidFill>
                  <a:srgbClr val="000000"/>
                </a:solidFill>
                <a:latin typeface="Alegreya Sans SC" panose="00000500000000000000" pitchFamily="2" charset="0"/>
              </a:rPr>
              <a:t>by mbbsppt.com</a:t>
            </a:r>
            <a:r>
              <a:rPr altLang="en-US" sz="6000" dirty="0" smtClean="0">
                <a:latin typeface="Alegreya Sans SC" panose="00000500000000000000" pitchFamily="2" charset="0"/>
              </a:rPr>
              <a:t/>
            </a:r>
            <a:br>
              <a:rPr altLang="en-US" sz="6000" dirty="0" smtClean="0">
                <a:latin typeface="Alegreya Sans SC" panose="00000500000000000000" pitchFamily="2" charset="0"/>
              </a:rPr>
            </a:br>
            <a:endParaRPr lang="en-GB" altLang="en-US" sz="6000" dirty="0" smtClean="0">
              <a:latin typeface="Alegreya Sans SC" panose="000005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52600" y="304800"/>
            <a:ext cx="7772400" cy="1143000"/>
          </a:xfrm>
        </p:spPr>
        <p:txBody>
          <a:bodyPr/>
          <a:lstStyle/>
          <a:p>
            <a:pPr eaLnBrk="1" hangingPunct="1"/>
            <a:r>
              <a:rPr lang="en-US" altLang="en-US" sz="4400" b="1" dirty="0" smtClean="0">
                <a:solidFill>
                  <a:schemeClr val="tx1"/>
                </a:solidFill>
                <a:latin typeface="Alegreya Sans SC" panose="00000500000000000000" pitchFamily="2" charset="0"/>
                <a:cs typeface="Arial" panose="020B0604020202020204" pitchFamily="34" charset="0"/>
              </a:rPr>
              <a:t>Prognosis </a:t>
            </a:r>
            <a:r>
              <a:rPr lang="en-US" altLang="en-US" sz="4400" b="1" dirty="0" smtClean="0">
                <a:solidFill>
                  <a:schemeClr val="tx1"/>
                </a:solidFill>
                <a:latin typeface="Alegreya Sans SC" panose="00000500000000000000" pitchFamily="2" charset="0"/>
                <a:cs typeface="Arial" panose="020B0604020202020204" pitchFamily="34" charset="0"/>
              </a:rPr>
              <a:t>Complications</a:t>
            </a:r>
            <a:endParaRPr lang="en-US" altLang="en-US" sz="4400" b="1" dirty="0" smtClean="0">
              <a:solidFill>
                <a:schemeClr val="tx1"/>
              </a:solidFill>
              <a:latin typeface="Alegreya Sans SC" panose="00000500000000000000" pitchFamily="2" charset="0"/>
            </a:endParaRPr>
          </a:p>
        </p:txBody>
      </p:sp>
      <p:sp>
        <p:nvSpPr>
          <p:cNvPr id="25603" name="Rectangle 3"/>
          <p:cNvSpPr>
            <a:spLocks noGrp="1" noChangeArrowheads="1"/>
          </p:cNvSpPr>
          <p:nvPr>
            <p:ph sz="quarter" idx="1"/>
          </p:nvPr>
        </p:nvSpPr>
        <p:spPr>
          <a:xfrm>
            <a:off x="900113" y="1676400"/>
            <a:ext cx="7535862" cy="4037013"/>
          </a:xfrm>
        </p:spPr>
        <p:txBody>
          <a:bodyPr/>
          <a:lstStyle/>
          <a:p>
            <a:pPr eaLnBrk="1" hangingPunct="1">
              <a:lnSpc>
                <a:spcPct val="80000"/>
              </a:lnSpc>
              <a:buFontTx/>
              <a:buChar char="•"/>
            </a:pPr>
            <a:r>
              <a:rPr lang="en-US" altLang="en-US" sz="3200" dirty="0" smtClean="0">
                <a:latin typeface="Alegreya Sans SC" panose="00000500000000000000" pitchFamily="2" charset="0"/>
                <a:cs typeface="Arial" panose="020B0604020202020204" pitchFamily="34" charset="0"/>
              </a:rPr>
              <a:t>15% ostium </a:t>
            </a:r>
            <a:r>
              <a:rPr lang="en-US" altLang="en-US" sz="3200" dirty="0" err="1" smtClean="0">
                <a:latin typeface="Alegreya Sans SC" panose="00000500000000000000" pitchFamily="2" charset="0"/>
                <a:cs typeface="Arial" panose="020B0604020202020204" pitchFamily="34" charset="0"/>
              </a:rPr>
              <a:t>secundum</a:t>
            </a:r>
            <a:r>
              <a:rPr lang="en-US" altLang="en-US" sz="3200" dirty="0" smtClean="0">
                <a:latin typeface="Alegreya Sans SC" panose="00000500000000000000" pitchFamily="2" charset="0"/>
                <a:cs typeface="Arial" panose="020B0604020202020204" pitchFamily="34" charset="0"/>
              </a:rPr>
              <a:t> in term infants close spontaneously .</a:t>
            </a:r>
          </a:p>
          <a:p>
            <a:pPr eaLnBrk="1" hangingPunct="1">
              <a:lnSpc>
                <a:spcPct val="80000"/>
              </a:lnSpc>
              <a:buFontTx/>
              <a:buChar char="•"/>
            </a:pPr>
            <a:r>
              <a:rPr lang="en-US" altLang="en-US" sz="3200" dirty="0" smtClean="0">
                <a:latin typeface="Alegreya Sans SC" panose="00000500000000000000" pitchFamily="2" charset="0"/>
                <a:cs typeface="Arial" panose="020B0604020202020204" pitchFamily="34" charset="0"/>
              </a:rPr>
              <a:t>Symptoms don’t usually appear until the third decade in life or later :</a:t>
            </a:r>
          </a:p>
          <a:p>
            <a:pPr eaLnBrk="1" hangingPunct="1">
              <a:lnSpc>
                <a:spcPct val="80000"/>
              </a:lnSpc>
              <a:buFontTx/>
              <a:buChar char="•"/>
            </a:pPr>
            <a:r>
              <a:rPr lang="en-US" altLang="en-US" sz="3200" dirty="0" smtClean="0">
                <a:latin typeface="Alegreya Sans SC" panose="00000500000000000000" pitchFamily="2" charset="0"/>
                <a:cs typeface="Arial" panose="020B0604020202020204" pitchFamily="34" charset="0"/>
              </a:rPr>
              <a:t>Infective Endocarditis is extremely rare and there is no need for antibiotic prophylaxis.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490538"/>
            <a:ext cx="7696200" cy="911225"/>
          </a:xfrm>
        </p:spPr>
        <p:txBody>
          <a:bodyPr/>
          <a:lstStyle/>
          <a:p>
            <a:pPr eaLnBrk="1" hangingPunct="1"/>
            <a:r>
              <a:rPr lang="en-US" altLang="en-US" sz="4400" b="1" dirty="0" smtClean="0">
                <a:solidFill>
                  <a:schemeClr val="tx1"/>
                </a:solidFill>
                <a:latin typeface="Alegreya Sans SC" panose="00000500000000000000" pitchFamily="2" charset="0"/>
                <a:cs typeface="Arial" panose="020B0604020202020204" pitchFamily="34" charset="0"/>
              </a:rPr>
              <a:t>Treatment:</a:t>
            </a:r>
          </a:p>
        </p:txBody>
      </p:sp>
      <p:sp>
        <p:nvSpPr>
          <p:cNvPr id="26627" name="Rectangle 3"/>
          <p:cNvSpPr>
            <a:spLocks noGrp="1" noChangeArrowheads="1"/>
          </p:cNvSpPr>
          <p:nvPr>
            <p:ph sz="quarter" idx="1"/>
          </p:nvPr>
        </p:nvSpPr>
        <p:spPr/>
        <p:txBody>
          <a:bodyPr/>
          <a:lstStyle/>
          <a:p>
            <a:pPr eaLnBrk="1" hangingPunct="1">
              <a:buFontTx/>
              <a:buChar char="•"/>
            </a:pPr>
            <a:r>
              <a:rPr lang="en-US" altLang="en-US" sz="3200" dirty="0" smtClean="0">
                <a:latin typeface="Alegreya Sans SC" panose="00000500000000000000" pitchFamily="2" charset="0"/>
                <a:cs typeface="Arial" panose="020B0604020202020204" pitchFamily="34" charset="0"/>
              </a:rPr>
              <a:t>Surgery or </a:t>
            </a:r>
            <a:r>
              <a:rPr lang="en-US" altLang="en-US" sz="3200" dirty="0" err="1" smtClean="0">
                <a:latin typeface="Alegreya Sans SC" panose="00000500000000000000" pitchFamily="2" charset="0"/>
                <a:cs typeface="Arial" panose="020B0604020202020204" pitchFamily="34" charset="0"/>
              </a:rPr>
              <a:t>transcatheter</a:t>
            </a:r>
            <a:r>
              <a:rPr lang="en-US" altLang="en-US" sz="3200" dirty="0" smtClean="0">
                <a:latin typeface="Alegreya Sans SC" panose="00000500000000000000" pitchFamily="2" charset="0"/>
                <a:cs typeface="Arial" panose="020B0604020202020204" pitchFamily="34" charset="0"/>
              </a:rPr>
              <a:t> device closure.</a:t>
            </a:r>
          </a:p>
          <a:p>
            <a:pPr eaLnBrk="1" hangingPunct="1">
              <a:buFontTx/>
              <a:buChar char="•"/>
            </a:pPr>
            <a:endParaRPr lang="en-US" altLang="en-US" sz="3200" dirty="0" smtClean="0">
              <a:latin typeface="Alegreya Sans SC" panose="00000500000000000000" pitchFamily="2" charset="0"/>
              <a:cs typeface="Arial" panose="020B0604020202020204" pitchFamily="34" charset="0"/>
            </a:endParaRPr>
          </a:p>
          <a:p>
            <a:pPr eaLnBrk="1" hangingPunct="1">
              <a:buFontTx/>
              <a:buChar char="•"/>
            </a:pPr>
            <a:r>
              <a:rPr lang="en-US" altLang="en-US" sz="3200" dirty="0" smtClean="0">
                <a:latin typeface="Alegreya Sans SC" panose="00000500000000000000" pitchFamily="2" charset="0"/>
                <a:cs typeface="Arial" panose="020B0604020202020204" pitchFamily="34" charset="0"/>
              </a:rPr>
              <a:t>Indications : 1-all symptomatic patients.</a:t>
            </a:r>
          </a:p>
          <a:p>
            <a:pPr eaLnBrk="1" hangingPunct="1">
              <a:buFontTx/>
              <a:buChar char="•"/>
            </a:pPr>
            <a:r>
              <a:rPr lang="en-US" altLang="en-US" sz="3200" dirty="0" smtClean="0">
                <a:latin typeface="Alegreya Sans SC" panose="00000500000000000000" pitchFamily="2" charset="0"/>
                <a:cs typeface="Arial" panose="020B0604020202020204" pitchFamily="34" charset="0"/>
              </a:rPr>
              <a:t>                      2- asymptomatic patients with QP:QS  ratio of at least 2:1.   </a:t>
            </a:r>
          </a:p>
          <a:p>
            <a:pPr eaLnBrk="1" hangingPunct="1">
              <a:buFontTx/>
              <a:buChar char="•"/>
            </a:pPr>
            <a:endParaRPr lang="en-US" altLang="en-US" sz="3200" dirty="0" smtClean="0">
              <a:latin typeface="Alegreya Sans SC" panose="00000500000000000000" pitchFamily="2" charset="0"/>
              <a:cs typeface="Arial" panose="020B0604020202020204" pitchFamily="34" charset="0"/>
            </a:endParaRPr>
          </a:p>
          <a:p>
            <a:pPr eaLnBrk="1" hangingPunct="1">
              <a:buFontTx/>
              <a:buChar char="•"/>
            </a:pPr>
            <a:r>
              <a:rPr lang="en-US" altLang="en-US" sz="3200" dirty="0" smtClean="0">
                <a:latin typeface="Alegreya Sans SC" panose="00000500000000000000" pitchFamily="2" charset="0"/>
                <a:cs typeface="Arial" panose="020B0604020202020204" pitchFamily="34" charset="0"/>
              </a:rPr>
              <a:t>Timing : elective closure after one year and before entry of school.</a:t>
            </a:r>
          </a:p>
          <a:p>
            <a:pPr eaLnBrk="1" hangingPunct="1">
              <a:buFontTx/>
              <a:buChar char="•"/>
            </a:pPr>
            <a:endParaRPr lang="en-US" altLang="en-US" dirty="0" smtClean="0">
              <a:latin typeface="Alegreya Sans SC" panose="000005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438400" y="304800"/>
            <a:ext cx="7772400" cy="1143000"/>
          </a:xfrm>
        </p:spPr>
        <p:txBody>
          <a:bodyPr/>
          <a:lstStyle/>
          <a:p>
            <a:pPr eaLnBrk="1" hangingPunct="1"/>
            <a:r>
              <a:rPr lang="en-US" altLang="en-US" sz="4400" b="1" dirty="0" smtClean="0">
                <a:solidFill>
                  <a:schemeClr val="tx1"/>
                </a:solidFill>
                <a:latin typeface="Alegreya Sans SC" panose="00000500000000000000" pitchFamily="2" charset="0"/>
                <a:cs typeface="Arial" panose="020B0604020202020204" pitchFamily="34" charset="0"/>
              </a:rPr>
              <a:t> </a:t>
            </a:r>
            <a:r>
              <a:rPr lang="en-US" altLang="en-US" sz="4400" b="1" dirty="0" smtClean="0">
                <a:solidFill>
                  <a:schemeClr val="tx1"/>
                </a:solidFill>
                <a:latin typeface="Alegreya Sans SC" panose="00000500000000000000" pitchFamily="2" charset="0"/>
                <a:cs typeface="Arial" panose="020B0604020202020204" pitchFamily="34" charset="0"/>
              </a:rPr>
              <a:t>Pathophysiology</a:t>
            </a:r>
            <a:endParaRPr lang="en-US" altLang="en-US" sz="4400" dirty="0" smtClean="0">
              <a:solidFill>
                <a:schemeClr val="tx1"/>
              </a:solidFill>
              <a:latin typeface="Alegreya Sans SC" panose="00000500000000000000" pitchFamily="2" charset="0"/>
            </a:endParaRPr>
          </a:p>
        </p:txBody>
      </p:sp>
      <p:sp>
        <p:nvSpPr>
          <p:cNvPr id="28675" name="Rectangle 3"/>
          <p:cNvSpPr>
            <a:spLocks noGrp="1" noChangeArrowheads="1"/>
          </p:cNvSpPr>
          <p:nvPr>
            <p:ph sz="quarter" idx="1"/>
          </p:nvPr>
        </p:nvSpPr>
        <p:spPr/>
        <p:txBody>
          <a:bodyPr/>
          <a:lstStyle/>
          <a:p>
            <a:pPr eaLnBrk="1" hangingPunct="1">
              <a:lnSpc>
                <a:spcPct val="90000"/>
              </a:lnSpc>
              <a:buFontTx/>
              <a:buChar char="•"/>
            </a:pPr>
            <a:r>
              <a:rPr lang="en-US" altLang="zh-CN" sz="3200" dirty="0" smtClean="0">
                <a:solidFill>
                  <a:srgbClr val="000000"/>
                </a:solidFill>
                <a:latin typeface="Alegreya Sans SC" panose="00000500000000000000" pitchFamily="2" charset="0"/>
                <a:cs typeface="Arial" panose="020B0604020202020204" pitchFamily="34" charset="0"/>
              </a:rPr>
              <a:t>Location of AV valve : partial or complete AVSD.</a:t>
            </a:r>
          </a:p>
          <a:p>
            <a:pPr eaLnBrk="1" hangingPunct="1">
              <a:lnSpc>
                <a:spcPct val="90000"/>
              </a:lnSpc>
              <a:buFontTx/>
              <a:buChar char="•"/>
            </a:pPr>
            <a:r>
              <a:rPr lang="en-US" altLang="zh-CN" sz="3200" dirty="0" smtClean="0">
                <a:solidFill>
                  <a:srgbClr val="000000"/>
                </a:solidFill>
                <a:latin typeface="Alegreya Sans SC" panose="00000500000000000000" pitchFamily="2" charset="0"/>
                <a:cs typeface="Arial" panose="020B0604020202020204" pitchFamily="34" charset="0"/>
              </a:rPr>
              <a:t>Partial AVSD : isolated ASD + MR</a:t>
            </a:r>
          </a:p>
          <a:p>
            <a:pPr eaLnBrk="1" hangingPunct="1">
              <a:lnSpc>
                <a:spcPct val="90000"/>
              </a:lnSpc>
              <a:buFontTx/>
              <a:buChar char="•"/>
            </a:pPr>
            <a:r>
              <a:rPr lang="en-US" altLang="zh-CN" sz="3200" dirty="0" smtClean="0">
                <a:solidFill>
                  <a:srgbClr val="000000"/>
                </a:solidFill>
                <a:latin typeface="Alegreya Sans SC" panose="00000500000000000000" pitchFamily="2" charset="0"/>
                <a:cs typeface="Arial" panose="020B0604020202020204" pitchFamily="34" charset="0"/>
              </a:rPr>
              <a:t>Complete AVSD : ASD+VSD + common AV valve regurgitation</a:t>
            </a:r>
          </a:p>
          <a:p>
            <a:pPr eaLnBrk="1" hangingPunct="1">
              <a:lnSpc>
                <a:spcPct val="90000"/>
              </a:lnSpc>
              <a:buFontTx/>
              <a:buChar char="•"/>
            </a:pPr>
            <a:r>
              <a:rPr lang="en-US" altLang="zh-CN" sz="3200" dirty="0" smtClean="0">
                <a:solidFill>
                  <a:srgbClr val="000000"/>
                </a:solidFill>
                <a:latin typeface="Alegreya Sans SC" panose="00000500000000000000" pitchFamily="2" charset="0"/>
                <a:cs typeface="Arial" panose="020B0604020202020204" pitchFamily="34" charset="0"/>
              </a:rPr>
              <a:t> LT</a:t>
            </a:r>
            <a:r>
              <a:rPr lang="en-US" altLang="zh-CN" sz="3200" dirty="0" smtClean="0">
                <a:solidFill>
                  <a:srgbClr val="000000"/>
                </a:solidFill>
                <a:latin typeface="Alegreya Sans SC" panose="00000500000000000000" pitchFamily="2" charset="0"/>
                <a:cs typeface="Arial" panose="020B0604020202020204" pitchFamily="34" charset="0"/>
                <a:sym typeface="Wingdings" panose="05000000000000000000" pitchFamily="2" charset="2"/>
              </a:rPr>
              <a:t>RT shunt </a:t>
            </a:r>
            <a:r>
              <a:rPr lang="en-US" altLang="zh-CN" sz="3200" dirty="0" err="1" smtClean="0">
                <a:solidFill>
                  <a:srgbClr val="000000"/>
                </a:solidFill>
                <a:latin typeface="Alegreya Sans SC" panose="00000500000000000000" pitchFamily="2" charset="0"/>
                <a:cs typeface="Arial" panose="020B0604020202020204" pitchFamily="34" charset="0"/>
                <a:sym typeface="Wingdings" panose="05000000000000000000" pitchFamily="2" charset="2"/>
              </a:rPr>
              <a:t>intially</a:t>
            </a:r>
            <a:r>
              <a:rPr lang="en-US" altLang="zh-CN" sz="3200" dirty="0" smtClean="0">
                <a:solidFill>
                  <a:srgbClr val="000000"/>
                </a:solidFill>
                <a:latin typeface="Alegreya Sans SC" panose="00000500000000000000" pitchFamily="2" charset="0"/>
                <a:cs typeface="Arial" panose="020B0604020202020204" pitchFamily="34" charset="0"/>
                <a:sym typeface="Wingdings" panose="05000000000000000000" pitchFamily="2" charset="2"/>
              </a:rPr>
              <a:t> with no PVR, if increased PVR, shunts may be bidirectional</a:t>
            </a:r>
          </a:p>
          <a:p>
            <a:pPr eaLnBrk="1" hangingPunct="1">
              <a:lnSpc>
                <a:spcPct val="90000"/>
              </a:lnSpc>
              <a:buFontTx/>
              <a:buChar char="•"/>
            </a:pPr>
            <a:r>
              <a:rPr lang="en-US" altLang="en-US" sz="3200" dirty="0" smtClean="0">
                <a:solidFill>
                  <a:srgbClr val="000000"/>
                </a:solidFill>
                <a:latin typeface="Alegreya Sans SC" panose="00000500000000000000" pitchFamily="2" charset="0"/>
                <a:ea typeface="SimSun" panose="02010600030101010101" pitchFamily="2" charset="-122"/>
                <a:cs typeface="Arial" panose="020B0604020202020204" pitchFamily="34" charset="0"/>
                <a:sym typeface="Wingdings" panose="05000000000000000000" pitchFamily="2" charset="2"/>
              </a:rPr>
              <a:t>Bidirectional shunt more common in Down syndrome and unrepaired defect</a:t>
            </a:r>
            <a:endParaRPr lang="en-US" altLang="en-US" sz="3200" dirty="0" smtClean="0">
              <a:latin typeface="Alegreya Sans SC" panose="00000500000000000000" pitchFamily="2" charset="0"/>
              <a:ea typeface="SimSun" panose="02010600030101010101" pitchFamily="2" charset="-122"/>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76200"/>
            <a:ext cx="7772400" cy="1143000"/>
          </a:xfrm>
        </p:spPr>
        <p:txBody>
          <a:bodyPr/>
          <a:lstStyle/>
          <a:p>
            <a:pPr eaLnBrk="1" hangingPunct="1"/>
            <a:r>
              <a:rPr lang="en-US" altLang="en-US" sz="4400" b="1" dirty="0" smtClean="0">
                <a:solidFill>
                  <a:schemeClr val="tx1"/>
                </a:solidFill>
                <a:latin typeface="Alegreya Sans SC" panose="00000500000000000000" pitchFamily="2" charset="0"/>
                <a:cs typeface="Arial" panose="020B0604020202020204" pitchFamily="34" charset="0"/>
              </a:rPr>
              <a:t>Clinical </a:t>
            </a:r>
            <a:r>
              <a:rPr lang="en-US" altLang="en-US" sz="4400" b="1" dirty="0" smtClean="0">
                <a:solidFill>
                  <a:schemeClr val="tx1"/>
                </a:solidFill>
                <a:latin typeface="Alegreya Sans SC" panose="00000500000000000000" pitchFamily="2" charset="0"/>
                <a:cs typeface="Arial" panose="020B0604020202020204" pitchFamily="34" charset="0"/>
              </a:rPr>
              <a:t>presentation</a:t>
            </a:r>
            <a:endParaRPr lang="en-US" altLang="en-US" sz="4400" b="1" dirty="0" smtClean="0">
              <a:solidFill>
                <a:schemeClr val="tx1"/>
              </a:solidFill>
              <a:latin typeface="Alegreya Sans SC" panose="00000500000000000000" pitchFamily="2" charset="0"/>
              <a:cs typeface="Arial" panose="020B0604020202020204" pitchFamily="34" charset="0"/>
            </a:endParaRPr>
          </a:p>
        </p:txBody>
      </p:sp>
      <p:sp>
        <p:nvSpPr>
          <p:cNvPr id="29699" name="Rectangle 3"/>
          <p:cNvSpPr>
            <a:spLocks noGrp="1" noChangeArrowheads="1"/>
          </p:cNvSpPr>
          <p:nvPr>
            <p:ph sz="quarter" idx="1"/>
          </p:nvPr>
        </p:nvSpPr>
        <p:spPr>
          <a:xfrm>
            <a:off x="762000" y="1199147"/>
            <a:ext cx="7840663" cy="5486400"/>
          </a:xfrm>
        </p:spPr>
        <p:txBody>
          <a:bodyPr/>
          <a:lstStyle/>
          <a:p>
            <a:pPr eaLnBrk="1" hangingPunct="1">
              <a:lnSpc>
                <a:spcPct val="90000"/>
              </a:lnSpc>
            </a:pPr>
            <a:r>
              <a:rPr lang="en-US" altLang="en-US" sz="3200" dirty="0" smtClean="0">
                <a:latin typeface="Alegreya Sans SC" panose="00000500000000000000" pitchFamily="2" charset="0"/>
                <a:cs typeface="Arial" panose="020B0604020202020204" pitchFamily="34" charset="0"/>
              </a:rPr>
              <a:t>Partial AVSD </a:t>
            </a:r>
            <a:r>
              <a:rPr lang="en-US" altLang="en-US" sz="3200" dirty="0" smtClean="0">
                <a:latin typeface="Alegreya Sans SC" panose="00000500000000000000" pitchFamily="2" charset="0"/>
                <a:cs typeface="Arial" panose="020B0604020202020204" pitchFamily="34" charset="0"/>
                <a:sym typeface="Wingdings" panose="05000000000000000000" pitchFamily="2" charset="2"/>
              </a:rPr>
              <a:t> similar to ostium </a:t>
            </a:r>
            <a:r>
              <a:rPr lang="en-US" altLang="en-US" sz="3200" dirty="0" err="1" smtClean="0">
                <a:latin typeface="Alegreya Sans SC" panose="00000500000000000000" pitchFamily="2" charset="0"/>
                <a:cs typeface="Arial" panose="020B0604020202020204" pitchFamily="34" charset="0"/>
                <a:sym typeface="Wingdings" panose="05000000000000000000" pitchFamily="2" charset="2"/>
              </a:rPr>
              <a:t>secundum</a:t>
            </a:r>
            <a:r>
              <a:rPr lang="en-US" altLang="en-US" sz="3200" dirty="0" smtClean="0">
                <a:latin typeface="Alegreya Sans SC" panose="00000500000000000000" pitchFamily="2" charset="0"/>
                <a:cs typeface="Arial" panose="020B0604020202020204" pitchFamily="34" charset="0"/>
                <a:sym typeface="Wingdings" panose="05000000000000000000" pitchFamily="2" charset="2"/>
              </a:rPr>
              <a:t> ASD</a:t>
            </a:r>
            <a:endParaRPr lang="en-US" altLang="en-US" sz="3200" dirty="0" smtClean="0">
              <a:latin typeface="Alegreya Sans SC" panose="00000500000000000000" pitchFamily="2" charset="0"/>
              <a:cs typeface="Arial" panose="020B0604020202020204" pitchFamily="34" charset="0"/>
            </a:endParaRPr>
          </a:p>
          <a:p>
            <a:pPr eaLnBrk="1" hangingPunct="1">
              <a:lnSpc>
                <a:spcPct val="90000"/>
              </a:lnSpc>
            </a:pPr>
            <a:r>
              <a:rPr lang="en-US" altLang="en-US" sz="3200" dirty="0" smtClean="0">
                <a:latin typeface="Alegreya Sans SC" panose="00000500000000000000" pitchFamily="2" charset="0"/>
                <a:cs typeface="Arial" panose="020B0604020202020204" pitchFamily="34" charset="0"/>
              </a:rPr>
              <a:t>Complete AVSD </a:t>
            </a:r>
            <a:r>
              <a:rPr lang="en-US" altLang="en-US" sz="3200" dirty="0" smtClean="0">
                <a:latin typeface="Alegreya Sans SC" panose="00000500000000000000" pitchFamily="2" charset="0"/>
                <a:cs typeface="Arial" panose="020B0604020202020204" pitchFamily="34" charset="0"/>
                <a:sym typeface="Wingdings" panose="05000000000000000000" pitchFamily="2" charset="2"/>
              </a:rPr>
              <a:t> CHF, recurrent pneumonia</a:t>
            </a:r>
            <a:endParaRPr lang="en-US" altLang="en-US" sz="3200" dirty="0" smtClean="0">
              <a:latin typeface="Alegreya Sans SC" panose="00000500000000000000" pitchFamily="2" charset="0"/>
              <a:cs typeface="Arial" panose="020B0604020202020204" pitchFamily="34" charset="0"/>
            </a:endParaRPr>
          </a:p>
          <a:p>
            <a:pPr eaLnBrk="1" hangingPunct="1">
              <a:lnSpc>
                <a:spcPct val="90000"/>
              </a:lnSpc>
              <a:buFont typeface="Wingdings 2" panose="05020102010507070707" pitchFamily="18" charset="2"/>
              <a:buNone/>
            </a:pPr>
            <a:r>
              <a:rPr lang="en-US" altLang="en-US" sz="3200" dirty="0" smtClean="0">
                <a:latin typeface="Alegreya Sans SC" panose="00000500000000000000" pitchFamily="2" charset="0"/>
                <a:cs typeface="Arial" panose="020B0604020202020204" pitchFamily="34" charset="0"/>
              </a:rPr>
              <a:t>Physical Findings :  </a:t>
            </a:r>
          </a:p>
          <a:p>
            <a:pPr eaLnBrk="1" hangingPunct="1">
              <a:lnSpc>
                <a:spcPct val="90000"/>
              </a:lnSpc>
              <a:buFontTx/>
              <a:buNone/>
            </a:pPr>
            <a:r>
              <a:rPr lang="en-US" altLang="en-US" sz="3200" dirty="0" smtClean="0">
                <a:latin typeface="Alegreya Sans SC" panose="00000500000000000000" pitchFamily="2" charset="0"/>
                <a:cs typeface="Arial" panose="020B0604020202020204" pitchFamily="34" charset="0"/>
              </a:rPr>
              <a:t>1-Loud S1 </a:t>
            </a:r>
          </a:p>
          <a:p>
            <a:pPr eaLnBrk="1" hangingPunct="1">
              <a:lnSpc>
                <a:spcPct val="90000"/>
              </a:lnSpc>
              <a:buFontTx/>
              <a:buNone/>
            </a:pPr>
            <a:r>
              <a:rPr lang="en-US" altLang="en-US" sz="3200" dirty="0" smtClean="0">
                <a:latin typeface="Alegreya Sans SC" panose="00000500000000000000" pitchFamily="2" charset="0"/>
                <a:cs typeface="Arial" panose="020B0604020202020204" pitchFamily="34" charset="0"/>
              </a:rPr>
              <a:t>2-Fixed widely </a:t>
            </a:r>
            <a:r>
              <a:rPr lang="en-US" altLang="en-US" sz="3200" dirty="0" err="1" smtClean="0">
                <a:latin typeface="Alegreya Sans SC" panose="00000500000000000000" pitchFamily="2" charset="0"/>
                <a:cs typeface="Arial" panose="020B0604020202020204" pitchFamily="34" charset="0"/>
              </a:rPr>
              <a:t>splitted</a:t>
            </a:r>
            <a:r>
              <a:rPr lang="en-US" altLang="en-US" sz="3200" dirty="0" smtClean="0">
                <a:latin typeface="Alegreya Sans SC" panose="00000500000000000000" pitchFamily="2" charset="0"/>
                <a:cs typeface="Arial" panose="020B0604020202020204" pitchFamily="34" charset="0"/>
              </a:rPr>
              <a:t> S2 </a:t>
            </a:r>
          </a:p>
          <a:p>
            <a:pPr eaLnBrk="1" hangingPunct="1">
              <a:lnSpc>
                <a:spcPct val="90000"/>
              </a:lnSpc>
              <a:buFontTx/>
              <a:buNone/>
            </a:pPr>
            <a:r>
              <a:rPr lang="en-US" altLang="en-US" sz="3200" dirty="0" smtClean="0">
                <a:latin typeface="Alegreya Sans SC" panose="00000500000000000000" pitchFamily="2" charset="0"/>
                <a:cs typeface="Arial" panose="020B0604020202020204" pitchFamily="34" charset="0"/>
              </a:rPr>
              <a:t>3-Pulmonary systolic ejection murmur and mid diastolic rumbling murmur</a:t>
            </a:r>
          </a:p>
          <a:p>
            <a:pPr eaLnBrk="1" hangingPunct="1">
              <a:lnSpc>
                <a:spcPct val="90000"/>
              </a:lnSpc>
              <a:buFontTx/>
              <a:buNone/>
            </a:pPr>
            <a:r>
              <a:rPr lang="en-US" altLang="en-US" sz="3200" dirty="0" smtClean="0">
                <a:latin typeface="Alegreya Sans SC" panose="00000500000000000000" pitchFamily="2" charset="0"/>
                <a:cs typeface="Arial" panose="020B0604020202020204" pitchFamily="34" charset="0"/>
              </a:rPr>
              <a:t>4-Apical harsh </a:t>
            </a:r>
            <a:r>
              <a:rPr lang="en-US" altLang="en-US" sz="3200" dirty="0" err="1" smtClean="0">
                <a:latin typeface="Alegreya Sans SC" panose="00000500000000000000" pitchFamily="2" charset="0"/>
                <a:cs typeface="Arial" panose="020B0604020202020204" pitchFamily="34" charset="0"/>
              </a:rPr>
              <a:t>holosystolic</a:t>
            </a:r>
            <a:r>
              <a:rPr lang="en-US" altLang="en-US" sz="3200" dirty="0" smtClean="0">
                <a:latin typeface="Alegreya Sans SC" panose="00000500000000000000" pitchFamily="2" charset="0"/>
                <a:cs typeface="Arial" panose="020B0604020202020204" pitchFamily="34" charset="0"/>
              </a:rPr>
              <a:t> </a:t>
            </a:r>
            <a:r>
              <a:rPr lang="en-US" altLang="en-US" sz="3200" dirty="0" err="1" smtClean="0">
                <a:latin typeface="Alegreya Sans SC" panose="00000500000000000000" pitchFamily="2" charset="0"/>
                <a:cs typeface="Arial" panose="020B0604020202020204" pitchFamily="34" charset="0"/>
              </a:rPr>
              <a:t>mumur</a:t>
            </a:r>
            <a:r>
              <a:rPr lang="en-US" altLang="en-US" sz="3200" dirty="0" smtClean="0">
                <a:latin typeface="Alegreya Sans SC" panose="00000500000000000000" pitchFamily="2" charset="0"/>
                <a:cs typeface="Arial" panose="020B0604020202020204" pitchFamily="34" charset="0"/>
              </a:rPr>
              <a:t> that radiates to the axilla ( MR )</a:t>
            </a:r>
          </a:p>
          <a:p>
            <a:pPr eaLnBrk="1" hangingPunct="1">
              <a:lnSpc>
                <a:spcPct val="90000"/>
              </a:lnSpc>
              <a:buFontTx/>
              <a:buNone/>
            </a:pPr>
            <a:r>
              <a:rPr lang="en-US" altLang="en-US" sz="3200" dirty="0" smtClean="0">
                <a:latin typeface="Alegreya Sans SC" panose="00000500000000000000" pitchFamily="2" charset="0"/>
                <a:cs typeface="Arial" panose="020B0604020202020204" pitchFamily="34" charset="0"/>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228600"/>
            <a:ext cx="9144000" cy="1143000"/>
          </a:xfrm>
        </p:spPr>
        <p:txBody>
          <a:bodyPr/>
          <a:lstStyle/>
          <a:p>
            <a:pPr eaLnBrk="1" hangingPunct="1">
              <a:defRPr/>
            </a:pPr>
            <a:r>
              <a:rPr lang="en-US" altLang="en-US" sz="4400" b="1" dirty="0">
                <a:solidFill>
                  <a:schemeClr val="tx1">
                    <a:lumMod val="95000"/>
                    <a:lumOff val="5000"/>
                  </a:schemeClr>
                </a:solidFill>
                <a:latin typeface="Alegreya Sans SC" panose="00000500000000000000" pitchFamily="2" charset="0"/>
              </a:rPr>
              <a:t>Ostium </a:t>
            </a:r>
            <a:r>
              <a:rPr lang="en-US" altLang="en-US" sz="4400" b="1" dirty="0" err="1">
                <a:solidFill>
                  <a:schemeClr val="tx1">
                    <a:lumMod val="95000"/>
                    <a:lumOff val="5000"/>
                  </a:schemeClr>
                </a:solidFill>
                <a:latin typeface="Alegreya Sans SC" panose="00000500000000000000" pitchFamily="2" charset="0"/>
              </a:rPr>
              <a:t>secundum</a:t>
            </a:r>
            <a:r>
              <a:rPr lang="en-US" altLang="en-US" sz="4400" b="1" dirty="0">
                <a:solidFill>
                  <a:schemeClr val="tx1">
                    <a:lumMod val="95000"/>
                    <a:lumOff val="5000"/>
                  </a:schemeClr>
                </a:solidFill>
                <a:latin typeface="Alegreya Sans SC" panose="00000500000000000000" pitchFamily="2" charset="0"/>
              </a:rPr>
              <a:t> Vs AVSD (complete)</a:t>
            </a:r>
          </a:p>
        </p:txBody>
      </p:sp>
      <p:sp>
        <p:nvSpPr>
          <p:cNvPr id="3" name="Content Placeholder 2"/>
          <p:cNvSpPr>
            <a:spLocks noGrp="1"/>
          </p:cNvSpPr>
          <p:nvPr>
            <p:ph sz="quarter" idx="1"/>
          </p:nvPr>
        </p:nvSpPr>
        <p:spPr>
          <a:xfrm>
            <a:off x="838200" y="1066800"/>
            <a:ext cx="3749675" cy="4572000"/>
          </a:xfrm>
        </p:spPr>
        <p:txBody>
          <a:bodyPr>
            <a:noAutofit/>
          </a:bodyPr>
          <a:lstStyle/>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Asymptomatic</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S2 normal until PHT develops</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Normal  AV valve</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Chest x-ray  RA RV enlargement</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ECG- right axis deviation</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PHT rare</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Spontaneous closure</a:t>
            </a:r>
          </a:p>
          <a:p>
            <a:pPr marL="274320" indent="-274320" eaLnBrk="1" fontAlgn="auto" hangingPunct="1">
              <a:spcBef>
                <a:spcPts val="580"/>
              </a:spcBef>
              <a:spcAft>
                <a:spcPts val="0"/>
              </a:spcAft>
              <a:buFont typeface="Wingdings 2"/>
              <a:buChar char=""/>
              <a:defRPr/>
            </a:pPr>
            <a:endParaRPr lang="en-US" sz="3200" dirty="0">
              <a:latin typeface="Alegreya Sans SC" panose="00000500000000000000" pitchFamily="2" charset="0"/>
            </a:endParaRPr>
          </a:p>
        </p:txBody>
      </p:sp>
      <p:sp>
        <p:nvSpPr>
          <p:cNvPr id="4" name="Content Placeholder 3"/>
          <p:cNvSpPr>
            <a:spLocks noGrp="1"/>
          </p:cNvSpPr>
          <p:nvPr>
            <p:ph sz="quarter" idx="2"/>
          </p:nvPr>
        </p:nvSpPr>
        <p:spPr>
          <a:xfrm>
            <a:off x="4876800" y="1066800"/>
            <a:ext cx="3749675" cy="4572000"/>
          </a:xfrm>
        </p:spPr>
        <p:txBody>
          <a:bodyPr>
            <a:noAutofit/>
          </a:bodyPr>
          <a:lstStyle/>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Symptomatic early</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S2 loud due to PHT</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Abnormal  AV valve</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Chest x-ray  Biventricular enlargement</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ECG – extreme left axis deviation</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PHT  common and early</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rPr>
              <a:t>No spontaneous closure</a:t>
            </a:r>
          </a:p>
          <a:p>
            <a:pPr marL="274320" indent="-274320" eaLnBrk="1" fontAlgn="auto" hangingPunct="1">
              <a:spcBef>
                <a:spcPts val="580"/>
              </a:spcBef>
              <a:spcAft>
                <a:spcPts val="0"/>
              </a:spcAft>
              <a:buFont typeface="Wingdings 2"/>
              <a:buChar char=""/>
              <a:defRPr/>
            </a:pPr>
            <a:endParaRPr lang="en-US" sz="32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124200" y="228600"/>
            <a:ext cx="7772400" cy="1143000"/>
          </a:xfrm>
        </p:spPr>
        <p:txBody>
          <a:bodyPr/>
          <a:lstStyle/>
          <a:p>
            <a:pPr eaLnBrk="1" hangingPunct="1"/>
            <a:r>
              <a:rPr lang="en-US" altLang="en-US" sz="4400" b="1" dirty="0" smtClean="0">
                <a:solidFill>
                  <a:schemeClr val="tx1"/>
                </a:solidFill>
                <a:latin typeface="Alegreya Sans SC" panose="00000500000000000000" pitchFamily="2" charset="0"/>
                <a:cs typeface="Arial" panose="020B0604020202020204" pitchFamily="34" charset="0"/>
              </a:rPr>
              <a:t> Treatment:</a:t>
            </a:r>
          </a:p>
        </p:txBody>
      </p:sp>
      <p:sp>
        <p:nvSpPr>
          <p:cNvPr id="31747" name="Rectangle 3"/>
          <p:cNvSpPr>
            <a:spLocks noGrp="1" noChangeArrowheads="1"/>
          </p:cNvSpPr>
          <p:nvPr>
            <p:ph sz="quarter" idx="1"/>
          </p:nvPr>
        </p:nvSpPr>
        <p:spPr/>
        <p:txBody>
          <a:bodyPr/>
          <a:lstStyle/>
          <a:p>
            <a:pPr eaLnBrk="1" hangingPunct="1">
              <a:buFontTx/>
              <a:buNone/>
            </a:pPr>
            <a:endParaRPr lang="en-US" altLang="zh-CN" sz="3200" dirty="0" smtClean="0">
              <a:solidFill>
                <a:srgbClr val="000000"/>
              </a:solidFill>
              <a:latin typeface="Alegreya Sans SC" panose="00000500000000000000" pitchFamily="2" charset="0"/>
              <a:cs typeface="Arial" panose="020B0604020202020204" pitchFamily="34" charset="0"/>
            </a:endParaRPr>
          </a:p>
          <a:p>
            <a:pPr eaLnBrk="1" hangingPunct="1"/>
            <a:r>
              <a:rPr lang="en-US" altLang="zh-CN" sz="3200" dirty="0" smtClean="0">
                <a:solidFill>
                  <a:srgbClr val="000000"/>
                </a:solidFill>
                <a:latin typeface="Alegreya Sans SC" panose="00000500000000000000" pitchFamily="2" charset="0"/>
                <a:cs typeface="Arial" panose="020B0604020202020204" pitchFamily="34" charset="0"/>
              </a:rPr>
              <a:t>hemodynamically significant </a:t>
            </a:r>
            <a:r>
              <a:rPr lang="en-US" altLang="zh-CN" sz="3200" dirty="0" err="1" smtClean="0">
                <a:solidFill>
                  <a:srgbClr val="000000"/>
                </a:solidFill>
                <a:latin typeface="Alegreya Sans SC" panose="00000500000000000000" pitchFamily="2" charset="0"/>
                <a:cs typeface="Arial" panose="020B0604020202020204" pitchFamily="34" charset="0"/>
              </a:rPr>
              <a:t>primum</a:t>
            </a:r>
            <a:r>
              <a:rPr lang="en-US" altLang="zh-CN" sz="3200" dirty="0" smtClean="0">
                <a:solidFill>
                  <a:srgbClr val="000000"/>
                </a:solidFill>
                <a:latin typeface="Alegreya Sans SC" panose="00000500000000000000" pitchFamily="2" charset="0"/>
                <a:cs typeface="Arial" panose="020B0604020202020204" pitchFamily="34" charset="0"/>
              </a:rPr>
              <a:t> ASDs and partial AV canal defects is operative repair. </a:t>
            </a:r>
          </a:p>
          <a:p>
            <a:pPr eaLnBrk="1" hangingPunct="1"/>
            <a:r>
              <a:rPr lang="en-US" altLang="zh-CN" sz="3200" b="1" dirty="0" smtClean="0">
                <a:solidFill>
                  <a:srgbClr val="000000"/>
                </a:solidFill>
                <a:latin typeface="Alegreya Sans SC" panose="00000500000000000000" pitchFamily="2" charset="0"/>
                <a:cs typeface="Arial" panose="020B0604020202020204" pitchFamily="34" charset="0"/>
              </a:rPr>
              <a:t>Timing:</a:t>
            </a:r>
            <a:r>
              <a:rPr lang="en-US" altLang="zh-CN" sz="3200" dirty="0" smtClean="0">
                <a:solidFill>
                  <a:srgbClr val="000000"/>
                </a:solidFill>
                <a:latin typeface="Alegreya Sans SC" panose="00000500000000000000" pitchFamily="2" charset="0"/>
                <a:cs typeface="Arial" panose="020B0604020202020204" pitchFamily="34" charset="0"/>
              </a:rPr>
              <a:t> part. AVSD </a:t>
            </a:r>
            <a:r>
              <a:rPr lang="en-US" altLang="zh-CN" sz="3200" dirty="0" smtClean="0">
                <a:solidFill>
                  <a:srgbClr val="000000"/>
                </a:solidFill>
                <a:latin typeface="Alegreya Sans SC" panose="00000500000000000000" pitchFamily="2" charset="0"/>
                <a:cs typeface="Arial" panose="020B0604020202020204" pitchFamily="34" charset="0"/>
                <a:sym typeface="Wingdings" panose="05000000000000000000" pitchFamily="2" charset="2"/>
              </a:rPr>
              <a:t></a:t>
            </a:r>
            <a:r>
              <a:rPr lang="en-US" altLang="zh-CN" sz="3200" dirty="0" smtClean="0">
                <a:solidFill>
                  <a:srgbClr val="000000"/>
                </a:solidFill>
                <a:latin typeface="Alegreya Sans SC" panose="00000500000000000000" pitchFamily="2" charset="0"/>
                <a:cs typeface="Arial" panose="020B0604020202020204" pitchFamily="34" charset="0"/>
              </a:rPr>
              <a:t> 3-5 y </a:t>
            </a:r>
          </a:p>
          <a:p>
            <a:pPr eaLnBrk="1" hangingPunct="1"/>
            <a:r>
              <a:rPr lang="en-US" altLang="zh-CN" sz="3200" dirty="0" smtClean="0">
                <a:solidFill>
                  <a:srgbClr val="000000"/>
                </a:solidFill>
                <a:latin typeface="Alegreya Sans SC" panose="00000500000000000000" pitchFamily="2" charset="0"/>
                <a:cs typeface="Arial" panose="020B0604020202020204" pitchFamily="34" charset="0"/>
              </a:rPr>
              <a:t>  Complete AVSD </a:t>
            </a:r>
            <a:r>
              <a:rPr lang="en-US" altLang="zh-CN" sz="3200" dirty="0" smtClean="0">
                <a:solidFill>
                  <a:srgbClr val="000000"/>
                </a:solidFill>
                <a:latin typeface="Alegreya Sans SC" panose="00000500000000000000" pitchFamily="2" charset="0"/>
                <a:cs typeface="Arial" panose="020B0604020202020204" pitchFamily="34" charset="0"/>
                <a:sym typeface="Wingdings" panose="05000000000000000000" pitchFamily="2" charset="2"/>
              </a:rPr>
              <a:t> before 1 </a:t>
            </a:r>
            <a:r>
              <a:rPr lang="en-US" altLang="zh-CN" sz="3200" dirty="0" err="1" smtClean="0">
                <a:solidFill>
                  <a:srgbClr val="000000"/>
                </a:solidFill>
                <a:latin typeface="Alegreya Sans SC" panose="00000500000000000000" pitchFamily="2" charset="0"/>
                <a:cs typeface="Arial" panose="020B0604020202020204" pitchFamily="34" charset="0"/>
                <a:sym typeface="Wingdings" panose="05000000000000000000" pitchFamily="2" charset="2"/>
              </a:rPr>
              <a:t>yr</a:t>
            </a:r>
            <a:r>
              <a:rPr lang="en-US" altLang="zh-CN" sz="3200" dirty="0" smtClean="0">
                <a:solidFill>
                  <a:srgbClr val="000000"/>
                </a:solidFill>
                <a:latin typeface="Alegreya Sans SC" panose="00000500000000000000" pitchFamily="2" charset="0"/>
                <a:cs typeface="Arial" panose="020B0604020202020204" pitchFamily="34" charset="0"/>
                <a:sym typeface="Wingdings" panose="05000000000000000000" pitchFamily="2" charset="2"/>
              </a:rPr>
              <a:t> of age</a:t>
            </a:r>
          </a:p>
          <a:p>
            <a:pPr eaLnBrk="1" hangingPunct="1"/>
            <a:r>
              <a:rPr lang="en-US" altLang="zh-CN" sz="3200" dirty="0" smtClean="0">
                <a:solidFill>
                  <a:srgbClr val="000000"/>
                </a:solidFill>
                <a:latin typeface="Alegreya Sans SC" panose="00000500000000000000" pitchFamily="2" charset="0"/>
                <a:cs typeface="Arial" panose="020B0604020202020204" pitchFamily="34" charset="0"/>
              </a:rPr>
              <a:t>IE remains both a preoperative and a postoperative complication. </a:t>
            </a:r>
          </a:p>
          <a:p>
            <a:pPr eaLnBrk="1" hangingPunct="1">
              <a:buFont typeface="Wingdings 2" panose="05020102010507070707" pitchFamily="18" charset="2"/>
              <a:buNone/>
            </a:pPr>
            <a:endParaRPr lang="en-US" altLang="zh-CN" sz="3200" dirty="0" smtClean="0">
              <a:solidFill>
                <a:srgbClr val="000000"/>
              </a:solidFill>
              <a:latin typeface="Alegreya Sans SC" panose="00000500000000000000" pitchFamily="2" charset="0"/>
              <a:cs typeface="Arial" panose="020B0604020202020204" pitchFamily="34" charset="0"/>
            </a:endParaRPr>
          </a:p>
          <a:p>
            <a:pPr eaLnBrk="1" hangingPunct="1"/>
            <a:endParaRPr lang="en-US" altLang="en-US" sz="3200" dirty="0" smtClean="0">
              <a:solidFill>
                <a:srgbClr val="000000"/>
              </a:solidFill>
              <a:latin typeface="Alegreya Sans SC" panose="00000500000000000000" pitchFamily="2" charset="0"/>
              <a:ea typeface="SimSun" panose="02010600030101010101" pitchFamily="2" charset="-122"/>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4038600" y="228600"/>
            <a:ext cx="7772400" cy="1143000"/>
          </a:xfrm>
        </p:spPr>
        <p:txBody>
          <a:bodyPr/>
          <a:lstStyle/>
          <a:p>
            <a:pPr eaLnBrk="1" hangingPunct="1">
              <a:defRPr/>
            </a:pPr>
            <a:r>
              <a:rPr lang="en-US" altLang="en-US" sz="4400" b="1" dirty="0">
                <a:solidFill>
                  <a:schemeClr val="tx1">
                    <a:lumMod val="95000"/>
                    <a:lumOff val="5000"/>
                  </a:schemeClr>
                </a:solidFill>
                <a:latin typeface="Alegreya Sans SC" panose="00000500000000000000" pitchFamily="2" charset="0"/>
              </a:rPr>
              <a:t> PDA</a:t>
            </a:r>
          </a:p>
        </p:txBody>
      </p:sp>
      <p:sp>
        <p:nvSpPr>
          <p:cNvPr id="32771" name="Content Placeholder 2"/>
          <p:cNvSpPr>
            <a:spLocks noGrp="1"/>
          </p:cNvSpPr>
          <p:nvPr>
            <p:ph sz="quarter" idx="1"/>
          </p:nvPr>
        </p:nvSpPr>
        <p:spPr/>
        <p:txBody>
          <a:bodyPr/>
          <a:lstStyle/>
          <a:p>
            <a:pPr eaLnBrk="1" hangingPunct="1"/>
            <a:r>
              <a:rPr lang="en-US" altLang="en-US" sz="3200" dirty="0" smtClean="0">
                <a:latin typeface="Alegreya Sans SC" panose="00000500000000000000" pitchFamily="2" charset="0"/>
              </a:rPr>
              <a:t>5-10%ofCHDs</a:t>
            </a:r>
          </a:p>
          <a:p>
            <a:pPr eaLnBrk="1" hangingPunct="1"/>
            <a:r>
              <a:rPr lang="en-US" altLang="en-US" sz="3200" dirty="0" smtClean="0">
                <a:latin typeface="Alegreya Sans SC" panose="00000500000000000000" pitchFamily="2" charset="0"/>
              </a:rPr>
              <a:t>Spontaneous closure at 3-5 days of life in term infants</a:t>
            </a:r>
          </a:p>
          <a:p>
            <a:pPr eaLnBrk="1" hangingPunct="1"/>
            <a:r>
              <a:rPr lang="en-US" altLang="en-US" sz="3200" dirty="0" smtClean="0">
                <a:latin typeface="Alegreya Sans SC" panose="00000500000000000000" pitchFamily="2" charset="0"/>
              </a:rPr>
              <a:t>More common in premature infants</a:t>
            </a:r>
          </a:p>
          <a:p>
            <a:pPr eaLnBrk="1" hangingPunct="1"/>
            <a:r>
              <a:rPr lang="en-US" altLang="en-US" sz="3200" dirty="0" smtClean="0">
                <a:latin typeface="Alegreya Sans SC" panose="00000500000000000000" pitchFamily="2" charset="0"/>
              </a:rPr>
              <a:t>Male:femaleratiois1:3</a:t>
            </a:r>
          </a:p>
          <a:p>
            <a:pPr eaLnBrk="1" hangingPunct="1"/>
            <a:r>
              <a:rPr lang="en-US" altLang="en-US" sz="3200" dirty="0" smtClean="0">
                <a:latin typeface="Alegreya Sans SC" panose="00000500000000000000" pitchFamily="2" charset="0"/>
              </a:rPr>
              <a:t>Higher incidence of PDA in infants born at higher altitudes</a:t>
            </a:r>
          </a:p>
          <a:p>
            <a:pPr eaLnBrk="1" hangingPunct="1"/>
            <a:r>
              <a:rPr lang="en-US" altLang="en-US" sz="3200" dirty="0" smtClean="0">
                <a:latin typeface="Alegreya Sans SC" panose="00000500000000000000" pitchFamily="2" charset="0"/>
              </a:rPr>
              <a:t>PDA in premature infant is not CHD</a:t>
            </a:r>
          </a:p>
          <a:p>
            <a:pPr eaLnBrk="1" hangingPunct="1"/>
            <a:endParaRPr lang="en-US" altLang="en-US" dirty="0" smtClean="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231775"/>
            <a:ext cx="5394325"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214313"/>
            <a:ext cx="2590800" cy="461962"/>
          </a:xfrm>
          <a:prstGeom prst="rect">
            <a:avLst/>
          </a:prstGeom>
          <a:solidFill>
            <a:schemeClr val="accent2">
              <a:lumMod val="75000"/>
            </a:schemeClr>
          </a:solidFill>
        </p:spPr>
        <p:txBody>
          <a:bodyPr>
            <a:spAutoFit/>
          </a:bodyPr>
          <a:lstStyle/>
          <a:p>
            <a:pPr fontAlgn="auto">
              <a:spcBef>
                <a:spcPts val="0"/>
              </a:spcBef>
              <a:spcAft>
                <a:spcPts val="0"/>
              </a:spcAft>
              <a:defRPr/>
            </a:pPr>
            <a:r>
              <a:rPr lang="en-US" sz="2400" b="1" dirty="0">
                <a:solidFill>
                  <a:schemeClr val="bg1"/>
                </a:solidFill>
                <a:latin typeface="Alegreya Sans SC" panose="00000500000000000000" pitchFamily="2" charset="0"/>
              </a:rPr>
              <a:t>Fetal</a:t>
            </a:r>
            <a:r>
              <a:rPr lang="en-US" sz="2400" b="1" dirty="0">
                <a:latin typeface="Alegreya Sans SC" panose="00000500000000000000" pitchFamily="2" charset="0"/>
              </a:rPr>
              <a:t> </a:t>
            </a:r>
            <a:r>
              <a:rPr lang="en-US" sz="2400" b="1" dirty="0">
                <a:solidFill>
                  <a:schemeClr val="bg1"/>
                </a:solidFill>
                <a:latin typeface="Alegreya Sans SC" panose="00000500000000000000" pitchFamily="2" charset="0"/>
              </a:rPr>
              <a:t>Circulation</a:t>
            </a:r>
          </a:p>
        </p:txBody>
      </p:sp>
      <p:grpSp>
        <p:nvGrpSpPr>
          <p:cNvPr id="2" name="Group 1"/>
          <p:cNvGrpSpPr>
            <a:grpSpLocks/>
          </p:cNvGrpSpPr>
          <p:nvPr/>
        </p:nvGrpSpPr>
        <p:grpSpPr bwMode="auto">
          <a:xfrm>
            <a:off x="5105400" y="1219200"/>
            <a:ext cx="3200400" cy="1579563"/>
            <a:chOff x="5105400" y="1219200"/>
            <a:chExt cx="3200400" cy="1579096"/>
          </a:xfrm>
        </p:grpSpPr>
        <p:sp>
          <p:nvSpPr>
            <p:cNvPr id="7" name="TextBox 6"/>
            <p:cNvSpPr txBox="1"/>
            <p:nvPr/>
          </p:nvSpPr>
          <p:spPr>
            <a:xfrm>
              <a:off x="6629400" y="2152374"/>
              <a:ext cx="1676400" cy="645922"/>
            </a:xfrm>
            <a:prstGeom prst="rect">
              <a:avLst/>
            </a:prstGeom>
            <a:solidFill>
              <a:schemeClr val="accent2">
                <a:lumMod val="75000"/>
              </a:schemeClr>
            </a:solidFill>
          </p:spPr>
          <p:txBody>
            <a:bodyPr>
              <a:spAutoFit/>
            </a:bodyPr>
            <a:lstStyle/>
            <a:p>
              <a:pPr fontAlgn="auto">
                <a:spcBef>
                  <a:spcPts val="0"/>
                </a:spcBef>
                <a:spcAft>
                  <a:spcPts val="0"/>
                </a:spcAft>
                <a:defRPr/>
              </a:pPr>
              <a:r>
                <a:rPr lang="en-US" b="1" dirty="0">
                  <a:solidFill>
                    <a:schemeClr val="bg1"/>
                  </a:solidFill>
                  <a:latin typeface="Alegreya Sans SC" panose="00000500000000000000" pitchFamily="2" charset="0"/>
                </a:rPr>
                <a:t>PDA: R</a:t>
              </a:r>
              <a:r>
                <a:rPr lang="en-US" b="1" dirty="0">
                  <a:solidFill>
                    <a:schemeClr val="bg1"/>
                  </a:solidFill>
                  <a:latin typeface="Alegreya Sans SC" panose="00000500000000000000" pitchFamily="2" charset="0"/>
                  <a:sym typeface="Wingdings" pitchFamily="2" charset="2"/>
                </a:rPr>
                <a:t>L Shunting</a:t>
              </a:r>
              <a:endParaRPr lang="en-US" b="1" dirty="0">
                <a:solidFill>
                  <a:schemeClr val="bg1"/>
                </a:solidFill>
                <a:latin typeface="Alegreya Sans SC" panose="00000500000000000000" pitchFamily="2" charset="0"/>
              </a:endParaRPr>
            </a:p>
          </p:txBody>
        </p:sp>
        <p:cxnSp>
          <p:nvCxnSpPr>
            <p:cNvPr id="9" name="Straight Arrow Connector 8"/>
            <p:cNvCxnSpPr/>
            <p:nvPr/>
          </p:nvCxnSpPr>
          <p:spPr>
            <a:xfrm flipH="1" flipV="1">
              <a:off x="5105400" y="1219200"/>
              <a:ext cx="1524000" cy="93317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6761163" y="3190875"/>
            <a:ext cx="2355850" cy="1016000"/>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US" sz="2000" b="1" dirty="0">
                <a:latin typeface="Alegreya Sans SC" panose="00000500000000000000" pitchFamily="2" charset="0"/>
              </a:rPr>
              <a:t>Pulmonary  Vascular </a:t>
            </a:r>
          </a:p>
          <a:p>
            <a:pPr fontAlgn="auto">
              <a:spcBef>
                <a:spcPts val="0"/>
              </a:spcBef>
              <a:spcAft>
                <a:spcPts val="0"/>
              </a:spcAft>
              <a:defRPr/>
            </a:pPr>
            <a:r>
              <a:rPr lang="en-US" sz="2000" b="1" dirty="0">
                <a:latin typeface="Alegreya Sans SC" panose="00000500000000000000" pitchFamily="2" charset="0"/>
              </a:rPr>
              <a:t>Resistance: HIGH</a:t>
            </a:r>
          </a:p>
        </p:txBody>
      </p:sp>
      <p:sp>
        <p:nvSpPr>
          <p:cNvPr id="11" name="TextBox 10"/>
          <p:cNvSpPr txBox="1"/>
          <p:nvPr/>
        </p:nvSpPr>
        <p:spPr>
          <a:xfrm>
            <a:off x="6899275" y="4724400"/>
            <a:ext cx="2133600" cy="1016000"/>
          </a:xfrm>
          <a:prstGeom prst="rect">
            <a:avLst/>
          </a:prstGeom>
          <a:solidFill>
            <a:schemeClr val="accent4">
              <a:lumMod val="60000"/>
              <a:lumOff val="40000"/>
            </a:schemeClr>
          </a:solidFill>
        </p:spPr>
        <p:txBody>
          <a:bodyPr>
            <a:spAutoFit/>
          </a:bodyPr>
          <a:lstStyle/>
          <a:p>
            <a:pPr fontAlgn="auto">
              <a:spcBef>
                <a:spcPts val="0"/>
              </a:spcBef>
              <a:spcAft>
                <a:spcPts val="0"/>
              </a:spcAft>
              <a:defRPr/>
            </a:pPr>
            <a:r>
              <a:rPr lang="en-US" sz="2000" b="1" dirty="0">
                <a:latin typeface="Alegreya Sans SC" panose="00000500000000000000" pitchFamily="2" charset="0"/>
              </a:rPr>
              <a:t>Systemic Vascular </a:t>
            </a:r>
          </a:p>
          <a:p>
            <a:pPr fontAlgn="auto">
              <a:spcBef>
                <a:spcPts val="0"/>
              </a:spcBef>
              <a:spcAft>
                <a:spcPts val="0"/>
              </a:spcAft>
              <a:defRPr/>
            </a:pPr>
            <a:r>
              <a:rPr lang="en-US" sz="2000" b="1" dirty="0">
                <a:latin typeface="Alegreya Sans SC" panose="00000500000000000000" pitchFamily="2" charset="0"/>
              </a:rPr>
              <a:t>Resistance: LOW</a:t>
            </a:r>
          </a:p>
        </p:txBody>
      </p:sp>
      <p:sp>
        <p:nvSpPr>
          <p:cNvPr id="3" name="TextBox 2"/>
          <p:cNvSpPr txBox="1"/>
          <p:nvPr/>
        </p:nvSpPr>
        <p:spPr>
          <a:xfrm>
            <a:off x="214313" y="990600"/>
            <a:ext cx="1995487" cy="4800600"/>
          </a:xfrm>
          <a:prstGeom prst="rect">
            <a:avLst/>
          </a:prstGeom>
          <a:solidFill>
            <a:schemeClr val="accent2">
              <a:lumMod val="75000"/>
            </a:schemeClr>
          </a:solidFill>
        </p:spPr>
        <p:txBody>
          <a:bodyPr>
            <a:spAutoFit/>
          </a:bodyPr>
          <a:lstStyle/>
          <a:p>
            <a:pPr fontAlgn="auto">
              <a:spcBef>
                <a:spcPts val="0"/>
              </a:spcBef>
              <a:spcAft>
                <a:spcPts val="0"/>
              </a:spcAft>
              <a:defRPr/>
            </a:pPr>
            <a:r>
              <a:rPr lang="en-US" b="1" dirty="0">
                <a:solidFill>
                  <a:schemeClr val="bg1"/>
                </a:solidFill>
                <a:latin typeface="Alegreya Sans SC" panose="00000500000000000000" pitchFamily="2" charset="0"/>
              </a:rPr>
              <a:t>During Fetal Life:</a:t>
            </a:r>
          </a:p>
          <a:p>
            <a:pPr marL="342900" indent="-342900" fontAlgn="auto">
              <a:spcBef>
                <a:spcPts val="0"/>
              </a:spcBef>
              <a:spcAft>
                <a:spcPts val="0"/>
              </a:spcAft>
              <a:buFontTx/>
              <a:buAutoNum type="arabicPeriod"/>
              <a:defRPr/>
            </a:pPr>
            <a:r>
              <a:rPr lang="en-US" b="1" dirty="0">
                <a:solidFill>
                  <a:schemeClr val="bg1"/>
                </a:solidFill>
                <a:latin typeface="Alegreya Sans SC" panose="00000500000000000000" pitchFamily="2" charset="0"/>
              </a:rPr>
              <a:t>What is the resistance in the Pulmonary Vasculature?</a:t>
            </a:r>
          </a:p>
          <a:p>
            <a:pPr marL="342900" indent="-342900" fontAlgn="auto">
              <a:spcBef>
                <a:spcPts val="0"/>
              </a:spcBef>
              <a:spcAft>
                <a:spcPts val="0"/>
              </a:spcAft>
              <a:buFontTx/>
              <a:buAutoNum type="arabicPeriod"/>
              <a:defRPr/>
            </a:pPr>
            <a:endParaRPr lang="en-US" b="1" dirty="0">
              <a:solidFill>
                <a:schemeClr val="bg1"/>
              </a:solidFill>
              <a:latin typeface="Alegreya Sans SC" panose="00000500000000000000" pitchFamily="2" charset="0"/>
            </a:endParaRPr>
          </a:p>
          <a:p>
            <a:pPr marL="342900" indent="-342900" fontAlgn="auto">
              <a:spcBef>
                <a:spcPts val="0"/>
              </a:spcBef>
              <a:spcAft>
                <a:spcPts val="0"/>
              </a:spcAft>
              <a:buFontTx/>
              <a:buAutoNum type="arabicPeriod"/>
              <a:defRPr/>
            </a:pPr>
            <a:r>
              <a:rPr lang="en-US" b="1" dirty="0">
                <a:solidFill>
                  <a:schemeClr val="bg1"/>
                </a:solidFill>
                <a:latin typeface="Alegreya Sans SC" panose="00000500000000000000" pitchFamily="2" charset="0"/>
              </a:rPr>
              <a:t>What is the systemic vascular resistance?</a:t>
            </a:r>
          </a:p>
          <a:p>
            <a:pPr marL="342900" indent="-342900" fontAlgn="auto">
              <a:spcBef>
                <a:spcPts val="0"/>
              </a:spcBef>
              <a:spcAft>
                <a:spcPts val="0"/>
              </a:spcAft>
              <a:buFontTx/>
              <a:buAutoNum type="arabicPeriod"/>
              <a:defRPr/>
            </a:pPr>
            <a:endParaRPr lang="en-US" b="1" dirty="0">
              <a:solidFill>
                <a:schemeClr val="bg1"/>
              </a:solidFill>
              <a:latin typeface="Alegreya Sans SC" panose="00000500000000000000" pitchFamily="2" charset="0"/>
            </a:endParaRPr>
          </a:p>
          <a:p>
            <a:pPr marL="342900" indent="-342900" fontAlgn="auto">
              <a:spcBef>
                <a:spcPts val="0"/>
              </a:spcBef>
              <a:spcAft>
                <a:spcPts val="0"/>
              </a:spcAft>
              <a:buFontTx/>
              <a:buAutoNum type="arabicPeriod"/>
              <a:defRPr/>
            </a:pPr>
            <a:r>
              <a:rPr lang="en-US" b="1" dirty="0">
                <a:solidFill>
                  <a:schemeClr val="bg1"/>
                </a:solidFill>
                <a:latin typeface="Alegreya Sans SC" panose="00000500000000000000" pitchFamily="2" charset="0"/>
              </a:rPr>
              <a:t>Which direction does blood shunt through the </a:t>
            </a:r>
            <a:r>
              <a:rPr lang="en-US" b="1" dirty="0" err="1">
                <a:solidFill>
                  <a:schemeClr val="bg1"/>
                </a:solidFill>
                <a:latin typeface="Alegreya Sans SC" panose="00000500000000000000" pitchFamily="2" charset="0"/>
              </a:rPr>
              <a:t>Ductus</a:t>
            </a:r>
            <a:r>
              <a:rPr lang="en-US" b="1" dirty="0">
                <a:solidFill>
                  <a:schemeClr val="bg1"/>
                </a:solidFill>
                <a:latin typeface="Alegreya Sans SC" panose="00000500000000000000" pitchFamily="2" charset="0"/>
              </a:rPr>
              <a:t> </a:t>
            </a:r>
            <a:r>
              <a:rPr lang="en-US" b="1" dirty="0" err="1">
                <a:solidFill>
                  <a:schemeClr val="bg1"/>
                </a:solidFill>
                <a:latin typeface="Alegreya Sans SC" panose="00000500000000000000" pitchFamily="2" charset="0"/>
              </a:rPr>
              <a:t>Arteriosus</a:t>
            </a:r>
            <a:r>
              <a:rPr lang="en-US" b="1" dirty="0">
                <a:solidFill>
                  <a:schemeClr val="bg1"/>
                </a:solidFill>
                <a:latin typeface="Alegreya Sans SC" panose="00000500000000000000" pitchFamily="2"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2667000" y="4545"/>
            <a:ext cx="7772400" cy="1143000"/>
          </a:xfrm>
        </p:spPr>
        <p:txBody>
          <a:bodyPr/>
          <a:lstStyle/>
          <a:p>
            <a:pPr eaLnBrk="1" hangingPunct="1">
              <a:defRPr/>
            </a:pPr>
            <a:r>
              <a:rPr lang="en-US" altLang="en-US" sz="4400" b="1" dirty="0">
                <a:solidFill>
                  <a:schemeClr val="tx1">
                    <a:lumMod val="95000"/>
                    <a:lumOff val="5000"/>
                  </a:schemeClr>
                </a:solidFill>
                <a:latin typeface="Alegreya Sans SC" panose="00000500000000000000" pitchFamily="2" charset="0"/>
              </a:rPr>
              <a:t> Hemodynamics</a:t>
            </a:r>
          </a:p>
        </p:txBody>
      </p:sp>
      <p:sp>
        <p:nvSpPr>
          <p:cNvPr id="34819" name="Content Placeholder 2"/>
          <p:cNvSpPr>
            <a:spLocks noGrp="1"/>
          </p:cNvSpPr>
          <p:nvPr>
            <p:ph sz="quarter" idx="1"/>
          </p:nvPr>
        </p:nvSpPr>
        <p:spPr>
          <a:xfrm>
            <a:off x="990600" y="1117600"/>
            <a:ext cx="7772400" cy="5334000"/>
          </a:xfrm>
        </p:spPr>
        <p:txBody>
          <a:bodyPr/>
          <a:lstStyle/>
          <a:p>
            <a:pPr eaLnBrk="1" hangingPunct="1"/>
            <a:r>
              <a:rPr lang="en-US" altLang="en-US" sz="3200" dirty="0" smtClean="0">
                <a:latin typeface="Alegreya Sans SC" panose="00000500000000000000" pitchFamily="2" charset="0"/>
                <a:sym typeface="Wingdings" panose="05000000000000000000" pitchFamily="2" charset="2"/>
              </a:rPr>
              <a:t> s</a:t>
            </a:r>
            <a:r>
              <a:rPr lang="en-US" altLang="en-US" sz="3200" dirty="0" smtClean="0">
                <a:latin typeface="Alegreya Sans SC" panose="00000500000000000000" pitchFamily="2" charset="0"/>
              </a:rPr>
              <a:t>hunt from aorta to PA</a:t>
            </a:r>
          </a:p>
          <a:p>
            <a:pPr eaLnBrk="1" hangingPunct="1"/>
            <a:r>
              <a:rPr lang="en-US" altLang="en-US" sz="3200" dirty="0" smtClean="0">
                <a:latin typeface="Alegreya Sans SC" panose="00000500000000000000" pitchFamily="2" charset="0"/>
              </a:rPr>
              <a:t>Flow occurs both in systole &amp;diastole </a:t>
            </a:r>
            <a:r>
              <a:rPr lang="en-US" altLang="en-US" sz="3200" dirty="0" smtClean="0">
                <a:latin typeface="Alegreya Sans SC" panose="00000500000000000000" pitchFamily="2" charset="0"/>
                <a:sym typeface="Wingdings" panose="05000000000000000000" pitchFamily="2" charset="2"/>
              </a:rPr>
              <a:t> continuous murmur</a:t>
            </a:r>
            <a:endParaRPr lang="en-US" altLang="en-US" sz="3200" dirty="0" smtClean="0">
              <a:latin typeface="Alegreya Sans SC" panose="00000500000000000000" pitchFamily="2" charset="0"/>
            </a:endParaRPr>
          </a:p>
          <a:p>
            <a:pPr eaLnBrk="1" hangingPunct="1"/>
            <a:r>
              <a:rPr lang="en-US" altLang="en-US" sz="3200" dirty="0" smtClean="0">
                <a:latin typeface="Alegreya Sans SC" panose="00000500000000000000" pitchFamily="2" charset="0"/>
              </a:rPr>
              <a:t>Systolic as well as diastolic overloading of </a:t>
            </a:r>
            <a:r>
              <a:rPr lang="en-US" altLang="en-US" sz="3200" dirty="0" err="1" smtClean="0">
                <a:latin typeface="Alegreya Sans SC" panose="00000500000000000000" pitchFamily="2" charset="0"/>
              </a:rPr>
              <a:t>pulmoary</a:t>
            </a:r>
            <a:r>
              <a:rPr lang="en-US" altLang="en-US" sz="3200" dirty="0" smtClean="0">
                <a:latin typeface="Alegreya Sans SC" panose="00000500000000000000" pitchFamily="2" charset="0"/>
              </a:rPr>
              <a:t> artery</a:t>
            </a:r>
          </a:p>
          <a:p>
            <a:pPr eaLnBrk="1" hangingPunct="1"/>
            <a:r>
              <a:rPr lang="en-US" altLang="en-US" sz="3200" dirty="0" smtClean="0">
                <a:latin typeface="Alegreya Sans SC" panose="00000500000000000000" pitchFamily="2" charset="0"/>
              </a:rPr>
              <a:t>To lungs→ Lt atrium(enlarges)</a:t>
            </a:r>
          </a:p>
          <a:p>
            <a:pPr eaLnBrk="1" hangingPunct="1"/>
            <a:r>
              <a:rPr lang="en-US" altLang="en-US" sz="3200" dirty="0" smtClean="0">
                <a:latin typeface="Alegreya Sans SC" panose="00000500000000000000" pitchFamily="2" charset="0"/>
              </a:rPr>
              <a:t>To normal </a:t>
            </a:r>
            <a:r>
              <a:rPr lang="en-US" altLang="en-US" sz="3200" dirty="0" err="1" smtClean="0">
                <a:latin typeface="Alegreya Sans SC" panose="00000500000000000000" pitchFamily="2" charset="0"/>
              </a:rPr>
              <a:t>mitralvalve</a:t>
            </a:r>
            <a:r>
              <a:rPr lang="en-US" altLang="en-US" sz="3200" dirty="0" smtClean="0">
                <a:latin typeface="Alegreya Sans SC" panose="00000500000000000000" pitchFamily="2" charset="0"/>
              </a:rPr>
              <a:t>–accent S1, mitral DDM</a:t>
            </a:r>
          </a:p>
          <a:p>
            <a:pPr eaLnBrk="1" hangingPunct="1"/>
            <a:r>
              <a:rPr lang="en-US" altLang="en-US" sz="3200" dirty="0" smtClean="0">
                <a:latin typeface="Alegreya Sans SC" panose="00000500000000000000" pitchFamily="2" charset="0"/>
              </a:rPr>
              <a:t>LV diastolic overload</a:t>
            </a:r>
            <a:r>
              <a:rPr lang="en-US" altLang="en-US" sz="3200" dirty="0" smtClean="0">
                <a:latin typeface="Alegreya Sans SC" panose="00000500000000000000" pitchFamily="2" charset="0"/>
                <a:sym typeface="Wingdings" panose="05000000000000000000" pitchFamily="2" charset="2"/>
              </a:rPr>
              <a:t> increase systole delayed A2</a:t>
            </a:r>
            <a:endParaRPr lang="en-US" altLang="en-US" sz="3200" dirty="0" smtClean="0">
              <a:latin typeface="Alegreya Sans SC" panose="00000500000000000000" pitchFamily="2" charset="0"/>
            </a:endParaRPr>
          </a:p>
          <a:p>
            <a:pPr eaLnBrk="1" hangingPunct="1">
              <a:buFont typeface="Wingdings 2" panose="05020102010507070707" pitchFamily="18" charset="2"/>
              <a:buNone/>
            </a:pPr>
            <a:endParaRPr lang="en-US" altLang="en-US" sz="3200" dirty="0" smtClean="0">
              <a:latin typeface="Alegreya Sans SC" panose="00000500000000000000" pitchFamily="2" charset="0"/>
            </a:endParaRPr>
          </a:p>
          <a:p>
            <a:pPr eaLnBrk="1" hangingPunct="1">
              <a:buFont typeface="Wingdings 2" panose="05020102010507070707" pitchFamily="18" charset="2"/>
              <a:buNone/>
            </a:pPr>
            <a:r>
              <a:rPr lang="en-US" altLang="en-US" sz="3200" dirty="0" smtClean="0">
                <a:latin typeface="Alegreya Sans SC" panose="00000500000000000000" pitchFamily="2" charset="0"/>
              </a:rPr>
              <a:t/>
            </a:r>
            <a:br>
              <a:rPr lang="en-US" altLang="en-US" sz="3200" dirty="0" smtClean="0">
                <a:latin typeface="Alegreya Sans SC" panose="00000500000000000000" pitchFamily="2" charset="0"/>
              </a:rPr>
            </a:br>
            <a:endParaRPr lang="en-US" altLang="en-US" sz="3200" dirty="0" smtClean="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28600"/>
            <a:ext cx="7772400" cy="1143000"/>
          </a:xfrm>
        </p:spPr>
        <p:txBody>
          <a:bodyPr>
            <a:normAutofit fontScale="90000"/>
          </a:bodyPr>
          <a:lstStyle/>
          <a:p>
            <a:pPr eaLnBrk="1" fontAlgn="auto" hangingPunct="1">
              <a:spcAft>
                <a:spcPts val="0"/>
              </a:spcAft>
              <a:defRPr/>
            </a:pPr>
            <a:r>
              <a:rPr lang="en-US" dirty="0"/>
              <a:t/>
            </a:r>
            <a:br>
              <a:rPr lang="en-US" dirty="0"/>
            </a:br>
            <a:endParaRPr lang="en-US" dirty="0"/>
          </a:p>
        </p:txBody>
      </p:sp>
      <p:sp>
        <p:nvSpPr>
          <p:cNvPr id="17411" name="Rectangle 5"/>
          <p:cNvSpPr>
            <a:spLocks noChangeArrowheads="1"/>
          </p:cNvSpPr>
          <p:nvPr/>
        </p:nvSpPr>
        <p:spPr bwMode="auto">
          <a:xfrm>
            <a:off x="685800" y="609600"/>
            <a:ext cx="82296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buFont typeface="Arial" panose="020B0604020202020204" pitchFamily="34" charset="0"/>
              <a:buChar char="•"/>
            </a:pPr>
            <a:r>
              <a:rPr kumimoji="1" lang="en-US" altLang="zh-CN" sz="2400" dirty="0">
                <a:solidFill>
                  <a:srgbClr val="000000"/>
                </a:solidFill>
                <a:latin typeface="Alegreya Sans SC" panose="00000500000000000000" pitchFamily="2" charset="0"/>
              </a:rPr>
              <a:t> </a:t>
            </a:r>
            <a:r>
              <a:rPr kumimoji="1" lang="en-US" altLang="zh-CN" sz="3200" dirty="0">
                <a:solidFill>
                  <a:srgbClr val="000000"/>
                </a:solidFill>
                <a:latin typeface="Alegreya Sans SC" panose="00000500000000000000" pitchFamily="2" charset="0"/>
              </a:rPr>
              <a:t>Atrial septal defect (ASD) is a deficiency of the atrial septum. </a:t>
            </a:r>
          </a:p>
          <a:p>
            <a:pPr>
              <a:buFont typeface="Arial" panose="020B0604020202020204" pitchFamily="34" charset="0"/>
              <a:buChar char="•"/>
            </a:pPr>
            <a:r>
              <a:rPr kumimoji="1" lang="en-US" altLang="zh-CN" sz="3200" dirty="0">
                <a:solidFill>
                  <a:srgbClr val="000000"/>
                </a:solidFill>
                <a:latin typeface="Alegreya Sans SC" panose="00000500000000000000" pitchFamily="2" charset="0"/>
              </a:rPr>
              <a:t> 10-15% of all CHD</a:t>
            </a:r>
            <a:r>
              <a:rPr kumimoji="1" lang="en-US" altLang="zh-CN" sz="3200" dirty="0">
                <a:latin typeface="Alegreya Sans SC" panose="00000500000000000000" pitchFamily="2" charset="0"/>
              </a:rPr>
              <a:t> .</a:t>
            </a:r>
          </a:p>
          <a:p>
            <a:r>
              <a:rPr kumimoji="1" lang="en-US" altLang="en-US" sz="3200" b="1" dirty="0">
                <a:solidFill>
                  <a:srgbClr val="000000"/>
                </a:solidFill>
                <a:latin typeface="Alegreya Sans SC" panose="00000500000000000000" pitchFamily="2" charset="0"/>
              </a:rPr>
              <a:t>Types of ASDs:</a:t>
            </a:r>
            <a:endParaRPr kumimoji="1" lang="en-US" altLang="en-US" sz="3200" dirty="0">
              <a:latin typeface="Alegreya Sans SC" panose="00000500000000000000" pitchFamily="2" charset="0"/>
            </a:endParaRPr>
          </a:p>
          <a:p>
            <a:pPr>
              <a:buFont typeface="Arial" panose="020B0604020202020204" pitchFamily="34" charset="0"/>
              <a:buChar char="•"/>
            </a:pPr>
            <a:r>
              <a:rPr kumimoji="1" lang="en-US" altLang="en-US" sz="3200" dirty="0">
                <a:solidFill>
                  <a:srgbClr val="000000"/>
                </a:solidFill>
                <a:latin typeface="Alegreya Sans SC" panose="00000500000000000000" pitchFamily="2" charset="0"/>
              </a:rPr>
              <a:t>Ostium </a:t>
            </a:r>
            <a:r>
              <a:rPr kumimoji="1" lang="en-US" altLang="en-US" sz="3200" dirty="0" err="1">
                <a:solidFill>
                  <a:srgbClr val="000000"/>
                </a:solidFill>
                <a:latin typeface="Alegreya Sans SC" panose="00000500000000000000" pitchFamily="2" charset="0"/>
              </a:rPr>
              <a:t>secundum</a:t>
            </a:r>
            <a:r>
              <a:rPr kumimoji="1" lang="en-US" altLang="en-US" sz="3200" dirty="0">
                <a:solidFill>
                  <a:srgbClr val="000000"/>
                </a:solidFill>
                <a:latin typeface="Alegreya Sans SC" panose="00000500000000000000" pitchFamily="2" charset="0"/>
              </a:rPr>
              <a:t> defect→70% of ASDs.</a:t>
            </a:r>
            <a:endParaRPr kumimoji="1" lang="en-US" altLang="en-US" sz="3200" dirty="0">
              <a:latin typeface="Alegreya Sans SC" panose="00000500000000000000" pitchFamily="2" charset="0"/>
            </a:endParaRPr>
          </a:p>
          <a:p>
            <a:pPr>
              <a:buFont typeface="Arial" panose="020B0604020202020204" pitchFamily="34" charset="0"/>
              <a:buChar char="•"/>
            </a:pPr>
            <a:r>
              <a:rPr kumimoji="1" lang="en-US" altLang="en-US" sz="3200" dirty="0" err="1">
                <a:solidFill>
                  <a:srgbClr val="000000"/>
                </a:solidFill>
                <a:latin typeface="Alegreya Sans SC" panose="00000500000000000000" pitchFamily="2" charset="0"/>
              </a:rPr>
              <a:t>Ostum</a:t>
            </a:r>
            <a:r>
              <a:rPr kumimoji="1" lang="en-US" altLang="en-US" sz="3200" dirty="0">
                <a:solidFill>
                  <a:srgbClr val="000000"/>
                </a:solidFill>
                <a:latin typeface="Alegreya Sans SC" panose="00000500000000000000" pitchFamily="2" charset="0"/>
              </a:rPr>
              <a:t> </a:t>
            </a:r>
            <a:r>
              <a:rPr kumimoji="1" lang="en-US" altLang="en-US" sz="3200" dirty="0" err="1">
                <a:solidFill>
                  <a:srgbClr val="000000"/>
                </a:solidFill>
                <a:latin typeface="Alegreya Sans SC" panose="00000500000000000000" pitchFamily="2" charset="0"/>
              </a:rPr>
              <a:t>primum</a:t>
            </a:r>
            <a:r>
              <a:rPr kumimoji="1" lang="en-US" altLang="en-US" sz="3200" dirty="0">
                <a:solidFill>
                  <a:srgbClr val="000000"/>
                </a:solidFill>
                <a:latin typeface="Alegreya Sans SC" panose="00000500000000000000" pitchFamily="2" charset="0"/>
              </a:rPr>
              <a:t> defect→20% of ASDs.</a:t>
            </a:r>
            <a:endParaRPr kumimoji="1" lang="en-US" altLang="en-US" sz="3200" dirty="0">
              <a:latin typeface="Alegreya Sans SC" panose="00000500000000000000" pitchFamily="2" charset="0"/>
            </a:endParaRPr>
          </a:p>
          <a:p>
            <a:pPr>
              <a:buFont typeface="Arial" panose="020B0604020202020204" pitchFamily="34" charset="0"/>
              <a:buChar char="•"/>
            </a:pPr>
            <a:r>
              <a:rPr kumimoji="1" lang="en-US" altLang="en-US" sz="3200" dirty="0">
                <a:solidFill>
                  <a:srgbClr val="000000"/>
                </a:solidFill>
                <a:latin typeface="Alegreya Sans SC" panose="00000500000000000000" pitchFamily="2" charset="0"/>
              </a:rPr>
              <a:t>Sinus </a:t>
            </a:r>
            <a:r>
              <a:rPr kumimoji="1" lang="en-US" altLang="en-US" sz="3200" dirty="0" err="1">
                <a:solidFill>
                  <a:srgbClr val="000000"/>
                </a:solidFill>
                <a:latin typeface="Alegreya Sans SC" panose="00000500000000000000" pitchFamily="2" charset="0"/>
              </a:rPr>
              <a:t>venosus</a:t>
            </a:r>
            <a:r>
              <a:rPr kumimoji="1" lang="en-US" altLang="en-US" sz="3200" dirty="0">
                <a:solidFill>
                  <a:srgbClr val="000000"/>
                </a:solidFill>
                <a:latin typeface="Alegreya Sans SC" panose="00000500000000000000" pitchFamily="2" charset="0"/>
              </a:rPr>
              <a:t> defect.→10%of ASDs.</a:t>
            </a:r>
            <a:endParaRPr kumimoji="1" lang="en-US" altLang="en-US" sz="3200" dirty="0">
              <a:latin typeface="Alegreya Sans SC" panose="00000500000000000000" pitchFamily="2" charset="0"/>
            </a:endParaRPr>
          </a:p>
          <a:p>
            <a:pPr>
              <a:buFont typeface="Arial" panose="020B0604020202020204" pitchFamily="34" charset="0"/>
              <a:buChar char="•"/>
            </a:pPr>
            <a:r>
              <a:rPr kumimoji="1" lang="en-US" altLang="en-US" sz="3200" dirty="0">
                <a:solidFill>
                  <a:srgbClr val="000000"/>
                </a:solidFill>
                <a:latin typeface="Alegreya Sans SC" panose="00000500000000000000" pitchFamily="2" charset="0"/>
              </a:rPr>
              <a:t>Coronary sinus septal defect→ &lt; 1% of ASDs</a:t>
            </a:r>
            <a:r>
              <a:rPr kumimoji="1" lang="en-US" altLang="en-US" sz="3200" dirty="0">
                <a:latin typeface="Alegreya Sans SC" panose="00000500000000000000" pitchFamily="2" charset="0"/>
              </a:rPr>
              <a:t> .</a:t>
            </a:r>
          </a:p>
          <a:p>
            <a:r>
              <a:rPr kumimoji="1" lang="en-US" altLang="en-US" sz="3200" dirty="0">
                <a:latin typeface="Alegreya Sans SC" panose="00000500000000000000" pitchFamily="2" charset="0"/>
              </a:rPr>
              <a:t>PFO is not ASD</a:t>
            </a:r>
          </a:p>
          <a:p>
            <a:endParaRPr kumimoji="1" lang="en-US" altLang="en-US" sz="2400" dirty="0">
              <a:latin typeface="Alegreya Sans SC" panose="00000500000000000000" pitchFamily="2" charset="0"/>
            </a:endParaRPr>
          </a:p>
          <a:p>
            <a:endParaRPr kumimoji="1" lang="en-US" altLang="en-US" sz="2400" dirty="0">
              <a:latin typeface="Alegreya Sans SC" panose="00000500000000000000" pitchFamily="2" charset="0"/>
            </a:endParaRPr>
          </a:p>
          <a:p>
            <a:endParaRPr kumimoji="1" lang="en-US" altLang="en-US" sz="2400" dirty="0">
              <a:latin typeface="Alegreya Sans SC" panose="00000500000000000000" pitchFamily="2" charset="0"/>
            </a:endParaRPr>
          </a:p>
          <a:p>
            <a:endParaRPr kumimoji="1" lang="en-US" altLang="en-US" sz="2400" dirty="0">
              <a:latin typeface="Alegreya Sans SC" panose="00000500000000000000" pitchFamily="2" charset="0"/>
            </a:endParaRPr>
          </a:p>
          <a:p>
            <a:endParaRPr kumimoji="1" lang="en-US" altLang="en-US" sz="2400" dirty="0">
              <a:latin typeface="Alegreya Sans SC" panose="00000500000000000000" pitchFamily="2"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2667000" y="119514"/>
            <a:ext cx="7772400" cy="1143000"/>
          </a:xfrm>
        </p:spPr>
        <p:txBody>
          <a:bodyPr/>
          <a:lstStyle/>
          <a:p>
            <a:pPr>
              <a:defRPr/>
            </a:pPr>
            <a:r>
              <a:rPr lang="en-US" altLang="en-US" sz="4400" b="1" dirty="0">
                <a:solidFill>
                  <a:schemeClr val="tx1">
                    <a:lumMod val="95000"/>
                    <a:lumOff val="5000"/>
                  </a:schemeClr>
                </a:solidFill>
                <a:latin typeface="Alegreya Sans SC" panose="00000500000000000000" pitchFamily="2" charset="0"/>
              </a:rPr>
              <a:t>Clinical features</a:t>
            </a:r>
          </a:p>
        </p:txBody>
      </p:sp>
      <p:sp>
        <p:nvSpPr>
          <p:cNvPr id="36867" name="Content Placeholder 2"/>
          <p:cNvSpPr>
            <a:spLocks noGrp="1"/>
          </p:cNvSpPr>
          <p:nvPr>
            <p:ph sz="quarter" idx="1"/>
          </p:nvPr>
        </p:nvSpPr>
        <p:spPr>
          <a:xfrm>
            <a:off x="914400" y="1295400"/>
            <a:ext cx="7772400" cy="4953000"/>
          </a:xfrm>
        </p:spPr>
        <p:txBody>
          <a:bodyPr/>
          <a:lstStyle/>
          <a:p>
            <a:r>
              <a:rPr lang="en-US" altLang="en-US" sz="3200" dirty="0" smtClean="0">
                <a:latin typeface="Alegreya Sans SC" panose="00000500000000000000" pitchFamily="2" charset="0"/>
              </a:rPr>
              <a:t>Depends upon size of shunt &amp;degree of PHT</a:t>
            </a:r>
          </a:p>
          <a:p>
            <a:r>
              <a:rPr lang="en-US" altLang="en-US" sz="3200" dirty="0" smtClean="0">
                <a:latin typeface="Alegreya Sans SC" panose="00000500000000000000" pitchFamily="2" charset="0"/>
              </a:rPr>
              <a:t>Small (</a:t>
            </a:r>
            <a:r>
              <a:rPr lang="en-US" altLang="en-US" sz="3200" dirty="0" err="1" smtClean="0">
                <a:latin typeface="Alegreya Sans SC" panose="00000500000000000000" pitchFamily="2" charset="0"/>
              </a:rPr>
              <a:t>Qp:Qs</a:t>
            </a:r>
            <a:r>
              <a:rPr lang="en-US" altLang="en-US" sz="3200" dirty="0" smtClean="0">
                <a:latin typeface="Alegreya Sans SC" panose="00000500000000000000" pitchFamily="2" charset="0"/>
              </a:rPr>
              <a:t> &lt;1.5:1) : asymptomatic  </a:t>
            </a:r>
          </a:p>
          <a:p>
            <a:r>
              <a:rPr lang="en-US" altLang="en-US" sz="3200" dirty="0" smtClean="0">
                <a:latin typeface="Alegreya Sans SC" panose="00000500000000000000" pitchFamily="2" charset="0"/>
              </a:rPr>
              <a:t>Moderate (</a:t>
            </a:r>
            <a:r>
              <a:rPr lang="en-US" altLang="en-US" sz="3200" dirty="0" err="1" smtClean="0">
                <a:latin typeface="Alegreya Sans SC" panose="00000500000000000000" pitchFamily="2" charset="0"/>
              </a:rPr>
              <a:t>Qp:Qs</a:t>
            </a:r>
            <a:r>
              <a:rPr lang="en-US" altLang="en-US" sz="3200" dirty="0" smtClean="0">
                <a:latin typeface="Alegreya Sans SC" panose="00000500000000000000" pitchFamily="2" charset="0"/>
              </a:rPr>
              <a:t> 1.5-2.2) : exercise intolerance</a:t>
            </a:r>
          </a:p>
          <a:p>
            <a:r>
              <a:rPr lang="en-US" altLang="en-US" sz="3200" dirty="0" smtClean="0">
                <a:latin typeface="Alegreya Sans SC" panose="00000500000000000000" pitchFamily="2" charset="0"/>
              </a:rPr>
              <a:t>Large ( </a:t>
            </a:r>
            <a:r>
              <a:rPr lang="en-US" altLang="en-US" sz="3200" dirty="0" err="1" smtClean="0">
                <a:latin typeface="Alegreya Sans SC" panose="00000500000000000000" pitchFamily="2" charset="0"/>
              </a:rPr>
              <a:t>Qp:Qs</a:t>
            </a:r>
            <a:r>
              <a:rPr lang="en-US" altLang="en-US" sz="3200" dirty="0" smtClean="0">
                <a:latin typeface="Alegreya Sans SC" panose="00000500000000000000" pitchFamily="2" charset="0"/>
              </a:rPr>
              <a:t> :Qs &gt;2.2:1) : CHF, FTT, poor feeding, respiratory distress</a:t>
            </a:r>
          </a:p>
          <a:p>
            <a:pPr>
              <a:buFont typeface="Wingdings 2" panose="05020102010507070707" pitchFamily="18" charset="2"/>
              <a:buNone/>
            </a:pPr>
            <a:r>
              <a:rPr lang="en-US" altLang="en-US" sz="3200" dirty="0" smtClean="0">
                <a:solidFill>
                  <a:srgbClr val="FF0000"/>
                </a:solidFill>
                <a:latin typeface="Alegreya Sans SC" panose="00000500000000000000" pitchFamily="2" charset="0"/>
              </a:rPr>
              <a:t>	Complications </a:t>
            </a:r>
            <a:endParaRPr lang="en-US" altLang="en-US" sz="3200" dirty="0" smtClean="0">
              <a:solidFill>
                <a:srgbClr val="FF0000"/>
              </a:solidFill>
              <a:latin typeface="Alegreya Sans SC" panose="00000500000000000000" pitchFamily="2" charset="0"/>
            </a:endParaRPr>
          </a:p>
          <a:p>
            <a:pPr>
              <a:buFont typeface="Wingdings 2" panose="05020102010507070707" pitchFamily="18" charset="2"/>
              <a:buNone/>
            </a:pPr>
            <a:r>
              <a:rPr lang="en-US" altLang="en-US" sz="3200" dirty="0">
                <a:latin typeface="Alegreya Sans SC" panose="00000500000000000000" pitchFamily="2" charset="0"/>
              </a:rPr>
              <a:t> </a:t>
            </a:r>
            <a:r>
              <a:rPr lang="en-US" altLang="en-US" sz="3200" dirty="0" smtClean="0">
                <a:latin typeface="Alegreya Sans SC" panose="00000500000000000000" pitchFamily="2" charset="0"/>
              </a:rPr>
              <a:t>   </a:t>
            </a:r>
            <a:r>
              <a:rPr lang="en-US" altLang="en-US" sz="3200" dirty="0" smtClean="0">
                <a:latin typeface="Alegreya Sans SC" panose="00000500000000000000" pitchFamily="2" charset="0"/>
              </a:rPr>
              <a:t>CHF,IE,PHT,PDA aneurysm </a:t>
            </a:r>
          </a:p>
          <a:p>
            <a:endParaRPr lang="en-US" altLang="en-US" sz="3200" dirty="0" smtClean="0">
              <a:latin typeface="Alegreya Sans SC" panose="00000500000000000000"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C:\Users\Colleen\AppData\Local\Microsoft\Windows\Temporary Internet Files\Content.IE5\GXMTK6KB\MP9004483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00163"/>
            <a:ext cx="8047038"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a:xfrm>
            <a:off x="1143000" y="-217488"/>
            <a:ext cx="8305800" cy="1517651"/>
          </a:xfrm>
        </p:spPr>
        <p:txBody>
          <a:bodyPr/>
          <a:lstStyle/>
          <a:p>
            <a:pPr eaLnBrk="1" hangingPunct="1">
              <a:lnSpc>
                <a:spcPts val="3600"/>
              </a:lnSpc>
              <a:defRPr/>
            </a:pPr>
            <a:r>
              <a:rPr lang="en-US" altLang="en-US" sz="4400" dirty="0">
                <a:solidFill>
                  <a:schemeClr val="tx1">
                    <a:lumMod val="95000"/>
                    <a:lumOff val="5000"/>
                  </a:schemeClr>
                </a:solidFill>
                <a:latin typeface="Alegreya Sans SC" panose="00000500000000000000" pitchFamily="2" charset="0"/>
              </a:rPr>
              <a:t>What Physical Exam findings </a:t>
            </a:r>
            <a:br>
              <a:rPr lang="en-US" altLang="en-US" sz="4400" dirty="0">
                <a:solidFill>
                  <a:schemeClr val="tx1">
                    <a:lumMod val="95000"/>
                    <a:lumOff val="5000"/>
                  </a:schemeClr>
                </a:solidFill>
                <a:latin typeface="Alegreya Sans SC" panose="00000500000000000000" pitchFamily="2" charset="0"/>
              </a:rPr>
            </a:br>
            <a:r>
              <a:rPr lang="en-US" altLang="en-US" sz="4400" dirty="0">
                <a:solidFill>
                  <a:schemeClr val="tx1">
                    <a:lumMod val="95000"/>
                    <a:lumOff val="5000"/>
                  </a:schemeClr>
                </a:solidFill>
                <a:latin typeface="Alegreya Sans SC" panose="00000500000000000000" pitchFamily="2" charset="0"/>
              </a:rPr>
              <a:t>are consistent with PDA?</a:t>
            </a:r>
          </a:p>
        </p:txBody>
      </p:sp>
      <p:sp>
        <p:nvSpPr>
          <p:cNvPr id="4" name="TextBox 3"/>
          <p:cNvSpPr txBox="1">
            <a:spLocks noChangeArrowheads="1"/>
          </p:cNvSpPr>
          <p:nvPr/>
        </p:nvSpPr>
        <p:spPr bwMode="auto">
          <a:xfrm>
            <a:off x="685800" y="4308475"/>
            <a:ext cx="3200400" cy="1785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en-US" altLang="en-US" sz="2200" b="1">
                <a:latin typeface="Alegreya Sans SC" panose="00000500000000000000" pitchFamily="2" charset="0"/>
              </a:rPr>
              <a:t>Murmur: systolic at LUSB/Left Infraclavicular, may progress to continuous</a:t>
            </a:r>
          </a:p>
          <a:p>
            <a:r>
              <a:rPr lang="en-US" altLang="en-US" sz="2200" b="1">
                <a:latin typeface="Alegreya Sans SC" panose="00000500000000000000" pitchFamily="2" charset="0"/>
              </a:rPr>
              <a:t> (machinery)</a:t>
            </a:r>
          </a:p>
        </p:txBody>
      </p:sp>
      <p:sp>
        <p:nvSpPr>
          <p:cNvPr id="5" name="TextBox 4"/>
          <p:cNvSpPr txBox="1"/>
          <p:nvPr/>
        </p:nvSpPr>
        <p:spPr>
          <a:xfrm>
            <a:off x="4819650" y="1925638"/>
            <a:ext cx="3836988" cy="1108075"/>
          </a:xfrm>
          <a:prstGeom prst="rect">
            <a:avLst/>
          </a:prstGeom>
          <a:solidFill>
            <a:schemeClr val="accent2">
              <a:lumMod val="60000"/>
              <a:lumOff val="40000"/>
            </a:schemeClr>
          </a:solidFill>
        </p:spPr>
        <p:txBody>
          <a:bodyPr>
            <a:spAutoFit/>
          </a:bodyPr>
          <a:lstStyle/>
          <a:p>
            <a:pPr fontAlgn="auto">
              <a:spcBef>
                <a:spcPts val="0"/>
              </a:spcBef>
              <a:spcAft>
                <a:spcPts val="0"/>
              </a:spcAft>
              <a:defRPr/>
            </a:pPr>
            <a:r>
              <a:rPr lang="en-US" sz="2200" b="1" dirty="0">
                <a:latin typeface="Alegreya Sans SC" panose="00000500000000000000" pitchFamily="2" charset="0"/>
              </a:rPr>
              <a:t>Cardiac: Active Precordium, Widened Pulse Pressure, Bounding Pulses</a:t>
            </a:r>
          </a:p>
        </p:txBody>
      </p:sp>
      <p:sp>
        <p:nvSpPr>
          <p:cNvPr id="6" name="TextBox 5"/>
          <p:cNvSpPr txBox="1"/>
          <p:nvPr/>
        </p:nvSpPr>
        <p:spPr>
          <a:xfrm>
            <a:off x="900113" y="1382713"/>
            <a:ext cx="2771775" cy="1446212"/>
          </a:xfrm>
          <a:prstGeom prst="rect">
            <a:avLst/>
          </a:prstGeom>
          <a:solidFill>
            <a:schemeClr val="accent5">
              <a:lumMod val="60000"/>
              <a:lumOff val="40000"/>
            </a:schemeClr>
          </a:solidFill>
        </p:spPr>
        <p:txBody>
          <a:bodyPr>
            <a:spAutoFit/>
          </a:bodyPr>
          <a:lstStyle/>
          <a:p>
            <a:pPr fontAlgn="auto">
              <a:spcBef>
                <a:spcPts val="0"/>
              </a:spcBef>
              <a:spcAft>
                <a:spcPts val="0"/>
              </a:spcAft>
              <a:defRPr/>
            </a:pPr>
            <a:r>
              <a:rPr lang="en-US" sz="2200" b="1" dirty="0">
                <a:latin typeface="Alegreya Sans SC" panose="00000500000000000000" pitchFamily="2" charset="0"/>
              </a:rPr>
              <a:t>Respiratory </a:t>
            </a:r>
            <a:r>
              <a:rPr lang="en-US" sz="2200" b="1" dirty="0" err="1">
                <a:latin typeface="Alegreya Sans SC" panose="00000500000000000000" pitchFamily="2" charset="0"/>
              </a:rPr>
              <a:t>Sx</a:t>
            </a:r>
            <a:r>
              <a:rPr lang="en-US" sz="2200" b="1" dirty="0">
                <a:latin typeface="Alegreya Sans SC" panose="00000500000000000000" pitchFamily="2" charset="0"/>
              </a:rPr>
              <a:t>: Tachypnea, Apnea, CO2, increased vent settings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67000" y="304800"/>
            <a:ext cx="7772400" cy="1143000"/>
          </a:xfrm>
        </p:spPr>
        <p:txBody>
          <a:bodyPr/>
          <a:lstStyle/>
          <a:p>
            <a:pPr>
              <a:defRPr/>
            </a:pPr>
            <a:r>
              <a:rPr lang="en-US" altLang="en-US" sz="4400" b="1" dirty="0">
                <a:solidFill>
                  <a:schemeClr val="tx1">
                    <a:lumMod val="95000"/>
                    <a:lumOff val="5000"/>
                  </a:schemeClr>
                </a:solidFill>
                <a:latin typeface="Alegreya Sans SC" panose="00000500000000000000" pitchFamily="2" charset="0"/>
              </a:rPr>
              <a:t> Investigations</a:t>
            </a:r>
          </a:p>
        </p:txBody>
      </p:sp>
      <p:sp>
        <p:nvSpPr>
          <p:cNvPr id="39939" name="Content Placeholder 2"/>
          <p:cNvSpPr>
            <a:spLocks noGrp="1"/>
          </p:cNvSpPr>
          <p:nvPr>
            <p:ph sz="quarter" idx="1"/>
          </p:nvPr>
        </p:nvSpPr>
        <p:spPr/>
        <p:txBody>
          <a:bodyPr/>
          <a:lstStyle/>
          <a:p>
            <a:r>
              <a:rPr lang="en-US" altLang="en-US" sz="3200" dirty="0" smtClean="0">
                <a:latin typeface="Alegreya Sans SC" panose="00000500000000000000" pitchFamily="2" charset="0"/>
              </a:rPr>
              <a:t>Chest X ray : N to cardiomegaly, increase pulmonary vascular markings</a:t>
            </a:r>
          </a:p>
          <a:p>
            <a:r>
              <a:rPr lang="en-US" altLang="en-US" sz="3200" dirty="0" smtClean="0">
                <a:latin typeface="Alegreya Sans SC" panose="00000500000000000000" pitchFamily="2" charset="0"/>
              </a:rPr>
              <a:t>ECG : N to LVH ,BVH in large PDA ,RVH  in PHT</a:t>
            </a:r>
          </a:p>
          <a:p>
            <a:r>
              <a:rPr lang="en-US" altLang="en-US" sz="3200" dirty="0" smtClean="0">
                <a:latin typeface="Alegreya Sans SC" panose="00000500000000000000" pitchFamily="2" charset="0"/>
              </a:rPr>
              <a:t>ECHO : presence of PDA, size of chambers</a:t>
            </a:r>
          </a:p>
          <a:p>
            <a:r>
              <a:rPr lang="en-US" altLang="en-US" sz="3200" dirty="0" smtClean="0">
                <a:latin typeface="Alegreya Sans SC" panose="00000500000000000000" pitchFamily="2" charset="0"/>
              </a:rPr>
              <a:t>Cardiac catheterization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38154" y="28091"/>
            <a:ext cx="7772400" cy="1654175"/>
          </a:xfrm>
        </p:spPr>
        <p:txBody>
          <a:bodyPr/>
          <a:lstStyle/>
          <a:p>
            <a:pPr eaLnBrk="1" hangingPunct="1">
              <a:lnSpc>
                <a:spcPts val="3600"/>
              </a:lnSpc>
              <a:defRPr/>
            </a:pPr>
            <a:r>
              <a:rPr lang="en-US" altLang="en-US" sz="3600" dirty="0">
                <a:solidFill>
                  <a:schemeClr val="tx1">
                    <a:lumMod val="95000"/>
                    <a:lumOff val="5000"/>
                  </a:schemeClr>
                </a:solidFill>
                <a:latin typeface="Alegreya Sans SC" panose="00000500000000000000" pitchFamily="2" charset="0"/>
              </a:rPr>
              <a:t>W</a:t>
            </a:r>
            <a:r>
              <a:rPr lang="en-US" altLang="en-US" sz="4400" dirty="0">
                <a:solidFill>
                  <a:schemeClr val="tx1">
                    <a:lumMod val="95000"/>
                    <a:lumOff val="5000"/>
                  </a:schemeClr>
                </a:solidFill>
                <a:latin typeface="Alegreya Sans SC" panose="00000500000000000000" pitchFamily="2" charset="0"/>
              </a:rPr>
              <a:t>hat findings on this </a:t>
            </a:r>
            <a:r>
              <a:rPr lang="en-US" altLang="en-US" sz="3600" dirty="0" smtClean="0">
                <a:solidFill>
                  <a:schemeClr val="tx1">
                    <a:lumMod val="95000"/>
                    <a:lumOff val="5000"/>
                  </a:schemeClr>
                </a:solidFill>
                <a:latin typeface="Alegreya Sans SC" panose="00000500000000000000" pitchFamily="2" charset="0"/>
              </a:rPr>
              <a:t>CXR</a:t>
            </a:r>
            <a:r>
              <a:rPr lang="en-US" altLang="en-US" sz="4400" dirty="0" smtClean="0">
                <a:solidFill>
                  <a:schemeClr val="tx1">
                    <a:lumMod val="95000"/>
                    <a:lumOff val="5000"/>
                  </a:schemeClr>
                </a:solidFill>
                <a:latin typeface="Alegreya Sans SC" panose="00000500000000000000" pitchFamily="2" charset="0"/>
              </a:rPr>
              <a:t/>
            </a:r>
            <a:br>
              <a:rPr lang="en-US" altLang="en-US" sz="4400" dirty="0" smtClean="0">
                <a:solidFill>
                  <a:schemeClr val="tx1">
                    <a:lumMod val="95000"/>
                    <a:lumOff val="5000"/>
                  </a:schemeClr>
                </a:solidFill>
                <a:latin typeface="Alegreya Sans SC" panose="00000500000000000000" pitchFamily="2" charset="0"/>
              </a:rPr>
            </a:br>
            <a:r>
              <a:rPr lang="en-US" altLang="en-US" sz="4400" dirty="0" smtClean="0">
                <a:solidFill>
                  <a:schemeClr val="tx1">
                    <a:lumMod val="95000"/>
                    <a:lumOff val="5000"/>
                  </a:schemeClr>
                </a:solidFill>
                <a:latin typeface="Alegreya Sans SC" panose="00000500000000000000" pitchFamily="2" charset="0"/>
              </a:rPr>
              <a:t>are </a:t>
            </a:r>
            <a:r>
              <a:rPr lang="en-US" altLang="en-US" sz="4400" dirty="0">
                <a:solidFill>
                  <a:schemeClr val="tx1">
                    <a:lumMod val="95000"/>
                    <a:lumOff val="5000"/>
                  </a:schemeClr>
                </a:solidFill>
                <a:latin typeface="Alegreya Sans SC" panose="00000500000000000000" pitchFamily="2" charset="0"/>
              </a:rPr>
              <a:t>suggestive of a </a:t>
            </a:r>
            <a:r>
              <a:rPr lang="en-US" altLang="en-US" sz="3600" dirty="0">
                <a:solidFill>
                  <a:schemeClr val="tx1">
                    <a:lumMod val="95000"/>
                    <a:lumOff val="5000"/>
                  </a:schemeClr>
                </a:solidFill>
                <a:latin typeface="Alegreya Sans SC" panose="00000500000000000000" pitchFamily="2" charset="0"/>
              </a:rPr>
              <a:t>PDA</a:t>
            </a:r>
            <a:r>
              <a:rPr lang="en-US" altLang="en-US" sz="4400" dirty="0">
                <a:solidFill>
                  <a:schemeClr val="tx1">
                    <a:lumMod val="95000"/>
                    <a:lumOff val="5000"/>
                  </a:schemeClr>
                </a:solidFill>
                <a:latin typeface="Alegreya Sans SC" panose="00000500000000000000" pitchFamily="2" charset="0"/>
              </a:rPr>
              <a:t>?</a:t>
            </a:r>
            <a:br>
              <a:rPr lang="en-US" altLang="en-US" sz="4400" dirty="0">
                <a:solidFill>
                  <a:schemeClr val="tx1">
                    <a:lumMod val="95000"/>
                    <a:lumOff val="5000"/>
                  </a:schemeClr>
                </a:solidFill>
                <a:latin typeface="Alegreya Sans SC" panose="00000500000000000000" pitchFamily="2" charset="0"/>
              </a:rPr>
            </a:br>
            <a:endParaRPr lang="en-US" altLang="en-US" sz="4400" dirty="0">
              <a:solidFill>
                <a:schemeClr val="tx1">
                  <a:lumMod val="95000"/>
                  <a:lumOff val="5000"/>
                </a:schemeClr>
              </a:solidFill>
              <a:latin typeface="Alegreya Sans SC" panose="00000500000000000000" pitchFamily="2" charset="0"/>
            </a:endParaRPr>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1184275"/>
            <a:ext cx="6199187"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152400" y="1935163"/>
            <a:ext cx="3429000" cy="1863725"/>
            <a:chOff x="0" y="1990635"/>
            <a:chExt cx="3429000" cy="1864542"/>
          </a:xfrm>
        </p:grpSpPr>
        <p:sp>
          <p:nvSpPr>
            <p:cNvPr id="40969" name="TextBox 5"/>
            <p:cNvSpPr txBox="1">
              <a:spLocks noChangeArrowheads="1"/>
            </p:cNvSpPr>
            <p:nvPr/>
          </p:nvSpPr>
          <p:spPr bwMode="auto">
            <a:xfrm>
              <a:off x="0" y="1990635"/>
              <a:ext cx="1676400" cy="1446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en-US" altLang="en-US" sz="2200" b="1">
                  <a:solidFill>
                    <a:schemeClr val="bg1"/>
                  </a:solidFill>
                  <a:latin typeface="Alegreya Sans SC" panose="00000500000000000000" pitchFamily="2" charset="0"/>
                </a:rPr>
                <a:t>Increased Pulmonary vascular makings</a:t>
              </a:r>
            </a:p>
          </p:txBody>
        </p:sp>
        <p:cxnSp>
          <p:nvCxnSpPr>
            <p:cNvPr id="9" name="Straight Arrow Connector 8"/>
            <p:cNvCxnSpPr>
              <a:stCxn id="40969" idx="3"/>
            </p:cNvCxnSpPr>
            <p:nvPr/>
          </p:nvCxnSpPr>
          <p:spPr>
            <a:xfrm>
              <a:off x="1676400" y="2713264"/>
              <a:ext cx="1752600" cy="47963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50988" y="3277074"/>
              <a:ext cx="1573212" cy="578103"/>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4"/>
          <p:cNvGrpSpPr>
            <a:grpSpLocks/>
          </p:cNvGrpSpPr>
          <p:nvPr/>
        </p:nvGrpSpPr>
        <p:grpSpPr bwMode="auto">
          <a:xfrm>
            <a:off x="6242050" y="2979738"/>
            <a:ext cx="2895600" cy="804862"/>
            <a:chOff x="6400800" y="2929354"/>
            <a:chExt cx="2895600" cy="804446"/>
          </a:xfrm>
        </p:grpSpPr>
        <p:sp>
          <p:nvSpPr>
            <p:cNvPr id="40967" name="TextBox 4"/>
            <p:cNvSpPr txBox="1">
              <a:spLocks noChangeArrowheads="1"/>
            </p:cNvSpPr>
            <p:nvPr/>
          </p:nvSpPr>
          <p:spPr bwMode="auto">
            <a:xfrm>
              <a:off x="6858000" y="2929354"/>
              <a:ext cx="2438400" cy="430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en-US" altLang="en-US" sz="2200" b="1">
                  <a:solidFill>
                    <a:schemeClr val="bg1"/>
                  </a:solidFill>
                  <a:latin typeface="Alegreya Sans SC" panose="00000500000000000000" pitchFamily="2" charset="0"/>
                </a:rPr>
                <a:t>Cardiomegaly</a:t>
              </a:r>
            </a:p>
          </p:txBody>
        </p:sp>
        <p:cxnSp>
          <p:nvCxnSpPr>
            <p:cNvPr id="13" name="Straight Arrow Connector 12"/>
            <p:cNvCxnSpPr/>
            <p:nvPr/>
          </p:nvCxnSpPr>
          <p:spPr>
            <a:xfrm flipH="1">
              <a:off x="6400800" y="3408531"/>
              <a:ext cx="914400" cy="325269"/>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40966" name="TextBox 6"/>
          <p:cNvSpPr txBox="1">
            <a:spLocks noChangeArrowheads="1"/>
          </p:cNvSpPr>
          <p:nvPr/>
        </p:nvSpPr>
        <p:spPr bwMode="auto">
          <a:xfrm>
            <a:off x="838200" y="6526213"/>
            <a:ext cx="289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en-US" altLang="en-US">
                <a:latin typeface="Palatino Linotype" panose="02040502050505030304" pitchFamily="18" charset="0"/>
              </a:rPr>
              <a:t>Uptodate.com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00400" y="152400"/>
            <a:ext cx="7772400" cy="1143000"/>
          </a:xfrm>
        </p:spPr>
        <p:txBody>
          <a:bodyPr/>
          <a:lstStyle/>
          <a:p>
            <a:pPr>
              <a:defRPr/>
            </a:pPr>
            <a:r>
              <a:rPr lang="en-US" altLang="en-US" sz="4400" b="1" dirty="0">
                <a:solidFill>
                  <a:schemeClr val="tx1">
                    <a:lumMod val="95000"/>
                    <a:lumOff val="5000"/>
                  </a:schemeClr>
                </a:solidFill>
                <a:latin typeface="Alegreya Sans SC" panose="00000500000000000000" pitchFamily="2" charset="0"/>
              </a:rPr>
              <a:t>Treatment</a:t>
            </a:r>
          </a:p>
        </p:txBody>
      </p:sp>
      <p:sp>
        <p:nvSpPr>
          <p:cNvPr id="41987" name="Content Placeholder 2"/>
          <p:cNvSpPr>
            <a:spLocks noGrp="1"/>
          </p:cNvSpPr>
          <p:nvPr>
            <p:ph sz="quarter" idx="1"/>
          </p:nvPr>
        </p:nvSpPr>
        <p:spPr/>
        <p:txBody>
          <a:bodyPr/>
          <a:lstStyle/>
          <a:p>
            <a:pPr>
              <a:buFont typeface="Wingdings 2" panose="05020102010507070707" pitchFamily="18" charset="2"/>
              <a:buNone/>
            </a:pPr>
            <a:r>
              <a:rPr lang="en-US" altLang="en-US" sz="3200" dirty="0" smtClean="0">
                <a:latin typeface="Alegreya Sans SC" panose="00000500000000000000" pitchFamily="2" charset="0"/>
              </a:rPr>
              <a:t>Medical </a:t>
            </a:r>
          </a:p>
          <a:p>
            <a:r>
              <a:rPr lang="en-US" altLang="en-US" sz="3200" dirty="0" smtClean="0">
                <a:latin typeface="Alegreya Sans SC" panose="00000500000000000000" pitchFamily="2" charset="0"/>
              </a:rPr>
              <a:t>Indomethacin is not effective in term infants</a:t>
            </a:r>
          </a:p>
          <a:p>
            <a:r>
              <a:rPr lang="en-US" altLang="en-US" sz="3200" dirty="0" smtClean="0">
                <a:latin typeface="Alegreya Sans SC" panose="00000500000000000000" pitchFamily="2" charset="0"/>
              </a:rPr>
              <a:t>IE prophylaxis in repaired defect</a:t>
            </a:r>
          </a:p>
          <a:p>
            <a:pPr>
              <a:buFont typeface="Wingdings 2" panose="05020102010507070707" pitchFamily="18" charset="2"/>
              <a:buNone/>
            </a:pPr>
            <a:r>
              <a:rPr lang="en-US" altLang="en-US" sz="3200" dirty="0" smtClean="0">
                <a:latin typeface="Alegreya Sans SC" panose="00000500000000000000" pitchFamily="2" charset="0"/>
              </a:rPr>
              <a:t>Surgical</a:t>
            </a:r>
          </a:p>
          <a:p>
            <a:r>
              <a:rPr lang="en-US" altLang="en-US" sz="3200" dirty="0" smtClean="0">
                <a:latin typeface="Alegreya Sans SC" panose="00000500000000000000" pitchFamily="2" charset="0"/>
              </a:rPr>
              <a:t>Hemodynamic ally  significant PDA before PHT develops</a:t>
            </a:r>
          </a:p>
          <a:p>
            <a:r>
              <a:rPr lang="en-US" altLang="en-US" sz="3200" dirty="0" smtClean="0">
                <a:latin typeface="Alegreya Sans SC" panose="00000500000000000000" pitchFamily="2" charset="0"/>
              </a:rPr>
              <a:t>IE even in small defects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3962400" y="244642"/>
            <a:ext cx="1749425" cy="990600"/>
          </a:xfrm>
        </p:spPr>
        <p:txBody>
          <a:bodyPr/>
          <a:lstStyle/>
          <a:p>
            <a:pPr>
              <a:defRPr/>
            </a:pPr>
            <a:r>
              <a:rPr lang="en-US" altLang="en-US" sz="4400" b="1" dirty="0">
                <a:solidFill>
                  <a:schemeClr val="tx1">
                    <a:lumMod val="95000"/>
                    <a:lumOff val="5000"/>
                  </a:schemeClr>
                </a:solidFill>
                <a:latin typeface="Alegreya Sans SC" panose="00000500000000000000" pitchFamily="2" charset="0"/>
              </a:rPr>
              <a:t> CHF</a:t>
            </a:r>
          </a:p>
        </p:txBody>
      </p:sp>
      <p:sp>
        <p:nvSpPr>
          <p:cNvPr id="43011" name="Content Placeholder 2"/>
          <p:cNvSpPr>
            <a:spLocks noGrp="1"/>
          </p:cNvSpPr>
          <p:nvPr>
            <p:ph sz="quarter" idx="1"/>
          </p:nvPr>
        </p:nvSpPr>
        <p:spPr>
          <a:xfrm>
            <a:off x="649288" y="1219200"/>
            <a:ext cx="8153400" cy="4495800"/>
          </a:xfrm>
        </p:spPr>
        <p:txBody>
          <a:bodyPr/>
          <a:lstStyle/>
          <a:p>
            <a:r>
              <a:rPr lang="en-US" altLang="en-US" sz="3200" smtClean="0">
                <a:latin typeface="Alegreya Sans SC" panose="00000500000000000000" pitchFamily="2" charset="0"/>
              </a:rPr>
              <a:t>Congestive heart failure (CHF) refers to a pathophysiologic state of systemic and pulmonary congestion resulting from inability of the heart to pump as much blood as required for the adequate metabolism of the body or does so at elevated pressure </a:t>
            </a:r>
          </a:p>
          <a:p>
            <a:endParaRPr lang="en-US" altLang="en-US" sz="3200" smtClean="0">
              <a:latin typeface="Alegreya Sans SC" panose="00000500000000000000" pitchFamily="2" charset="0"/>
            </a:endParaRPr>
          </a:p>
          <a:p>
            <a:r>
              <a:rPr lang="en-US" altLang="en-US" sz="3200" smtClean="0">
                <a:latin typeface="Alegreya Sans SC" panose="00000500000000000000" pitchFamily="2" charset="0"/>
              </a:rPr>
              <a:t>Clinical picture of CHF results from a combination of “relatively low output” and compensatory responses to increase it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6"/>
          <p:cNvSpPr>
            <a:spLocks noGrp="1"/>
          </p:cNvSpPr>
          <p:nvPr>
            <p:ph type="title"/>
          </p:nvPr>
        </p:nvSpPr>
        <p:spPr/>
        <p:txBody>
          <a:bodyPr/>
          <a:lstStyle/>
          <a:p>
            <a:pPr>
              <a:defRPr/>
            </a:pPr>
            <a:r>
              <a:rPr lang="en-US" altLang="en-US" dirty="0">
                <a:solidFill>
                  <a:schemeClr val="tx1">
                    <a:lumMod val="95000"/>
                    <a:lumOff val="5000"/>
                  </a:schemeClr>
                </a:solidFill>
                <a:latin typeface="Alegreya Sans SC" panose="00000500000000000000" pitchFamily="2" charset="0"/>
              </a:rPr>
              <a:t>Pathophysiology </a:t>
            </a:r>
          </a:p>
        </p:txBody>
      </p:sp>
      <p:graphicFrame>
        <p:nvGraphicFramePr>
          <p:cNvPr id="9" name="Content Placeholder 3"/>
          <p:cNvGraphicFramePr>
            <a:graphicFrameLocks/>
          </p:cNvGraphicFramePr>
          <p:nvPr/>
        </p:nvGraphicFramePr>
        <p:xfrm>
          <a:off x="0" y="1371600"/>
          <a:ext cx="91440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Placeholder 7"/>
          <p:cNvSpPr>
            <a:spLocks noGrp="1"/>
          </p:cNvSpPr>
          <p:nvPr>
            <p:ph type="body" idx="1"/>
          </p:nvPr>
        </p:nvSpPr>
        <p:spPr>
          <a:xfrm>
            <a:off x="1752600" y="458370"/>
            <a:ext cx="5791200" cy="639762"/>
          </a:xfrm>
        </p:spPr>
        <p:txBody>
          <a:bodyPr/>
          <a:lstStyle/>
          <a:p>
            <a:pPr algn="ctr">
              <a:defRPr/>
            </a:pPr>
            <a:r>
              <a:rPr lang="en-US" sz="4400" dirty="0">
                <a:solidFill>
                  <a:schemeClr val="tx1">
                    <a:lumMod val="95000"/>
                    <a:lumOff val="5000"/>
                  </a:schemeClr>
                </a:solidFill>
                <a:latin typeface="Alegreya Sans SC" panose="00000500000000000000" pitchFamily="2" charset="0"/>
              </a:rPr>
              <a:t>Systolic dysfunction</a:t>
            </a:r>
          </a:p>
        </p:txBody>
      </p:sp>
      <p:graphicFrame>
        <p:nvGraphicFramePr>
          <p:cNvPr id="6" name="Content Placeholder 5"/>
          <p:cNvGraphicFramePr>
            <a:graphicFrameLocks noGrp="1"/>
          </p:cNvGraphicFramePr>
          <p:nvPr>
            <p:ph sz="half" idx="2"/>
          </p:nvPr>
        </p:nvGraphicFramePr>
        <p:xfrm>
          <a:off x="457200" y="1336675"/>
          <a:ext cx="8153400" cy="79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4" name="Text Placeholder 8"/>
          <p:cNvSpPr>
            <a:spLocks noGrp="1"/>
          </p:cNvSpPr>
          <p:nvPr>
            <p:ph type="body" sz="quarter" idx="3"/>
          </p:nvPr>
        </p:nvSpPr>
        <p:spPr>
          <a:xfrm>
            <a:off x="2362200" y="2408238"/>
            <a:ext cx="4041775" cy="639762"/>
          </a:xfrm>
        </p:spPr>
        <p:txBody>
          <a:bodyPr/>
          <a:lstStyle/>
          <a:p>
            <a:pPr algn="ctr">
              <a:defRPr/>
            </a:pPr>
            <a:r>
              <a:rPr lang="en-US" sz="4000" dirty="0">
                <a:latin typeface="Alegreya Sans SC" panose="00000500000000000000" pitchFamily="2" charset="0"/>
              </a:rPr>
              <a:t>Causes </a:t>
            </a:r>
          </a:p>
        </p:txBody>
      </p:sp>
      <p:graphicFrame>
        <p:nvGraphicFramePr>
          <p:cNvPr id="11" name="Content Placeholder 10"/>
          <p:cNvGraphicFramePr>
            <a:graphicFrameLocks noGrp="1"/>
          </p:cNvGraphicFramePr>
          <p:nvPr>
            <p:ph sz="quarter" idx="4"/>
          </p:nvPr>
        </p:nvGraphicFramePr>
        <p:xfrm>
          <a:off x="609600" y="3170238"/>
          <a:ext cx="7924800" cy="3306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Placeholder 2"/>
          <p:cNvSpPr>
            <a:spLocks noGrp="1"/>
          </p:cNvSpPr>
          <p:nvPr>
            <p:ph type="body" idx="1"/>
          </p:nvPr>
        </p:nvSpPr>
        <p:spPr>
          <a:xfrm>
            <a:off x="1219200" y="533400"/>
            <a:ext cx="6705600" cy="639763"/>
          </a:xfrm>
        </p:spPr>
        <p:txBody>
          <a:bodyPr/>
          <a:lstStyle/>
          <a:p>
            <a:pPr algn="ctr">
              <a:defRPr/>
            </a:pPr>
            <a:r>
              <a:rPr lang="en-US" sz="4400" dirty="0">
                <a:solidFill>
                  <a:schemeClr val="tx1">
                    <a:lumMod val="95000"/>
                    <a:lumOff val="5000"/>
                  </a:schemeClr>
                </a:solidFill>
                <a:latin typeface="Alegreya Sans SC" panose="00000500000000000000" pitchFamily="2" charset="0"/>
              </a:rPr>
              <a:t>Diastolic dysfunction </a:t>
            </a:r>
          </a:p>
        </p:txBody>
      </p:sp>
      <p:graphicFrame>
        <p:nvGraphicFramePr>
          <p:cNvPr id="7" name="Content Placeholder 6"/>
          <p:cNvGraphicFramePr>
            <a:graphicFrameLocks noGrp="1"/>
          </p:cNvGraphicFramePr>
          <p:nvPr>
            <p:ph sz="half" idx="2"/>
          </p:nvPr>
        </p:nvGraphicFramePr>
        <p:xfrm>
          <a:off x="457200" y="1336675"/>
          <a:ext cx="8229600" cy="102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8" name="Text Placeholder 4"/>
          <p:cNvSpPr>
            <a:spLocks noGrp="1"/>
          </p:cNvSpPr>
          <p:nvPr>
            <p:ph type="body" sz="quarter" idx="3"/>
          </p:nvPr>
        </p:nvSpPr>
        <p:spPr>
          <a:xfrm>
            <a:off x="2435225" y="2438400"/>
            <a:ext cx="4041775" cy="639763"/>
          </a:xfrm>
        </p:spPr>
        <p:txBody>
          <a:bodyPr/>
          <a:lstStyle/>
          <a:p>
            <a:pPr algn="ctr">
              <a:defRPr/>
            </a:pPr>
            <a:r>
              <a:rPr lang="en-US" sz="4000" dirty="0">
                <a:latin typeface="Alegreya Sans SC" panose="00000500000000000000" pitchFamily="2" charset="0"/>
              </a:rPr>
              <a:t>Causes </a:t>
            </a:r>
          </a:p>
        </p:txBody>
      </p:sp>
      <p:graphicFrame>
        <p:nvGraphicFramePr>
          <p:cNvPr id="8" name="Content Placeholder 7"/>
          <p:cNvGraphicFramePr>
            <a:graphicFrameLocks noGrp="1"/>
          </p:cNvGraphicFramePr>
          <p:nvPr>
            <p:ph sz="quarter" idx="4"/>
          </p:nvPr>
        </p:nvGraphicFramePr>
        <p:xfrm>
          <a:off x="381000" y="3200400"/>
          <a:ext cx="8305800" cy="3352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Placeholder 2"/>
          <p:cNvSpPr>
            <a:spLocks noGrp="1"/>
          </p:cNvSpPr>
          <p:nvPr>
            <p:ph type="body" idx="1"/>
          </p:nvPr>
        </p:nvSpPr>
        <p:spPr>
          <a:xfrm>
            <a:off x="4913313" y="122238"/>
            <a:ext cx="4041775" cy="639762"/>
          </a:xfrm>
        </p:spPr>
        <p:txBody>
          <a:bodyPr/>
          <a:lstStyle/>
          <a:p>
            <a:pPr algn="ctr">
              <a:defRPr/>
            </a:pPr>
            <a:r>
              <a:rPr lang="en-US" sz="3200" dirty="0">
                <a:latin typeface="Alegreya Sans SC" panose="00000500000000000000" pitchFamily="2" charset="0"/>
              </a:rPr>
              <a:t>Chronic Heart Failure</a:t>
            </a:r>
          </a:p>
        </p:txBody>
      </p:sp>
      <p:graphicFrame>
        <p:nvGraphicFramePr>
          <p:cNvPr id="7" name="Content Placeholder 6"/>
          <p:cNvGraphicFramePr>
            <a:graphicFrameLocks noGrp="1"/>
          </p:cNvGraphicFramePr>
          <p:nvPr>
            <p:ph sz="half" idx="2"/>
          </p:nvPr>
        </p:nvGraphicFramePr>
        <p:xfrm>
          <a:off x="4876800" y="990600"/>
          <a:ext cx="41148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Text Placeholder 4"/>
          <p:cNvSpPr>
            <a:spLocks noGrp="1"/>
          </p:cNvSpPr>
          <p:nvPr>
            <p:ph type="body" sz="quarter" idx="3"/>
          </p:nvPr>
        </p:nvSpPr>
        <p:spPr>
          <a:xfrm>
            <a:off x="-3175" y="111125"/>
            <a:ext cx="4041775" cy="650875"/>
          </a:xfrm>
        </p:spPr>
        <p:txBody>
          <a:bodyPr/>
          <a:lstStyle/>
          <a:p>
            <a:pPr algn="ctr">
              <a:defRPr/>
            </a:pPr>
            <a:r>
              <a:rPr lang="en-US" sz="3200" dirty="0">
                <a:latin typeface="Alegreya Sans SC" panose="00000500000000000000" pitchFamily="2" charset="0"/>
              </a:rPr>
              <a:t>Acute Heart Failure</a:t>
            </a:r>
          </a:p>
        </p:txBody>
      </p:sp>
      <p:graphicFrame>
        <p:nvGraphicFramePr>
          <p:cNvPr id="8" name="Content Placeholder 7"/>
          <p:cNvGraphicFramePr>
            <a:graphicFrameLocks noGrp="1"/>
          </p:cNvGraphicFramePr>
          <p:nvPr>
            <p:ph sz="quarter" idx="4"/>
          </p:nvPr>
        </p:nvGraphicFramePr>
        <p:xfrm>
          <a:off x="4949825" y="2754312"/>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76200" y="990600"/>
          <a:ext cx="4495800" cy="1600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p:cNvGraphicFramePr/>
          <p:nvPr/>
        </p:nvGraphicFramePr>
        <p:xfrm>
          <a:off x="152400" y="2870200"/>
          <a:ext cx="4495800" cy="3911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1" name="Right Arrow 10"/>
          <p:cNvSpPr/>
          <p:nvPr/>
        </p:nvSpPr>
        <p:spPr>
          <a:xfrm>
            <a:off x="3962400" y="277813"/>
            <a:ext cx="977900" cy="484187"/>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188060"/>
            <a:ext cx="7772400" cy="1143000"/>
          </a:xfrm>
        </p:spPr>
        <p:txBody>
          <a:bodyPr/>
          <a:lstStyle/>
          <a:p>
            <a:pPr>
              <a:defRPr/>
            </a:pPr>
            <a:r>
              <a:rPr lang="en-US" altLang="en-US" sz="4400" b="1" dirty="0">
                <a:solidFill>
                  <a:schemeClr val="tx1">
                    <a:lumMod val="95000"/>
                    <a:lumOff val="5000"/>
                  </a:schemeClr>
                </a:solidFill>
                <a:latin typeface="Alegreya Sans SC" panose="00000500000000000000" pitchFamily="2" charset="0"/>
              </a:rPr>
              <a:t>  Signs and Symptoms in INFANT</a:t>
            </a:r>
          </a:p>
        </p:txBody>
      </p:sp>
      <p:sp>
        <p:nvSpPr>
          <p:cNvPr id="8195" name="Text Placeholder 2"/>
          <p:cNvSpPr>
            <a:spLocks noGrp="1"/>
          </p:cNvSpPr>
          <p:nvPr>
            <p:ph type="body" idx="1"/>
          </p:nvPr>
        </p:nvSpPr>
        <p:spPr>
          <a:xfrm>
            <a:off x="304800" y="1535113"/>
            <a:ext cx="4040188" cy="639762"/>
          </a:xfrm>
        </p:spPr>
        <p:txBody>
          <a:bodyPr/>
          <a:lstStyle/>
          <a:p>
            <a:pPr algn="ctr">
              <a:defRPr/>
            </a:pPr>
            <a:r>
              <a:rPr lang="en-US" dirty="0">
                <a:latin typeface="Alegreya Sans SC" panose="00000500000000000000" pitchFamily="2" charset="0"/>
              </a:rPr>
              <a:t>Left venous congestion</a:t>
            </a:r>
          </a:p>
        </p:txBody>
      </p:sp>
      <p:graphicFrame>
        <p:nvGraphicFramePr>
          <p:cNvPr id="7" name="Content Placeholder 6"/>
          <p:cNvGraphicFramePr>
            <a:graphicFrameLocks noGrp="1"/>
          </p:cNvGraphicFramePr>
          <p:nvPr>
            <p:ph sz="half" idx="2"/>
          </p:nvPr>
        </p:nvGraphicFramePr>
        <p:xfrm>
          <a:off x="150812" y="2286000"/>
          <a:ext cx="4344988"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7" name="Text Placeholder 4"/>
          <p:cNvSpPr>
            <a:spLocks noGrp="1"/>
          </p:cNvSpPr>
          <p:nvPr>
            <p:ph type="body" sz="quarter" idx="3"/>
          </p:nvPr>
        </p:nvSpPr>
        <p:spPr/>
        <p:txBody>
          <a:bodyPr/>
          <a:lstStyle/>
          <a:p>
            <a:pPr algn="ctr">
              <a:defRPr/>
            </a:pPr>
            <a:r>
              <a:rPr lang="en-US" dirty="0">
                <a:latin typeface="Alegreya Sans SC" panose="00000500000000000000" pitchFamily="2" charset="0"/>
              </a:rPr>
              <a:t>Right venous congestion</a:t>
            </a:r>
          </a:p>
        </p:txBody>
      </p:sp>
      <p:graphicFrame>
        <p:nvGraphicFramePr>
          <p:cNvPr id="8" name="Content Placeholder 7"/>
          <p:cNvGraphicFramePr>
            <a:graphicFrameLocks noGrp="1"/>
          </p:cNvGraphicFramePr>
          <p:nvPr>
            <p:ph sz="quarter" idx="4"/>
          </p:nvPr>
        </p:nvGraphicFramePr>
        <p:xfrm>
          <a:off x="4568825" y="2373312"/>
          <a:ext cx="44989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2667000" y="205582"/>
            <a:ext cx="7772400" cy="1143000"/>
          </a:xfrm>
        </p:spPr>
        <p:txBody>
          <a:bodyPr/>
          <a:lstStyle/>
          <a:p>
            <a:pPr>
              <a:defRPr/>
            </a:pPr>
            <a:r>
              <a:rPr lang="en-US" altLang="en-US" sz="4400" b="1" dirty="0">
                <a:solidFill>
                  <a:schemeClr val="tx1">
                    <a:lumMod val="95000"/>
                    <a:lumOff val="5000"/>
                  </a:schemeClr>
                </a:solidFill>
                <a:latin typeface="Alegreya Sans SC" panose="00000500000000000000" pitchFamily="2" charset="0"/>
              </a:rPr>
              <a:t>In OLDER CHILD</a:t>
            </a:r>
          </a:p>
        </p:txBody>
      </p:sp>
      <p:sp>
        <p:nvSpPr>
          <p:cNvPr id="9219" name="Text Placeholder 2"/>
          <p:cNvSpPr>
            <a:spLocks noGrp="1"/>
          </p:cNvSpPr>
          <p:nvPr>
            <p:ph type="body" idx="1"/>
          </p:nvPr>
        </p:nvSpPr>
        <p:spPr>
          <a:xfrm>
            <a:off x="457200" y="1219200"/>
            <a:ext cx="4040188" cy="639763"/>
          </a:xfrm>
        </p:spPr>
        <p:txBody>
          <a:bodyPr/>
          <a:lstStyle/>
          <a:p>
            <a:pPr algn="ctr">
              <a:defRPr/>
            </a:pPr>
            <a:r>
              <a:rPr lang="en-US" dirty="0">
                <a:latin typeface="Alegreya Sans SC" panose="00000500000000000000" pitchFamily="2" charset="0"/>
              </a:rPr>
              <a:t>Left venous congestion	</a:t>
            </a:r>
          </a:p>
        </p:txBody>
      </p:sp>
      <p:graphicFrame>
        <p:nvGraphicFramePr>
          <p:cNvPr id="7" name="Content Placeholder 6"/>
          <p:cNvGraphicFramePr>
            <a:graphicFrameLocks noGrp="1"/>
          </p:cNvGraphicFramePr>
          <p:nvPr>
            <p:ph sz="half" idx="2"/>
          </p:nvPr>
        </p:nvGraphicFramePr>
        <p:xfrm>
          <a:off x="152400" y="1981200"/>
          <a:ext cx="4344988"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1" name="Text Placeholder 4"/>
          <p:cNvSpPr>
            <a:spLocks noGrp="1"/>
          </p:cNvSpPr>
          <p:nvPr>
            <p:ph type="body" sz="quarter" idx="3"/>
          </p:nvPr>
        </p:nvSpPr>
        <p:spPr>
          <a:xfrm>
            <a:off x="4645025" y="1219200"/>
            <a:ext cx="4041775" cy="639763"/>
          </a:xfrm>
        </p:spPr>
        <p:txBody>
          <a:bodyPr/>
          <a:lstStyle/>
          <a:p>
            <a:pPr algn="ctr">
              <a:defRPr/>
            </a:pPr>
            <a:r>
              <a:rPr lang="en-US" dirty="0">
                <a:latin typeface="Alegreya Sans SC" panose="00000500000000000000" pitchFamily="2" charset="0"/>
              </a:rPr>
              <a:t>Right venous congestion</a:t>
            </a:r>
          </a:p>
        </p:txBody>
      </p:sp>
      <p:graphicFrame>
        <p:nvGraphicFramePr>
          <p:cNvPr id="8" name="Content Placeholder 7"/>
          <p:cNvGraphicFramePr>
            <a:graphicFrameLocks noGrp="1"/>
          </p:cNvGraphicFramePr>
          <p:nvPr>
            <p:ph sz="quarter" idx="4"/>
          </p:nvPr>
        </p:nvGraphicFramePr>
        <p:xfrm>
          <a:off x="4645025" y="1981200"/>
          <a:ext cx="4346575" cy="3505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95300" y="457200"/>
            <a:ext cx="8305800" cy="639762"/>
          </a:xfrm>
        </p:spPr>
        <p:txBody>
          <a:bodyPr/>
          <a:lstStyle/>
          <a:p>
            <a:pPr>
              <a:defRPr/>
            </a:pPr>
            <a:r>
              <a:rPr lang="en-US" altLang="en-US" sz="4400" b="1" dirty="0">
                <a:solidFill>
                  <a:schemeClr val="tx1">
                    <a:lumMod val="95000"/>
                    <a:lumOff val="5000"/>
                  </a:schemeClr>
                </a:solidFill>
                <a:latin typeface="Alegreya Sans SC" panose="00000500000000000000" pitchFamily="2" charset="0"/>
              </a:rPr>
              <a:t>Causes of </a:t>
            </a:r>
            <a:r>
              <a:rPr lang="en-US" altLang="en-US" sz="3600" b="1" dirty="0">
                <a:solidFill>
                  <a:schemeClr val="tx1">
                    <a:lumMod val="95000"/>
                    <a:lumOff val="5000"/>
                  </a:schemeClr>
                </a:solidFill>
                <a:latin typeface="Alegreya Sans SC" panose="00000500000000000000" pitchFamily="2" charset="0"/>
              </a:rPr>
              <a:t>CHF</a:t>
            </a:r>
            <a:r>
              <a:rPr lang="en-US" altLang="en-US" sz="4400" b="1" dirty="0">
                <a:solidFill>
                  <a:schemeClr val="tx1">
                    <a:lumMod val="95000"/>
                    <a:lumOff val="5000"/>
                  </a:schemeClr>
                </a:solidFill>
                <a:latin typeface="Alegreya Sans SC" panose="00000500000000000000" pitchFamily="2" charset="0"/>
              </a:rPr>
              <a:t> according to age </a:t>
            </a:r>
            <a:r>
              <a:rPr lang="en-US" altLang="en-US" sz="4400" b="1" dirty="0" err="1">
                <a:solidFill>
                  <a:schemeClr val="tx1">
                    <a:lumMod val="95000"/>
                    <a:lumOff val="5000"/>
                  </a:schemeClr>
                </a:solidFill>
                <a:latin typeface="Alegreya Sans SC" panose="00000500000000000000" pitchFamily="2" charset="0"/>
              </a:rPr>
              <a:t>gp</a:t>
            </a:r>
            <a:endParaRPr lang="en-US" altLang="en-US" sz="4400" b="1" dirty="0">
              <a:solidFill>
                <a:schemeClr val="tx1">
                  <a:lumMod val="95000"/>
                  <a:lumOff val="5000"/>
                </a:schemeClr>
              </a:solidFill>
              <a:latin typeface="Alegreya Sans SC" panose="00000500000000000000" pitchFamily="2" charset="0"/>
            </a:endParaRPr>
          </a:p>
        </p:txBody>
      </p:sp>
      <p:graphicFrame>
        <p:nvGraphicFramePr>
          <p:cNvPr id="4" name="Content Placeholder 3"/>
          <p:cNvGraphicFramePr>
            <a:graphicFrameLocks noGrp="1"/>
          </p:cNvGraphicFramePr>
          <p:nvPr>
            <p:ph idx="1"/>
          </p:nvPr>
        </p:nvGraphicFramePr>
        <p:xfrm>
          <a:off x="800100" y="1219200"/>
          <a:ext cx="8001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0" y="0"/>
            <a:ext cx="8153400" cy="1143000"/>
          </a:xfrm>
        </p:spPr>
        <p:txBody>
          <a:bodyPr/>
          <a:lstStyle/>
          <a:p>
            <a:pPr>
              <a:defRPr/>
            </a:pPr>
            <a:r>
              <a:rPr lang="en-US" altLang="en-US" sz="4400" b="1" dirty="0">
                <a:solidFill>
                  <a:schemeClr val="tx1">
                    <a:lumMod val="95000"/>
                    <a:lumOff val="5000"/>
                  </a:schemeClr>
                </a:solidFill>
                <a:latin typeface="Alegreya Sans SC" panose="00000500000000000000" pitchFamily="2" charset="0"/>
              </a:rPr>
              <a:t>Investigation</a:t>
            </a:r>
            <a:r>
              <a:rPr lang="en-US" altLang="en-US" sz="4400" b="1" dirty="0">
                <a:latin typeface="Alegreya Sans SC" panose="00000500000000000000" pitchFamily="2" charset="0"/>
              </a:rPr>
              <a:t> </a:t>
            </a:r>
          </a:p>
        </p:txBody>
      </p:sp>
      <p:graphicFrame>
        <p:nvGraphicFramePr>
          <p:cNvPr id="4" name="Content Placeholder 3"/>
          <p:cNvGraphicFramePr>
            <a:graphicFrameLocks noGrp="1"/>
          </p:cNvGraphicFramePr>
          <p:nvPr>
            <p:ph idx="1"/>
          </p:nvPr>
        </p:nvGraphicFramePr>
        <p:xfrm>
          <a:off x="457200" y="9144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33400"/>
          <a:ext cx="8229600" cy="559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2514600" y="241300"/>
            <a:ext cx="7772400" cy="1143000"/>
          </a:xfrm>
        </p:spPr>
        <p:txBody>
          <a:bodyPr/>
          <a:lstStyle/>
          <a:p>
            <a:pPr>
              <a:defRPr/>
            </a:pPr>
            <a:r>
              <a:rPr lang="en-US" altLang="en-US" sz="4400" b="1" dirty="0">
                <a:solidFill>
                  <a:schemeClr val="tx1">
                    <a:lumMod val="95000"/>
                    <a:lumOff val="5000"/>
                  </a:schemeClr>
                </a:solidFill>
                <a:latin typeface="Alegreya Sans SC" panose="00000500000000000000" pitchFamily="2" charset="0"/>
              </a:rPr>
              <a:t>Chest </a:t>
            </a:r>
            <a:r>
              <a:rPr lang="en-US" altLang="en-US" sz="4400" b="1" dirty="0" err="1">
                <a:solidFill>
                  <a:schemeClr val="tx1">
                    <a:lumMod val="95000"/>
                    <a:lumOff val="5000"/>
                  </a:schemeClr>
                </a:solidFill>
                <a:latin typeface="Alegreya Sans SC" panose="00000500000000000000" pitchFamily="2" charset="0"/>
              </a:rPr>
              <a:t>xray</a:t>
            </a:r>
            <a:r>
              <a:rPr lang="en-US" altLang="en-US" sz="4400" b="1" dirty="0">
                <a:solidFill>
                  <a:schemeClr val="tx1">
                    <a:lumMod val="95000"/>
                    <a:lumOff val="5000"/>
                  </a:schemeClr>
                </a:solidFill>
                <a:latin typeface="Alegreya Sans SC" panose="00000500000000000000" pitchFamily="2" charset="0"/>
              </a:rPr>
              <a:t> of CHF</a:t>
            </a:r>
          </a:p>
        </p:txBody>
      </p:sp>
      <p:pic>
        <p:nvPicPr>
          <p:cNvPr id="53251" name="Content Placeholder 5" descr="cxr chf.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752600"/>
            <a:ext cx="6761163" cy="4495800"/>
          </a:xfrm>
        </p:spPr>
      </p:pic>
      <p:sp>
        <p:nvSpPr>
          <p:cNvPr id="53252" name="TextBox 6"/>
          <p:cNvSpPr txBox="1">
            <a:spLocks noChangeArrowheads="1"/>
          </p:cNvSpPr>
          <p:nvPr/>
        </p:nvSpPr>
        <p:spPr bwMode="auto">
          <a:xfrm>
            <a:off x="6858000" y="1752600"/>
            <a:ext cx="1981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a:r>
              <a:rPr lang="en-US" altLang="en-US" sz="2800">
                <a:latin typeface="Alegreya Sans SC" panose="00000500000000000000" pitchFamily="2" charset="0"/>
              </a:rPr>
              <a:t>Cardiac silhouette is enlarged</a:t>
            </a:r>
          </a:p>
        </p:txBody>
      </p:sp>
      <p:sp>
        <p:nvSpPr>
          <p:cNvPr id="53253" name="TextBox 7"/>
          <p:cNvSpPr txBox="1">
            <a:spLocks noChangeArrowheads="1"/>
          </p:cNvSpPr>
          <p:nvPr/>
        </p:nvSpPr>
        <p:spPr bwMode="auto">
          <a:xfrm>
            <a:off x="6858000" y="3505200"/>
            <a:ext cx="2209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a:r>
              <a:rPr lang="en-US" altLang="en-US">
                <a:latin typeface="Alegreya Sans SC" panose="00000500000000000000" pitchFamily="2" charset="0"/>
              </a:rPr>
              <a:t>Exception of CHF with normal chest xray in </a:t>
            </a:r>
            <a:r>
              <a:rPr lang="en-US" altLang="en-US" b="1" u="sng">
                <a:solidFill>
                  <a:srgbClr val="C00000"/>
                </a:solidFill>
                <a:latin typeface="Alegreya Sans SC" panose="00000500000000000000" pitchFamily="2" charset="0"/>
              </a:rPr>
              <a:t>RESTRICTIVE CARDIOMYOPATHY</a:t>
            </a:r>
            <a:r>
              <a:rPr lang="en-US" altLang="en-US">
                <a:latin typeface="Alegreya Sans SC" panose="00000500000000000000" pitchFamily="2" charset="0"/>
              </a:rPr>
              <a:t>, venous obstruction (</a:t>
            </a:r>
            <a:r>
              <a:rPr lang="en-US" altLang="en-US" b="1" u="sng">
                <a:solidFill>
                  <a:srgbClr val="C00000"/>
                </a:solidFill>
                <a:latin typeface="Alegreya Sans SC" panose="00000500000000000000" pitchFamily="2" charset="0"/>
              </a:rPr>
              <a:t>TAPVR</a:t>
            </a:r>
            <a:r>
              <a:rPr lang="en-US" altLang="en-US">
                <a:latin typeface="Alegreya Sans SC" panose="00000500000000000000" pitchFamily="2" charset="0"/>
              </a:rPr>
              <a:t>) , </a:t>
            </a:r>
            <a:r>
              <a:rPr lang="en-US" altLang="en-US" b="1" u="sng">
                <a:solidFill>
                  <a:srgbClr val="C00000"/>
                </a:solidFill>
                <a:latin typeface="Alegreya Sans SC" panose="00000500000000000000" pitchFamily="2" charset="0"/>
              </a:rPr>
              <a:t>DIASTOLIC DYSFUNCTION</a:t>
            </a:r>
            <a:r>
              <a:rPr lang="en-US" altLang="en-US">
                <a:latin typeface="Alegreya Sans SC" panose="00000500000000000000" pitchFamily="2"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Content Placeholder 3" descr="cxr ccf.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93725" y="457200"/>
            <a:ext cx="7940675" cy="5375275"/>
          </a:xfrm>
        </p:spPr>
      </p:pic>
      <p:sp>
        <p:nvSpPr>
          <p:cNvPr id="54275" name="TextBox 4"/>
          <p:cNvSpPr txBox="1">
            <a:spLocks noChangeArrowheads="1"/>
          </p:cNvSpPr>
          <p:nvPr/>
        </p:nvSpPr>
        <p:spPr bwMode="auto">
          <a:xfrm>
            <a:off x="1524000" y="5943600"/>
            <a:ext cx="591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a:r>
              <a:rPr lang="en-US" altLang="en-US" sz="4000" b="1">
                <a:solidFill>
                  <a:srgbClr val="C00000"/>
                </a:solidFill>
                <a:latin typeface="Alegreya Sans SC" panose="00000500000000000000" pitchFamily="2" charset="0"/>
              </a:rPr>
              <a:t>Remember A B C D 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81200" y="76200"/>
            <a:ext cx="7772400" cy="1143000"/>
          </a:xfrm>
        </p:spPr>
        <p:txBody>
          <a:bodyPr/>
          <a:lstStyle/>
          <a:p>
            <a:pPr>
              <a:defRPr/>
            </a:pPr>
            <a:r>
              <a:rPr lang="en-US" altLang="en-US" sz="4400" b="1" dirty="0">
                <a:solidFill>
                  <a:schemeClr val="tx1">
                    <a:lumMod val="95000"/>
                    <a:lumOff val="5000"/>
                  </a:schemeClr>
                </a:solidFill>
                <a:latin typeface="Alegreya Sans SC" panose="00000500000000000000" pitchFamily="2" charset="0"/>
              </a:rPr>
              <a:t>Management of CHF</a:t>
            </a:r>
          </a:p>
        </p:txBody>
      </p:sp>
      <p:sp>
        <p:nvSpPr>
          <p:cNvPr id="55299" name="Content Placeholder 2"/>
          <p:cNvSpPr>
            <a:spLocks noGrp="1"/>
          </p:cNvSpPr>
          <p:nvPr>
            <p:ph sz="quarter" idx="1"/>
          </p:nvPr>
        </p:nvSpPr>
        <p:spPr>
          <a:xfrm>
            <a:off x="838200" y="1143000"/>
            <a:ext cx="7772400" cy="4572000"/>
          </a:xfrm>
        </p:spPr>
        <p:txBody>
          <a:bodyPr/>
          <a:lstStyle/>
          <a:p>
            <a:r>
              <a:rPr lang="en-US" altLang="en-US" sz="3200" smtClean="0">
                <a:solidFill>
                  <a:srgbClr val="FF0000"/>
                </a:solidFill>
                <a:latin typeface="Alegreya Sans SC" panose="00000500000000000000" pitchFamily="2" charset="0"/>
              </a:rPr>
              <a:t>Step1</a:t>
            </a:r>
            <a:r>
              <a:rPr lang="en-US" altLang="en-US" sz="3200" smtClean="0">
                <a:latin typeface="Alegreya Sans SC" panose="00000500000000000000" pitchFamily="2" charset="0"/>
              </a:rPr>
              <a:t> : Acute decompensation :bed rest, propped up position,  0xygen, Na and if required  volume restriction (infant not recommended)</a:t>
            </a:r>
          </a:p>
          <a:p>
            <a:r>
              <a:rPr lang="en-US" altLang="en-US" sz="3200" smtClean="0">
                <a:solidFill>
                  <a:srgbClr val="FF0000"/>
                </a:solidFill>
                <a:latin typeface="Alegreya Sans SC" panose="00000500000000000000" pitchFamily="2" charset="0"/>
              </a:rPr>
              <a:t>Step2</a:t>
            </a:r>
            <a:r>
              <a:rPr lang="en-US" altLang="en-US" sz="3200" smtClean="0">
                <a:latin typeface="Alegreya Sans SC" panose="00000500000000000000" pitchFamily="2" charset="0"/>
              </a:rPr>
              <a:t> : Start digoxin (not in myocarditis), asses  and treat reversible causes, interventional procedures for CHD</a:t>
            </a:r>
          </a:p>
          <a:p>
            <a:r>
              <a:rPr lang="en-US" altLang="en-US" sz="3200" smtClean="0">
                <a:solidFill>
                  <a:srgbClr val="FF0000"/>
                </a:solidFill>
                <a:latin typeface="Alegreya Sans SC" panose="00000500000000000000" pitchFamily="2" charset="0"/>
              </a:rPr>
              <a:t>Step 3</a:t>
            </a:r>
            <a:r>
              <a:rPr lang="en-US" altLang="en-US" sz="3200" smtClean="0">
                <a:latin typeface="Alegreya Sans SC" panose="00000500000000000000" pitchFamily="2" charset="0"/>
              </a:rPr>
              <a:t> : Add ACE-I/ARB, switch to nitrate if ACE-1/ARB is not tolerated</a:t>
            </a:r>
          </a:p>
          <a:p>
            <a:r>
              <a:rPr lang="en-US" altLang="en-US" sz="3200" smtClean="0">
                <a:solidFill>
                  <a:srgbClr val="FF0000"/>
                </a:solidFill>
                <a:latin typeface="Alegreya Sans SC" panose="00000500000000000000" pitchFamily="2" charset="0"/>
              </a:rPr>
              <a:t>Step4</a:t>
            </a:r>
            <a:r>
              <a:rPr lang="en-US" altLang="en-US" sz="3200" smtClean="0">
                <a:latin typeface="Alegreya Sans SC" panose="00000500000000000000" pitchFamily="2" charset="0"/>
              </a:rPr>
              <a:t> : Add carvedilol in compensated HF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defRPr/>
            </a:pPr>
            <a:r>
              <a:rPr lang="en-US" altLang="en-US" dirty="0">
                <a:solidFill>
                  <a:schemeClr val="tx1">
                    <a:lumMod val="95000"/>
                    <a:lumOff val="5000"/>
                  </a:schemeClr>
                </a:solidFill>
                <a:latin typeface="Alegreya Sans SC" panose="00000500000000000000" pitchFamily="2" charset="0"/>
              </a:rPr>
              <a:t>Continued</a:t>
            </a:r>
          </a:p>
        </p:txBody>
      </p:sp>
      <p:sp>
        <p:nvSpPr>
          <p:cNvPr id="56323" name="Content Placeholder 2"/>
          <p:cNvSpPr>
            <a:spLocks noGrp="1"/>
          </p:cNvSpPr>
          <p:nvPr>
            <p:ph sz="quarter" idx="1"/>
          </p:nvPr>
        </p:nvSpPr>
        <p:spPr/>
        <p:txBody>
          <a:bodyPr/>
          <a:lstStyle/>
          <a:p>
            <a:r>
              <a:rPr lang="en-US" altLang="en-US" sz="3200" smtClean="0">
                <a:latin typeface="Alegreya Sans SC" panose="00000500000000000000" pitchFamily="2" charset="0"/>
              </a:rPr>
              <a:t>Step 5 : once or twice weekly dobutamine therapy, consider stem cell therapy</a:t>
            </a:r>
          </a:p>
          <a:p>
            <a:r>
              <a:rPr lang="en-US" altLang="en-US" sz="3200" smtClean="0">
                <a:latin typeface="Alegreya Sans SC" panose="00000500000000000000" pitchFamily="2" charset="0"/>
              </a:rPr>
              <a:t>Step 6 : Cardiac transplantation, ventricular assisted device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0" y="304800"/>
            <a:ext cx="7772400" cy="1143000"/>
          </a:xfrm>
        </p:spPr>
        <p:txBody>
          <a:bodyPr/>
          <a:lstStyle/>
          <a:p>
            <a:pPr eaLnBrk="1" hangingPunct="1"/>
            <a:r>
              <a:rPr lang="en-US" altLang="en-US" sz="4400" b="1" dirty="0" smtClean="0">
                <a:solidFill>
                  <a:schemeClr val="tx1"/>
                </a:solidFill>
                <a:latin typeface="Alegreya Sans SC" panose="00000500000000000000" pitchFamily="2" charset="0"/>
                <a:cs typeface="Arial" panose="020B0604020202020204" pitchFamily="34" charset="0"/>
              </a:rPr>
              <a:t>Age of </a:t>
            </a:r>
            <a:r>
              <a:rPr lang="en-US" altLang="en-US" sz="4400" b="1" dirty="0" smtClean="0">
                <a:solidFill>
                  <a:schemeClr val="tx1"/>
                </a:solidFill>
                <a:latin typeface="Alegreya Sans SC" panose="00000500000000000000" pitchFamily="2" charset="0"/>
                <a:cs typeface="Arial" panose="020B0604020202020204" pitchFamily="34" charset="0"/>
              </a:rPr>
              <a:t>presentation</a:t>
            </a:r>
            <a:endParaRPr lang="en-US" altLang="en-US" sz="4400" b="1" dirty="0" smtClean="0">
              <a:solidFill>
                <a:schemeClr val="tx1"/>
              </a:solidFill>
              <a:latin typeface="Alegreya Sans SC" panose="00000500000000000000" pitchFamily="2" charset="0"/>
              <a:cs typeface="Arial" panose="020B0604020202020204" pitchFamily="34" charset="0"/>
            </a:endParaRPr>
          </a:p>
        </p:txBody>
      </p:sp>
      <p:sp>
        <p:nvSpPr>
          <p:cNvPr id="19459" name="Rectangle 3"/>
          <p:cNvSpPr>
            <a:spLocks noGrp="1" noChangeArrowheads="1"/>
          </p:cNvSpPr>
          <p:nvPr>
            <p:ph sz="quarter" idx="1"/>
          </p:nvPr>
        </p:nvSpPr>
        <p:spPr>
          <a:xfrm>
            <a:off x="889000" y="1676400"/>
            <a:ext cx="7772400" cy="4572000"/>
          </a:xfrm>
        </p:spPr>
        <p:txBody>
          <a:bodyPr/>
          <a:lstStyle/>
          <a:p>
            <a:pPr eaLnBrk="1" hangingPunct="1">
              <a:lnSpc>
                <a:spcPct val="90000"/>
              </a:lnSpc>
            </a:pPr>
            <a:r>
              <a:rPr lang="en-US" altLang="en-US" sz="3200" dirty="0" smtClean="0">
                <a:solidFill>
                  <a:srgbClr val="000000"/>
                </a:solidFill>
                <a:latin typeface="Alegreya Sans SC" panose="00000500000000000000" pitchFamily="2" charset="0"/>
                <a:cs typeface="Arial" panose="020B0604020202020204" pitchFamily="34" charset="0"/>
              </a:rPr>
              <a:t>ASD, is present at birth; </a:t>
            </a:r>
          </a:p>
          <a:p>
            <a:pPr eaLnBrk="1" hangingPunct="1">
              <a:lnSpc>
                <a:spcPct val="90000"/>
              </a:lnSpc>
            </a:pPr>
            <a:r>
              <a:rPr lang="en-US" altLang="en-US" sz="3200" dirty="0" smtClean="0">
                <a:solidFill>
                  <a:srgbClr val="000000"/>
                </a:solidFill>
                <a:latin typeface="Alegreya Sans SC" panose="00000500000000000000" pitchFamily="2" charset="0"/>
                <a:cs typeface="Arial" panose="020B0604020202020204" pitchFamily="34" charset="0"/>
              </a:rPr>
              <a:t>Most cases are asymptomatic until late childhood, adolescence, or adulthood. . </a:t>
            </a:r>
          </a:p>
          <a:p>
            <a:pPr eaLnBrk="1" hangingPunct="1">
              <a:lnSpc>
                <a:spcPct val="90000"/>
              </a:lnSpc>
            </a:pPr>
            <a:r>
              <a:rPr lang="en-US" altLang="en-US" sz="3200" dirty="0" smtClean="0">
                <a:solidFill>
                  <a:srgbClr val="000000"/>
                </a:solidFill>
                <a:latin typeface="Alegreya Sans SC" panose="00000500000000000000" pitchFamily="2" charset="0"/>
                <a:cs typeface="Arial" panose="020B0604020202020204" pitchFamily="34" charset="0"/>
              </a:rPr>
              <a:t>Ostium </a:t>
            </a:r>
            <a:r>
              <a:rPr lang="en-US" altLang="en-US" sz="3200" dirty="0" err="1" smtClean="0">
                <a:solidFill>
                  <a:srgbClr val="000000"/>
                </a:solidFill>
                <a:latin typeface="Alegreya Sans SC" panose="00000500000000000000" pitchFamily="2" charset="0"/>
                <a:cs typeface="Arial" panose="020B0604020202020204" pitchFamily="34" charset="0"/>
              </a:rPr>
              <a:t>primum</a:t>
            </a:r>
            <a:r>
              <a:rPr lang="en-US" altLang="en-US" sz="3200" dirty="0" smtClean="0">
                <a:solidFill>
                  <a:srgbClr val="000000"/>
                </a:solidFill>
                <a:latin typeface="Alegreya Sans SC" panose="00000500000000000000" pitchFamily="2" charset="0"/>
                <a:cs typeface="Arial" panose="020B0604020202020204" pitchFamily="34" charset="0"/>
              </a:rPr>
              <a:t> ASDs usually are diagnosed in the first few years of life because of the presence of a mitral regurgitation murmur.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WordArt 12"/>
          <p:cNvSpPr>
            <a:spLocks noChangeArrowheads="1" noChangeShapeType="1" noTextEdit="1"/>
          </p:cNvSpPr>
          <p:nvPr/>
        </p:nvSpPr>
        <p:spPr bwMode="auto">
          <a:xfrm>
            <a:off x="1752600" y="2514600"/>
            <a:ext cx="5943600" cy="2590800"/>
          </a:xfrm>
          <a:prstGeom prst="rect">
            <a:avLst/>
          </a:prstGeom>
        </p:spPr>
        <p:txBody>
          <a:bodyPr spcFirstLastPara="1" wrap="none" fromWordArt="1">
            <a:prstTxWarp prst="textArchUp">
              <a:avLst>
                <a:gd name="adj" fmla="val 10954972"/>
              </a:avLst>
            </a:prstTxWarp>
          </a:bodyPr>
          <a:lstStyle/>
          <a:p>
            <a:pPr algn="ctr"/>
            <a:r>
              <a:rPr lang="en-GB" sz="3600" kern="10" dirty="0">
                <a:ln w="9525">
                  <a:solidFill>
                    <a:srgbClr val="000000"/>
                  </a:solidFill>
                  <a:round/>
                  <a:headEnd/>
                  <a:tailEnd/>
                </a:ln>
                <a:solidFill>
                  <a:srgbClr val="000000"/>
                </a:solidFill>
                <a:latin typeface="Alegreya Sans SC" panose="00000500000000000000" pitchFamily="2" charset="0"/>
              </a:rPr>
              <a:t>THANK YOU..</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a:xfrm>
            <a:off x="2590800" y="302394"/>
            <a:ext cx="7772400" cy="1143000"/>
          </a:xfrm>
        </p:spPr>
        <p:txBody>
          <a:bodyPr/>
          <a:lstStyle/>
          <a:p>
            <a:pPr eaLnBrk="1" hangingPunct="1"/>
            <a:r>
              <a:rPr lang="en-US" altLang="en-US" sz="4400" b="1" dirty="0" smtClean="0">
                <a:solidFill>
                  <a:schemeClr val="tx1"/>
                </a:solidFill>
                <a:latin typeface="Alegreya Sans SC" panose="00000500000000000000" pitchFamily="2" charset="0"/>
                <a:cs typeface="Arial" panose="020B0604020202020204" pitchFamily="34" charset="0"/>
              </a:rPr>
              <a:t>Ostium </a:t>
            </a:r>
            <a:r>
              <a:rPr lang="en-US" altLang="en-US" sz="4400" b="1" dirty="0" err="1" smtClean="0">
                <a:solidFill>
                  <a:schemeClr val="tx1"/>
                </a:solidFill>
                <a:latin typeface="Alegreya Sans SC" panose="00000500000000000000" pitchFamily="2" charset="0"/>
                <a:cs typeface="Arial" panose="020B0604020202020204" pitchFamily="34" charset="0"/>
              </a:rPr>
              <a:t>Secundum</a:t>
            </a:r>
            <a:endParaRPr lang="en-US" altLang="en-US" sz="4400" b="1" dirty="0" smtClean="0">
              <a:solidFill>
                <a:schemeClr val="tx1"/>
              </a:solidFill>
              <a:latin typeface="Alegreya Sans SC" panose="00000500000000000000" pitchFamily="2" charset="0"/>
            </a:endParaRPr>
          </a:p>
        </p:txBody>
      </p:sp>
      <p:sp>
        <p:nvSpPr>
          <p:cNvPr id="5123" name="Rectangle 7"/>
          <p:cNvSpPr>
            <a:spLocks noGrp="1" noChangeArrowheads="1"/>
          </p:cNvSpPr>
          <p:nvPr>
            <p:ph sz="quarter" idx="1"/>
          </p:nvPr>
        </p:nvSpPr>
        <p:spPr/>
        <p:txBody>
          <a:bodyPr>
            <a:normAutofit lnSpcReduction="10000"/>
          </a:bodyPr>
          <a:lstStyle/>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cs typeface="Arial" charset="0"/>
              </a:rPr>
              <a:t>A defect in the region of the </a:t>
            </a:r>
            <a:r>
              <a:rPr lang="en-US" sz="3200" dirty="0" err="1">
                <a:latin typeface="Alegreya Sans SC" panose="00000500000000000000" pitchFamily="2" charset="0"/>
                <a:cs typeface="Arial" charset="0"/>
              </a:rPr>
              <a:t>fossa</a:t>
            </a:r>
            <a:r>
              <a:rPr lang="en-US" sz="3200" dirty="0">
                <a:latin typeface="Alegreya Sans SC" panose="00000500000000000000" pitchFamily="2" charset="0"/>
                <a:cs typeface="Arial" charset="0"/>
              </a:rPr>
              <a:t> </a:t>
            </a:r>
            <a:r>
              <a:rPr lang="en-US" sz="3200" dirty="0" err="1">
                <a:latin typeface="Alegreya Sans SC" panose="00000500000000000000" pitchFamily="2" charset="0"/>
                <a:cs typeface="Arial" charset="0"/>
              </a:rPr>
              <a:t>ovalis</a:t>
            </a:r>
            <a:endParaRPr lang="en-US" sz="3200" dirty="0">
              <a:latin typeface="Alegreya Sans SC" panose="00000500000000000000" pitchFamily="2" charset="0"/>
              <a:cs typeface="Arial" charset="0"/>
            </a:endParaRP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cs typeface="Arial" charset="0"/>
              </a:rPr>
              <a:t>Associated with structurally normal AV valves.</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cs typeface="Arial" charset="0"/>
              </a:rPr>
              <a:t>  It may be single or multiple (fenestrated </a:t>
            </a:r>
            <a:r>
              <a:rPr lang="en-US" sz="3200" dirty="0" err="1">
                <a:latin typeface="Alegreya Sans SC" panose="00000500000000000000" pitchFamily="2" charset="0"/>
                <a:cs typeface="Arial" charset="0"/>
              </a:rPr>
              <a:t>atrial</a:t>
            </a:r>
            <a:r>
              <a:rPr lang="en-US" sz="3200" dirty="0">
                <a:latin typeface="Alegreya Sans SC" panose="00000500000000000000" pitchFamily="2" charset="0"/>
                <a:cs typeface="Arial" charset="0"/>
              </a:rPr>
              <a:t> septum)</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cs typeface="Arial" charset="0"/>
              </a:rPr>
              <a:t> Female: male 3:1 incidence.</a:t>
            </a:r>
          </a:p>
          <a:p>
            <a:pPr marL="274320" indent="-274320" eaLnBrk="1" fontAlgn="auto" hangingPunct="1">
              <a:spcBef>
                <a:spcPts val="580"/>
              </a:spcBef>
              <a:spcAft>
                <a:spcPts val="0"/>
              </a:spcAft>
              <a:buFont typeface="Wingdings 2"/>
              <a:buChar char=""/>
              <a:defRPr/>
            </a:pPr>
            <a:r>
              <a:rPr lang="en-US" sz="3200" dirty="0">
                <a:latin typeface="Alegreya Sans SC" panose="00000500000000000000" pitchFamily="2" charset="0"/>
                <a:cs typeface="Arial" charset="0"/>
              </a:rPr>
              <a:t> Associated lesions :partially anomalous pulmonary venous return .&amp; Holt- </a:t>
            </a:r>
            <a:r>
              <a:rPr lang="en-US" sz="3200" dirty="0" err="1">
                <a:latin typeface="Alegreya Sans SC" panose="00000500000000000000" pitchFamily="2" charset="0"/>
                <a:cs typeface="Arial" charset="0"/>
              </a:rPr>
              <a:t>Oram</a:t>
            </a:r>
            <a:r>
              <a:rPr lang="en-US" sz="3200" dirty="0">
                <a:latin typeface="Alegreya Sans SC" panose="00000500000000000000" pitchFamily="2" charset="0"/>
                <a:cs typeface="Arial" charset="0"/>
              </a:rPr>
              <a:t>-syndrome.</a:t>
            </a:r>
          </a:p>
          <a:p>
            <a:pPr marL="274320" indent="-274320" eaLnBrk="1" fontAlgn="auto" hangingPunct="1">
              <a:spcBef>
                <a:spcPts val="580"/>
              </a:spcBef>
              <a:spcAft>
                <a:spcPts val="0"/>
              </a:spcAft>
              <a:buFontTx/>
              <a:buNone/>
              <a:defRPr/>
            </a:pPr>
            <a:endParaRPr lang="en-US" sz="2400" dirty="0">
              <a:latin typeface="Alegreya Sans SC" panose="00000500000000000000" pitchFamily="2" charset="0"/>
              <a:cs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a:xfrm>
            <a:off x="1981200" y="304800"/>
            <a:ext cx="7772400" cy="1143000"/>
          </a:xfrm>
        </p:spPr>
        <p:txBody>
          <a:bodyPr/>
          <a:lstStyle/>
          <a:p>
            <a:pPr eaLnBrk="1" hangingPunct="1"/>
            <a:r>
              <a:rPr lang="en-US" altLang="en-US" sz="4400" b="1" dirty="0" smtClean="0">
                <a:solidFill>
                  <a:schemeClr val="tx1"/>
                </a:solidFill>
                <a:latin typeface="Alegreya Sans SC" panose="00000500000000000000" pitchFamily="2" charset="0"/>
                <a:cs typeface="Arial" panose="020B0604020202020204" pitchFamily="34" charset="0"/>
              </a:rPr>
              <a:t>Clinical </a:t>
            </a:r>
            <a:r>
              <a:rPr lang="en-US" altLang="en-US" sz="4400" b="1" dirty="0" smtClean="0">
                <a:solidFill>
                  <a:schemeClr val="tx1"/>
                </a:solidFill>
                <a:latin typeface="Alegreya Sans SC" panose="00000500000000000000" pitchFamily="2" charset="0"/>
                <a:cs typeface="Arial" panose="020B0604020202020204" pitchFamily="34" charset="0"/>
              </a:rPr>
              <a:t>Manifestation</a:t>
            </a:r>
            <a:endParaRPr lang="en-US" altLang="en-US" sz="4400" b="1" dirty="0" smtClean="0">
              <a:latin typeface="Alegreya Sans SC" panose="00000500000000000000" pitchFamily="2" charset="0"/>
              <a:cs typeface="Arial" panose="020B0604020202020204" pitchFamily="34" charset="0"/>
            </a:endParaRPr>
          </a:p>
        </p:txBody>
      </p:sp>
      <p:sp>
        <p:nvSpPr>
          <p:cNvPr id="22531" name="Rectangle 10"/>
          <p:cNvSpPr>
            <a:spLocks noGrp="1" noChangeArrowheads="1"/>
          </p:cNvSpPr>
          <p:nvPr>
            <p:ph sz="quarter" idx="1"/>
          </p:nvPr>
        </p:nvSpPr>
        <p:spPr/>
        <p:txBody>
          <a:bodyPr/>
          <a:lstStyle/>
          <a:p>
            <a:pPr eaLnBrk="1" hangingPunct="1">
              <a:lnSpc>
                <a:spcPct val="90000"/>
              </a:lnSpc>
            </a:pPr>
            <a:r>
              <a:rPr lang="en-US" altLang="en-US" sz="3200" dirty="0" smtClean="0">
                <a:latin typeface="Alegreya Sans SC" panose="00000500000000000000" pitchFamily="2" charset="0"/>
                <a:cs typeface="Arial" panose="020B0604020202020204" pitchFamily="34" charset="0"/>
              </a:rPr>
              <a:t>Most often is asymptomatic.</a:t>
            </a:r>
          </a:p>
          <a:p>
            <a:pPr eaLnBrk="1" hangingPunct="1">
              <a:lnSpc>
                <a:spcPct val="90000"/>
              </a:lnSpc>
            </a:pPr>
            <a:r>
              <a:rPr lang="en-US" altLang="en-US" sz="3200" dirty="0" smtClean="0">
                <a:latin typeface="Alegreya Sans SC" panose="00000500000000000000" pitchFamily="2" charset="0"/>
                <a:cs typeface="Arial" panose="020B0604020202020204" pitchFamily="34" charset="0"/>
              </a:rPr>
              <a:t>Subtle failure to thrive , exercise intolerance .</a:t>
            </a:r>
          </a:p>
          <a:p>
            <a:pPr eaLnBrk="1" hangingPunct="1">
              <a:lnSpc>
                <a:spcPct val="90000"/>
              </a:lnSpc>
              <a:buFontTx/>
              <a:buNone/>
            </a:pPr>
            <a:r>
              <a:rPr lang="en-US" altLang="en-US" sz="3200" dirty="0" smtClean="0">
                <a:latin typeface="Alegreya Sans SC" panose="00000500000000000000" pitchFamily="2" charset="0"/>
                <a:cs typeface="Arial" panose="020B0604020202020204" pitchFamily="34" charset="0"/>
              </a:rPr>
              <a:t> </a:t>
            </a:r>
            <a:r>
              <a:rPr lang="en-US" altLang="en-US" sz="3200" b="1" dirty="0" smtClean="0">
                <a:latin typeface="Alegreya Sans SC" panose="00000500000000000000" pitchFamily="2" charset="0"/>
                <a:cs typeface="Arial" panose="020B0604020202020204" pitchFamily="34" charset="0"/>
              </a:rPr>
              <a:t>Physical Findings:</a:t>
            </a:r>
          </a:p>
          <a:p>
            <a:pPr eaLnBrk="1" hangingPunct="1">
              <a:lnSpc>
                <a:spcPct val="90000"/>
              </a:lnSpc>
            </a:pPr>
            <a:r>
              <a:rPr lang="en-US" altLang="en-US" sz="3200" dirty="0" smtClean="0">
                <a:latin typeface="Alegreya Sans SC" panose="00000500000000000000" pitchFamily="2" charset="0"/>
                <a:cs typeface="Arial" panose="020B0604020202020204" pitchFamily="34" charset="0"/>
              </a:rPr>
              <a:t>Usually discovered incidentally </a:t>
            </a:r>
          </a:p>
          <a:p>
            <a:pPr eaLnBrk="1" hangingPunct="1">
              <a:lnSpc>
                <a:spcPct val="90000"/>
              </a:lnSpc>
              <a:buFontTx/>
              <a:buNone/>
            </a:pPr>
            <a:r>
              <a:rPr lang="en-US" altLang="en-US" sz="3200" dirty="0" smtClean="0">
                <a:latin typeface="Alegreya Sans SC" panose="00000500000000000000" pitchFamily="2" charset="0"/>
                <a:cs typeface="Arial" panose="020B0604020202020204" pitchFamily="34" charset="0"/>
              </a:rPr>
              <a:t> </a:t>
            </a:r>
            <a:r>
              <a:rPr lang="en-US" altLang="en-US" sz="3200" dirty="0" smtClean="0">
                <a:latin typeface="Alegreya Sans SC" panose="00000500000000000000" pitchFamily="2" charset="0"/>
                <a:cs typeface="Arial" panose="020B0604020202020204" pitchFamily="34" charset="0"/>
              </a:rPr>
              <a:t> 1-</a:t>
            </a:r>
            <a:r>
              <a:rPr lang="en-US" altLang="en-US" sz="3200" dirty="0" smtClean="0">
                <a:latin typeface="Alegreya Sans SC" panose="00000500000000000000" pitchFamily="2" charset="0"/>
                <a:cs typeface="Arial" panose="020B0604020202020204" pitchFamily="34" charset="0"/>
              </a:rPr>
              <a:t>  Right ventricular impulses palpable at the left sternal border.</a:t>
            </a:r>
          </a:p>
          <a:p>
            <a:pPr eaLnBrk="1" hangingPunct="1">
              <a:lnSpc>
                <a:spcPct val="90000"/>
              </a:lnSpc>
              <a:buFontTx/>
              <a:buNone/>
            </a:pPr>
            <a:r>
              <a:rPr lang="en-US" altLang="en-US" sz="3200" dirty="0" smtClean="0">
                <a:latin typeface="Alegreya Sans SC" panose="00000500000000000000" pitchFamily="2" charset="0"/>
                <a:cs typeface="Arial" panose="020B0604020202020204" pitchFamily="34" charset="0"/>
              </a:rPr>
              <a:t>  2- </a:t>
            </a:r>
            <a:r>
              <a:rPr lang="en-US" altLang="en-US" sz="3200" dirty="0" smtClean="0">
                <a:latin typeface="Alegreya Sans SC" panose="00000500000000000000" pitchFamily="2" charset="0"/>
                <a:cs typeface="Arial" panose="020B0604020202020204" pitchFamily="34" charset="0"/>
              </a:rPr>
              <a:t>Loud </a:t>
            </a:r>
            <a:r>
              <a:rPr lang="en-US" altLang="en-US" sz="3200" dirty="0" smtClean="0">
                <a:latin typeface="Alegreya Sans SC" panose="00000500000000000000" pitchFamily="2" charset="0"/>
                <a:cs typeface="Arial" panose="020B0604020202020204" pitchFamily="34" charset="0"/>
              </a:rPr>
              <a:t>S1.</a:t>
            </a:r>
          </a:p>
          <a:p>
            <a:pPr eaLnBrk="1" hangingPunct="1">
              <a:lnSpc>
                <a:spcPct val="90000"/>
              </a:lnSpc>
              <a:buFontTx/>
              <a:buNone/>
            </a:pPr>
            <a:r>
              <a:rPr lang="en-US" altLang="en-US" sz="3200" dirty="0" smtClean="0">
                <a:latin typeface="Alegreya Sans SC" panose="00000500000000000000" pitchFamily="2" charset="0"/>
                <a:cs typeface="Arial" panose="020B0604020202020204" pitchFamily="34" charset="0"/>
              </a:rPr>
              <a:t>  3- Fixed and widely split S2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871538" y="304800"/>
            <a:ext cx="7772400" cy="1143000"/>
          </a:xfrm>
        </p:spPr>
        <p:txBody>
          <a:bodyPr/>
          <a:lstStyle/>
          <a:p>
            <a:pPr eaLnBrk="1" hangingPunct="1"/>
            <a:r>
              <a:rPr lang="en-US" altLang="en-US" sz="3200" b="1" smtClean="0">
                <a:solidFill>
                  <a:schemeClr val="tx1"/>
                </a:solidFill>
                <a:latin typeface="Alegreya Sans SC" panose="00000500000000000000" pitchFamily="2" charset="0"/>
                <a:cs typeface="Arial" panose="020B0604020202020204" pitchFamily="34" charset="0"/>
              </a:rPr>
              <a:t>Continue…</a:t>
            </a:r>
          </a:p>
        </p:txBody>
      </p:sp>
      <p:sp>
        <p:nvSpPr>
          <p:cNvPr id="10243" name="Rectangle 7"/>
          <p:cNvSpPr>
            <a:spLocks noGrp="1" noChangeArrowheads="1"/>
          </p:cNvSpPr>
          <p:nvPr>
            <p:ph sz="quarter" idx="1"/>
          </p:nvPr>
        </p:nvSpPr>
        <p:spPr>
          <a:xfrm>
            <a:off x="685800" y="1484313"/>
            <a:ext cx="8145463" cy="4113212"/>
          </a:xfrm>
        </p:spPr>
        <p:txBody>
          <a:bodyPr>
            <a:noAutofit/>
          </a:bodyPr>
          <a:lstStyle/>
          <a:p>
            <a:pPr marL="274320" indent="-274320" eaLnBrk="1" fontAlgn="auto" hangingPunct="1">
              <a:lnSpc>
                <a:spcPct val="90000"/>
              </a:lnSpc>
              <a:spcBef>
                <a:spcPts val="580"/>
              </a:spcBef>
              <a:spcAft>
                <a:spcPts val="0"/>
              </a:spcAft>
              <a:buFontTx/>
              <a:buNone/>
              <a:defRPr/>
            </a:pPr>
            <a:endParaRPr lang="en-US" sz="3200" dirty="0">
              <a:latin typeface="Alegreya Sans SC" panose="00000500000000000000" pitchFamily="2" charset="0"/>
            </a:endParaRPr>
          </a:p>
          <a:p>
            <a:pPr marL="274320" indent="-274320" eaLnBrk="1" fontAlgn="auto" hangingPunct="1">
              <a:lnSpc>
                <a:spcPct val="90000"/>
              </a:lnSpc>
              <a:spcBef>
                <a:spcPts val="580"/>
              </a:spcBef>
              <a:spcAft>
                <a:spcPts val="0"/>
              </a:spcAft>
              <a:buFontTx/>
              <a:buChar char="•"/>
              <a:defRPr/>
            </a:pPr>
            <a:r>
              <a:rPr lang="en-US" sz="3200" dirty="0">
                <a:latin typeface="Alegreya Sans SC" panose="00000500000000000000" pitchFamily="2" charset="0"/>
                <a:cs typeface="Arial" charset="0"/>
              </a:rPr>
              <a:t>Systolic  at middle and upper left </a:t>
            </a:r>
            <a:r>
              <a:rPr lang="en-US" sz="3200" dirty="0" err="1">
                <a:latin typeface="Alegreya Sans SC" panose="00000500000000000000" pitchFamily="2" charset="0"/>
                <a:cs typeface="Arial" charset="0"/>
              </a:rPr>
              <a:t>sternal</a:t>
            </a:r>
            <a:r>
              <a:rPr lang="en-US" sz="3200" dirty="0">
                <a:latin typeface="Alegreya Sans SC" panose="00000500000000000000" pitchFamily="2" charset="0"/>
                <a:cs typeface="Arial" charset="0"/>
              </a:rPr>
              <a:t> border ( pulmonary flow murmur ).</a:t>
            </a:r>
          </a:p>
          <a:p>
            <a:pPr marL="274320" indent="-274320" eaLnBrk="1" fontAlgn="auto" hangingPunct="1">
              <a:lnSpc>
                <a:spcPct val="90000"/>
              </a:lnSpc>
              <a:spcBef>
                <a:spcPts val="580"/>
              </a:spcBef>
              <a:spcAft>
                <a:spcPts val="0"/>
              </a:spcAft>
              <a:buFontTx/>
              <a:buChar char="•"/>
              <a:defRPr/>
            </a:pPr>
            <a:endParaRPr lang="en-US" sz="3200" dirty="0">
              <a:latin typeface="Alegreya Sans SC" panose="00000500000000000000" pitchFamily="2" charset="0"/>
              <a:cs typeface="Arial" charset="0"/>
            </a:endParaRPr>
          </a:p>
          <a:p>
            <a:pPr marL="274320" indent="-274320" eaLnBrk="1" fontAlgn="auto" hangingPunct="1">
              <a:lnSpc>
                <a:spcPct val="90000"/>
              </a:lnSpc>
              <a:spcBef>
                <a:spcPts val="580"/>
              </a:spcBef>
              <a:spcAft>
                <a:spcPts val="0"/>
              </a:spcAft>
              <a:buFontTx/>
              <a:buChar char="•"/>
              <a:defRPr/>
            </a:pPr>
            <a:r>
              <a:rPr lang="en-US" sz="3200" dirty="0">
                <a:latin typeface="Alegreya Sans SC" panose="00000500000000000000" pitchFamily="2" charset="0"/>
                <a:cs typeface="Arial" charset="0"/>
              </a:rPr>
              <a:t> </a:t>
            </a:r>
            <a:r>
              <a:rPr lang="en-US" sz="3200" dirty="0" smtClean="0">
                <a:latin typeface="Alegreya Sans SC" panose="00000500000000000000" pitchFamily="2" charset="0"/>
                <a:cs typeface="Arial" charset="0"/>
              </a:rPr>
              <a:t>Mid </a:t>
            </a:r>
            <a:r>
              <a:rPr lang="en-US" sz="3200" dirty="0">
                <a:latin typeface="Alegreya Sans SC" panose="00000500000000000000" pitchFamily="2" charset="0"/>
                <a:cs typeface="Arial" charset="0"/>
              </a:rPr>
              <a:t>diastolic rumbling murmur at the lower left sternal border (functional MS).</a:t>
            </a:r>
          </a:p>
          <a:p>
            <a:pPr marL="274320" indent="-274320" eaLnBrk="1" fontAlgn="auto" hangingPunct="1">
              <a:lnSpc>
                <a:spcPct val="90000"/>
              </a:lnSpc>
              <a:spcBef>
                <a:spcPts val="580"/>
              </a:spcBef>
              <a:spcAft>
                <a:spcPts val="0"/>
              </a:spcAft>
              <a:buFontTx/>
              <a:buChar char="•"/>
              <a:defRPr/>
            </a:pPr>
            <a:endParaRPr lang="en-US" sz="3200" dirty="0">
              <a:latin typeface="Alegreya Sans SC" panose="00000500000000000000" pitchFamily="2" charset="0"/>
              <a:cs typeface="Arial" charset="0"/>
            </a:endParaRPr>
          </a:p>
          <a:p>
            <a:pPr marL="274320" indent="-274320" eaLnBrk="1" fontAlgn="auto" hangingPunct="1">
              <a:lnSpc>
                <a:spcPct val="90000"/>
              </a:lnSpc>
              <a:spcBef>
                <a:spcPts val="580"/>
              </a:spcBef>
              <a:spcAft>
                <a:spcPts val="0"/>
              </a:spcAft>
              <a:buFontTx/>
              <a:buChar char="•"/>
              <a:defRPr/>
            </a:pPr>
            <a:r>
              <a:rPr lang="en-US" sz="3200" dirty="0">
                <a:latin typeface="Alegreya Sans SC" panose="00000500000000000000" pitchFamily="2" charset="0"/>
                <a:cs typeface="Arial" charset="0"/>
              </a:rPr>
              <a:t>These findings indicate Qp:Qs ratio at least 2:1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p:txBody>
          <a:bodyPr/>
          <a:lstStyle/>
          <a:p>
            <a:pPr eaLnBrk="1" hangingPunct="1"/>
            <a:r>
              <a:rPr lang="en-US" altLang="en-US" sz="4400" b="1" dirty="0" smtClean="0">
                <a:solidFill>
                  <a:schemeClr val="tx1"/>
                </a:solidFill>
                <a:latin typeface="Alegreya Sans SC" panose="00000500000000000000" pitchFamily="2" charset="0"/>
                <a:cs typeface="Arial" panose="020B0604020202020204" pitchFamily="34" charset="0"/>
              </a:rPr>
              <a:t>   Diagnosis:</a:t>
            </a:r>
          </a:p>
        </p:txBody>
      </p:sp>
      <p:sp>
        <p:nvSpPr>
          <p:cNvPr id="24579" name="Rectangle 7"/>
          <p:cNvSpPr>
            <a:spLocks noGrp="1" noChangeArrowheads="1"/>
          </p:cNvSpPr>
          <p:nvPr>
            <p:ph sz="quarter" idx="1"/>
          </p:nvPr>
        </p:nvSpPr>
        <p:spPr/>
        <p:txBody>
          <a:bodyPr/>
          <a:lstStyle/>
          <a:p>
            <a:pPr eaLnBrk="1" hangingPunct="1">
              <a:lnSpc>
                <a:spcPct val="90000"/>
              </a:lnSpc>
              <a:buFontTx/>
              <a:buChar char="•"/>
            </a:pPr>
            <a:r>
              <a:rPr lang="en-US" altLang="en-US" sz="3200" dirty="0" smtClean="0">
                <a:latin typeface="Alegreya Sans SC" panose="00000500000000000000" pitchFamily="2" charset="0"/>
                <a:cs typeface="Arial" panose="020B0604020202020204" pitchFamily="34" charset="0"/>
              </a:rPr>
              <a:t>Chest X-Ray :  variable degrees of RV and RA ,enlarge PA, Increase pulmonary vascularity . </a:t>
            </a:r>
          </a:p>
          <a:p>
            <a:pPr eaLnBrk="1" hangingPunct="1">
              <a:lnSpc>
                <a:spcPct val="90000"/>
              </a:lnSpc>
              <a:buFontTx/>
              <a:buChar char="•"/>
            </a:pPr>
            <a:r>
              <a:rPr lang="en-US" altLang="en-US" sz="3200" dirty="0" smtClean="0">
                <a:latin typeface="Alegreya Sans SC" panose="00000500000000000000" pitchFamily="2" charset="0"/>
                <a:cs typeface="Arial" panose="020B0604020202020204" pitchFamily="34" charset="0"/>
              </a:rPr>
              <a:t>ECG: signs of right ventricle volume overload.</a:t>
            </a:r>
          </a:p>
          <a:p>
            <a:pPr eaLnBrk="1" hangingPunct="1">
              <a:lnSpc>
                <a:spcPct val="90000"/>
              </a:lnSpc>
              <a:buFontTx/>
              <a:buChar char="•"/>
            </a:pPr>
            <a:r>
              <a:rPr lang="en-US" altLang="en-US" sz="3200" dirty="0" smtClean="0">
                <a:latin typeface="Alegreya Sans SC" panose="00000500000000000000" pitchFamily="2" charset="0"/>
                <a:cs typeface="Arial" panose="020B0604020202020204" pitchFamily="34" charset="0"/>
              </a:rPr>
              <a:t> </a:t>
            </a:r>
            <a:r>
              <a:rPr lang="en-US" altLang="en-US" sz="3200" dirty="0" smtClean="0">
                <a:latin typeface="Alegreya Sans SC" panose="00000500000000000000" pitchFamily="2" charset="0"/>
              </a:rPr>
              <a:t>Echocardiogram </a:t>
            </a:r>
          </a:p>
          <a:p>
            <a:pPr eaLnBrk="1" hangingPunct="1">
              <a:lnSpc>
                <a:spcPct val="90000"/>
              </a:lnSpc>
              <a:buFontTx/>
              <a:buChar char="•"/>
            </a:pPr>
            <a:r>
              <a:rPr lang="en-US" altLang="en-US" sz="3200" dirty="0" smtClean="0">
                <a:latin typeface="Alegreya Sans SC" panose="00000500000000000000" pitchFamily="2" charset="0"/>
              </a:rPr>
              <a:t> Cardiac Catheterization: confirmation of the defect </a:t>
            </a:r>
          </a:p>
          <a:p>
            <a:pPr eaLnBrk="1" hangingPunct="1">
              <a:lnSpc>
                <a:spcPct val="90000"/>
              </a:lnSpc>
              <a:buFontTx/>
              <a:buChar char="•"/>
            </a:pPr>
            <a:r>
              <a:rPr lang="en-US" altLang="en-US" sz="3200" dirty="0" smtClean="0">
                <a:latin typeface="Alegreya Sans SC" panose="00000500000000000000" pitchFamily="2" charset="0"/>
              </a:rPr>
              <a:t>                                            </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1576</TotalTime>
  <Words>1436</Words>
  <Application>Microsoft Office PowerPoint</Application>
  <PresentationFormat>On-screen Show (4:3)</PresentationFormat>
  <Paragraphs>264</Paragraphs>
  <Slides>40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Times New Roman</vt:lpstr>
      <vt:lpstr>Franklin Gothic Book</vt:lpstr>
      <vt:lpstr>Perpetua</vt:lpstr>
      <vt:lpstr>Wingdings 2</vt:lpstr>
      <vt:lpstr>Alegreya Sans SC</vt:lpstr>
      <vt:lpstr>SimSun</vt:lpstr>
      <vt:lpstr>Wingdings</vt:lpstr>
      <vt:lpstr>Palatino Linotype</vt:lpstr>
      <vt:lpstr>Equity</vt:lpstr>
      <vt:lpstr>Atrial septal defect by mbbsppt.com </vt:lpstr>
      <vt:lpstr> </vt:lpstr>
      <vt:lpstr>PowerPoint Presentation</vt:lpstr>
      <vt:lpstr>Age of presentation</vt:lpstr>
      <vt:lpstr>Ostium Secundum</vt:lpstr>
      <vt:lpstr>PowerPoint Presentation</vt:lpstr>
      <vt:lpstr>Clinical Manifestation</vt:lpstr>
      <vt:lpstr>Continue…</vt:lpstr>
      <vt:lpstr>   Diagnosis:</vt:lpstr>
      <vt:lpstr>Prognosis Complications</vt:lpstr>
      <vt:lpstr>Treatment:</vt:lpstr>
      <vt:lpstr>PowerPoint Presentation</vt:lpstr>
      <vt:lpstr> Pathophysiology</vt:lpstr>
      <vt:lpstr>Clinical presentation</vt:lpstr>
      <vt:lpstr>Ostium secundum Vs AVSD (complete)</vt:lpstr>
      <vt:lpstr> Treatment:</vt:lpstr>
      <vt:lpstr> PDA</vt:lpstr>
      <vt:lpstr>PowerPoint Presentation</vt:lpstr>
      <vt:lpstr> Hemodynamics</vt:lpstr>
      <vt:lpstr>PowerPoint Presentation</vt:lpstr>
      <vt:lpstr>Clinical features</vt:lpstr>
      <vt:lpstr>What Physical Exam findings  are consistent with PDA?</vt:lpstr>
      <vt:lpstr> Investigations</vt:lpstr>
      <vt:lpstr>What findings on this CXR are suggestive of a PDA? </vt:lpstr>
      <vt:lpstr>Treatment</vt:lpstr>
      <vt:lpstr> CHF</vt:lpstr>
      <vt:lpstr>Pathophysiology </vt:lpstr>
      <vt:lpstr>PowerPoint Presentation</vt:lpstr>
      <vt:lpstr>PowerPoint Presentation</vt:lpstr>
      <vt:lpstr>PowerPoint Presentation</vt:lpstr>
      <vt:lpstr>  Signs and Symptoms in INFANT</vt:lpstr>
      <vt:lpstr>In OLDER CHILD</vt:lpstr>
      <vt:lpstr>Causes of CHF according to age gp</vt:lpstr>
      <vt:lpstr>Investigation </vt:lpstr>
      <vt:lpstr>PowerPoint Presentation</vt:lpstr>
      <vt:lpstr>Chest xray of CHF</vt:lpstr>
      <vt:lpstr>PowerPoint Presentation</vt:lpstr>
      <vt:lpstr>Management of CHF</vt:lpstr>
      <vt:lpstr>Continued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Mithilesh Patel</cp:lastModifiedBy>
  <cp:revision>86</cp:revision>
  <cp:lastPrinted>1601-01-01T00:00:00Z</cp:lastPrinted>
  <dcterms:created xsi:type="dcterms:W3CDTF">1601-01-01T00:00:00Z</dcterms:created>
  <dcterms:modified xsi:type="dcterms:W3CDTF">2017-05-16T10:08:50Z</dcterms:modified>
</cp:coreProperties>
</file>