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5"/>
  </p:notesMasterIdLst>
  <p:sldIdLst>
    <p:sldId id="256" r:id="rId2"/>
    <p:sldId id="264" r:id="rId3"/>
    <p:sldId id="265" r:id="rId4"/>
    <p:sldId id="284" r:id="rId5"/>
    <p:sldId id="320" r:id="rId6"/>
    <p:sldId id="321" r:id="rId7"/>
    <p:sldId id="322" r:id="rId8"/>
    <p:sldId id="289" r:id="rId9"/>
    <p:sldId id="286" r:id="rId10"/>
    <p:sldId id="317" r:id="rId11"/>
    <p:sldId id="318" r:id="rId12"/>
    <p:sldId id="287" r:id="rId13"/>
    <p:sldId id="326" r:id="rId14"/>
    <p:sldId id="290" r:id="rId15"/>
    <p:sldId id="323" r:id="rId16"/>
    <p:sldId id="267" r:id="rId17"/>
    <p:sldId id="282" r:id="rId18"/>
    <p:sldId id="270" r:id="rId19"/>
    <p:sldId id="328" r:id="rId20"/>
    <p:sldId id="329" r:id="rId21"/>
    <p:sldId id="271" r:id="rId22"/>
    <p:sldId id="272" r:id="rId23"/>
    <p:sldId id="324" r:id="rId24"/>
    <p:sldId id="330" r:id="rId25"/>
    <p:sldId id="331" r:id="rId26"/>
    <p:sldId id="273" r:id="rId27"/>
    <p:sldId id="274" r:id="rId28"/>
    <p:sldId id="276" r:id="rId29"/>
    <p:sldId id="277" r:id="rId30"/>
    <p:sldId id="279" r:id="rId31"/>
    <p:sldId id="280" r:id="rId32"/>
    <p:sldId id="281" r:id="rId33"/>
    <p:sldId id="332" r:id="rId3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0" autoAdjust="0"/>
    <p:restoredTop sz="94660"/>
  </p:normalViewPr>
  <p:slideViewPr>
    <p:cSldViewPr>
      <p:cViewPr varScale="1">
        <p:scale>
          <a:sx n="101" d="100"/>
          <a:sy n="101" d="100"/>
        </p:scale>
        <p:origin x="184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C773CE-97E0-844A-9741-5FC6FA4F8D8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79E75223-6144-1D42-84AF-526D321C2F0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defRPr>
            </a:lvl1pPr>
          </a:lstStyle>
          <a:p>
            <a:pPr>
              <a:defRPr/>
            </a:pPr>
            <a:fld id="{D751F180-5B85-4898-8984-93B80A2191BC}" type="datetimeFigureOut">
              <a:rPr lang="en-US"/>
              <a:pPr>
                <a:defRPr/>
              </a:pPr>
              <a:t>6/3/2024</a:t>
            </a:fld>
            <a:endParaRPr lang="en-US"/>
          </a:p>
        </p:txBody>
      </p:sp>
      <p:sp>
        <p:nvSpPr>
          <p:cNvPr id="4" name="Slide Image Placeholder 3">
            <a:extLst>
              <a:ext uri="{FF2B5EF4-FFF2-40B4-BE49-F238E27FC236}">
                <a16:creationId xmlns:a16="http://schemas.microsoft.com/office/drawing/2014/main" id="{0E80AEF0-6BA8-71F1-DFE1-2B6C363684B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A2A3494-A962-AC1F-4FCA-40D041336D1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928E81D-57D8-E290-1EFE-042063B60A2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7274090-2786-9E89-F46A-083BED485CE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8CC5AED3-0AE4-4569-A7F7-5CB9912AE8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8680AAD-6BB2-6B52-9B71-E490C02502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22287C07-D7DB-4D6D-8314-3329F8A9D600}" type="slidenum">
              <a:rPr lang="en-US" altLang="en-US" smtClean="0">
                <a:latin typeface="Arial" panose="020B0604020202020204" pitchFamily="34" charset="0"/>
              </a:rPr>
              <a:pPr fontAlgn="base">
                <a:spcBef>
                  <a:spcPct val="0"/>
                </a:spcBef>
                <a:spcAft>
                  <a:spcPct val="0"/>
                </a:spcAft>
              </a:pPr>
              <a:t>20</a:t>
            </a:fld>
            <a:endParaRPr lang="en-US" altLang="en-US">
              <a:latin typeface="Arial" panose="020B0604020202020204" pitchFamily="34" charset="0"/>
            </a:endParaRPr>
          </a:p>
        </p:txBody>
      </p:sp>
      <p:sp>
        <p:nvSpPr>
          <p:cNvPr id="36867" name="Rectangle 2">
            <a:extLst>
              <a:ext uri="{FF2B5EF4-FFF2-40B4-BE49-F238E27FC236}">
                <a16:creationId xmlns:a16="http://schemas.microsoft.com/office/drawing/2014/main" id="{479D17D5-910C-EFF7-9432-11073F3F5D73}"/>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94EAB1AD-ED43-4617-9D32-88750A2FE7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16C1B379-BECD-36A6-3DB5-9E89BBE261A5}"/>
              </a:ext>
            </a:extLst>
          </p:cNvPr>
          <p:cNvGrpSpPr>
            <a:grpSpLocks/>
          </p:cNvGrpSpPr>
          <p:nvPr/>
        </p:nvGrpSpPr>
        <p:grpSpPr bwMode="auto">
          <a:xfrm>
            <a:off x="0" y="0"/>
            <a:ext cx="9144000" cy="6858000"/>
            <a:chOff x="0" y="0"/>
            <a:chExt cx="9144677" cy="6858000"/>
          </a:xfrm>
        </p:grpSpPr>
        <p:pic>
          <p:nvPicPr>
            <p:cNvPr id="5" name="Picture 12" descr="SD-PanelTitle-R1.png">
              <a:extLst>
                <a:ext uri="{FF2B5EF4-FFF2-40B4-BE49-F238E27FC236}">
                  <a16:creationId xmlns:a16="http://schemas.microsoft.com/office/drawing/2014/main" id="{9470B0CB-3931-E476-2408-666A7C6ED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F9E1C4E-32A1-3715-A6F2-1E33B02C3550}"/>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4" descr="HDRibbonTitle-UniformTrim.png">
              <a:extLst>
                <a:ext uri="{FF2B5EF4-FFF2-40B4-BE49-F238E27FC236}">
                  <a16:creationId xmlns:a16="http://schemas.microsoft.com/office/drawing/2014/main" id="{3CBC7D61-FA62-BA37-8820-20E6E40FA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HDRibbonTitle-UniformTrim.png">
              <a:extLst>
                <a:ext uri="{FF2B5EF4-FFF2-40B4-BE49-F238E27FC236}">
                  <a16:creationId xmlns:a16="http://schemas.microsoft.com/office/drawing/2014/main" id="{8BE30996-5100-8BEF-ADE7-AB90EBF4F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9897A99F-6E92-53C5-F25C-9AF07B22DDA3}"/>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F54E7720-6252-F7EB-963E-6977C9F77D14}"/>
              </a:ext>
            </a:extLst>
          </p:cNvPr>
          <p:cNvSpPr>
            <a:spLocks noGrp="1"/>
          </p:cNvSpPr>
          <p:nvPr>
            <p:ph type="dt" sz="half" idx="10"/>
          </p:nvPr>
        </p:nvSpPr>
        <p:spPr>
          <a:xfrm>
            <a:off x="6065838" y="5054600"/>
            <a:ext cx="673100" cy="279400"/>
          </a:xfrm>
        </p:spPr>
        <p:txBody>
          <a:bodyPr/>
          <a:lstStyle>
            <a:lvl1pPr>
              <a:defRPr/>
            </a:lvl1pPr>
          </a:lstStyle>
          <a:p>
            <a:pPr>
              <a:defRPr/>
            </a:pPr>
            <a:endParaRPr lang="en-US"/>
          </a:p>
        </p:txBody>
      </p:sp>
      <p:sp>
        <p:nvSpPr>
          <p:cNvPr id="11" name="Footer Placeholder 4">
            <a:extLst>
              <a:ext uri="{FF2B5EF4-FFF2-40B4-BE49-F238E27FC236}">
                <a16:creationId xmlns:a16="http://schemas.microsoft.com/office/drawing/2014/main" id="{4E2E0C08-8993-EC5D-5438-EBA631F857B9}"/>
              </a:ext>
            </a:extLst>
          </p:cNvPr>
          <p:cNvSpPr>
            <a:spLocks noGrp="1"/>
          </p:cNvSpPr>
          <p:nvPr>
            <p:ph type="ftr" sz="quarter" idx="11"/>
          </p:nvPr>
        </p:nvSpPr>
        <p:spPr>
          <a:xfrm>
            <a:off x="1922463" y="5054600"/>
            <a:ext cx="4064000" cy="279400"/>
          </a:xfrm>
        </p:spPr>
        <p:txBody>
          <a:bodyPr/>
          <a:lstStyle>
            <a:lvl1pPr>
              <a:defRPr/>
            </a:lvl1pPr>
          </a:lstStyle>
          <a:p>
            <a:pPr>
              <a:defRPr/>
            </a:pPr>
            <a:r>
              <a:rPr lang="en-US"/>
              <a:t>MBBSPPT.COM</a:t>
            </a:r>
          </a:p>
        </p:txBody>
      </p:sp>
      <p:sp>
        <p:nvSpPr>
          <p:cNvPr id="12" name="Slide Number Placeholder 5">
            <a:extLst>
              <a:ext uri="{FF2B5EF4-FFF2-40B4-BE49-F238E27FC236}">
                <a16:creationId xmlns:a16="http://schemas.microsoft.com/office/drawing/2014/main" id="{F944DF0D-069A-E222-7F6A-3BEFFA04B74C}"/>
              </a:ext>
            </a:extLst>
          </p:cNvPr>
          <p:cNvSpPr>
            <a:spLocks noGrp="1"/>
          </p:cNvSpPr>
          <p:nvPr>
            <p:ph type="sldNum" sz="quarter" idx="12"/>
          </p:nvPr>
        </p:nvSpPr>
        <p:spPr>
          <a:xfrm>
            <a:off x="6816725" y="5054600"/>
            <a:ext cx="414338" cy="279400"/>
          </a:xfrm>
        </p:spPr>
        <p:txBody>
          <a:bodyPr/>
          <a:lstStyle>
            <a:lvl1pPr>
              <a:defRPr/>
            </a:lvl1pPr>
          </a:lstStyle>
          <a:p>
            <a:pPr>
              <a:defRPr/>
            </a:pPr>
            <a:fld id="{243EFB72-A53B-468C-97AC-2D65B4C385E3}" type="slidenum">
              <a:rPr lang="en-US" altLang="en-US"/>
              <a:pPr>
                <a:defRPr/>
              </a:pPr>
              <a:t>‹#›</a:t>
            </a:fld>
            <a:endParaRPr lang="en-US" altLang="en-US"/>
          </a:p>
        </p:txBody>
      </p:sp>
    </p:spTree>
    <p:extLst>
      <p:ext uri="{BB962C8B-B14F-4D97-AF65-F5344CB8AC3E}">
        <p14:creationId xmlns:p14="http://schemas.microsoft.com/office/powerpoint/2010/main" val="414629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238993B-B3D8-77AF-20F9-BB1D84F64D5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D1B3A55-838D-6214-A039-8F77BF8BA448}"/>
              </a:ext>
            </a:extLst>
          </p:cNvPr>
          <p:cNvSpPr>
            <a:spLocks noGrp="1"/>
          </p:cNvSpPr>
          <p:nvPr>
            <p:ph type="ftr" sz="quarter" idx="11"/>
          </p:nvPr>
        </p:nvSpPr>
        <p:spPr/>
        <p:txBody>
          <a:bodyPr/>
          <a:lstStyle>
            <a:lvl1pPr>
              <a:defRPr/>
            </a:lvl1pPr>
          </a:lstStyle>
          <a:p>
            <a:pPr>
              <a:defRPr/>
            </a:pPr>
            <a:r>
              <a:rPr lang="en-US"/>
              <a:t>MBBSPPT.COM</a:t>
            </a:r>
          </a:p>
        </p:txBody>
      </p:sp>
      <p:sp>
        <p:nvSpPr>
          <p:cNvPr id="7" name="Slide Number Placeholder 5">
            <a:extLst>
              <a:ext uri="{FF2B5EF4-FFF2-40B4-BE49-F238E27FC236}">
                <a16:creationId xmlns:a16="http://schemas.microsoft.com/office/drawing/2014/main" id="{621922CE-5E69-4280-F98F-C1C9DDD30888}"/>
              </a:ext>
            </a:extLst>
          </p:cNvPr>
          <p:cNvSpPr>
            <a:spLocks noGrp="1"/>
          </p:cNvSpPr>
          <p:nvPr>
            <p:ph type="sldNum" sz="quarter" idx="12"/>
          </p:nvPr>
        </p:nvSpPr>
        <p:spPr/>
        <p:txBody>
          <a:bodyPr/>
          <a:lstStyle>
            <a:lvl1pPr>
              <a:defRPr/>
            </a:lvl1pPr>
          </a:lstStyle>
          <a:p>
            <a:pPr>
              <a:defRPr/>
            </a:pPr>
            <a:fld id="{7FE4D8BE-C03D-4518-941E-7C7139E4F469}" type="slidenum">
              <a:rPr lang="en-US" altLang="en-US"/>
              <a:pPr>
                <a:defRPr/>
              </a:pPr>
              <a:t>‹#›</a:t>
            </a:fld>
            <a:endParaRPr lang="en-US" altLang="en-US"/>
          </a:p>
        </p:txBody>
      </p:sp>
    </p:spTree>
    <p:extLst>
      <p:ext uri="{BB962C8B-B14F-4D97-AF65-F5344CB8AC3E}">
        <p14:creationId xmlns:p14="http://schemas.microsoft.com/office/powerpoint/2010/main" val="152301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624F25-55C4-4400-4CF7-774C669475CA}"/>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C267B41-50F0-8ADA-B490-27F5DB648C2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7C162F5-11B9-313A-B4B0-DA526A8606F6}"/>
              </a:ext>
            </a:extLst>
          </p:cNvPr>
          <p:cNvSpPr>
            <a:spLocks noGrp="1"/>
          </p:cNvSpPr>
          <p:nvPr>
            <p:ph type="ftr" sz="quarter" idx="11"/>
          </p:nvPr>
        </p:nvSpPr>
        <p:spPr/>
        <p:txBody>
          <a:bodyPr/>
          <a:lstStyle>
            <a:lvl1pPr>
              <a:defRPr/>
            </a:lvl1pPr>
          </a:lstStyle>
          <a:p>
            <a:pPr>
              <a:defRPr/>
            </a:pPr>
            <a:r>
              <a:rPr lang="en-US"/>
              <a:t>MBBSPPT.COM</a:t>
            </a:r>
          </a:p>
        </p:txBody>
      </p:sp>
      <p:sp>
        <p:nvSpPr>
          <p:cNvPr id="7" name="Slide Number Placeholder 5">
            <a:extLst>
              <a:ext uri="{FF2B5EF4-FFF2-40B4-BE49-F238E27FC236}">
                <a16:creationId xmlns:a16="http://schemas.microsoft.com/office/drawing/2014/main" id="{500CDEF4-0920-26F2-8D4D-D159CE281F56}"/>
              </a:ext>
            </a:extLst>
          </p:cNvPr>
          <p:cNvSpPr>
            <a:spLocks noGrp="1"/>
          </p:cNvSpPr>
          <p:nvPr>
            <p:ph type="sldNum" sz="quarter" idx="12"/>
          </p:nvPr>
        </p:nvSpPr>
        <p:spPr/>
        <p:txBody>
          <a:bodyPr/>
          <a:lstStyle>
            <a:lvl1pPr>
              <a:defRPr/>
            </a:lvl1pPr>
          </a:lstStyle>
          <a:p>
            <a:pPr>
              <a:defRPr/>
            </a:pPr>
            <a:fld id="{46E96DED-1349-4F95-A7D6-DE390E298EEF}" type="slidenum">
              <a:rPr lang="en-US" altLang="en-US"/>
              <a:pPr>
                <a:defRPr/>
              </a:pPr>
              <a:t>‹#›</a:t>
            </a:fld>
            <a:endParaRPr lang="en-US" altLang="en-US"/>
          </a:p>
        </p:txBody>
      </p:sp>
    </p:spTree>
    <p:extLst>
      <p:ext uri="{BB962C8B-B14F-4D97-AF65-F5344CB8AC3E}">
        <p14:creationId xmlns:p14="http://schemas.microsoft.com/office/powerpoint/2010/main" val="3845908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37FEF9A2-0DD7-D7DE-D2E7-AF9B3A876B30}"/>
              </a:ext>
            </a:extLst>
          </p:cNvPr>
          <p:cNvSpPr txBox="1">
            <a:spLocks noChangeArrowheads="1"/>
          </p:cNvSpPr>
          <p:nvPr/>
        </p:nvSpPr>
        <p:spPr bwMode="auto">
          <a:xfrm>
            <a:off x="849313" y="9048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sz="7200"/>
              <a:t>“</a:t>
            </a:r>
          </a:p>
        </p:txBody>
      </p:sp>
      <p:sp>
        <p:nvSpPr>
          <p:cNvPr id="5" name="TextBox 12">
            <a:extLst>
              <a:ext uri="{FF2B5EF4-FFF2-40B4-BE49-F238E27FC236}">
                <a16:creationId xmlns:a16="http://schemas.microsoft.com/office/drawing/2014/main" id="{D689FABF-0C72-EB44-B930-9A006D342268}"/>
              </a:ext>
            </a:extLst>
          </p:cNvPr>
          <p:cNvSpPr txBox="1">
            <a:spLocks noChangeArrowheads="1"/>
          </p:cNvSpPr>
          <p:nvPr/>
        </p:nvSpPr>
        <p:spPr bwMode="auto">
          <a:xfrm>
            <a:off x="7634288" y="2827338"/>
            <a:ext cx="457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en-US" sz="7200"/>
              <a:t>”</a:t>
            </a:r>
          </a:p>
        </p:txBody>
      </p:sp>
      <p:cxnSp>
        <p:nvCxnSpPr>
          <p:cNvPr id="6" name="Straight Connector 5">
            <a:extLst>
              <a:ext uri="{FF2B5EF4-FFF2-40B4-BE49-F238E27FC236}">
                <a16:creationId xmlns:a16="http://schemas.microsoft.com/office/drawing/2014/main" id="{86ED0C7F-5913-07DF-7AC1-BFE21A383DD3}"/>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7092E3B-D6F7-D9B4-817B-1A375C3CF411}"/>
              </a:ext>
            </a:extLst>
          </p:cNvPr>
          <p:cNvSpPr>
            <a:spLocks noGrp="1"/>
          </p:cNvSpPr>
          <p:nvPr>
            <p:ph type="dt" sz="half" idx="14"/>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6072457-81D1-4FB1-5D58-5D81FF64FAC4}"/>
              </a:ext>
            </a:extLst>
          </p:cNvPr>
          <p:cNvSpPr>
            <a:spLocks noGrp="1"/>
          </p:cNvSpPr>
          <p:nvPr>
            <p:ph type="ftr" sz="quarter" idx="15"/>
          </p:nvPr>
        </p:nvSpPr>
        <p:spPr/>
        <p:txBody>
          <a:bodyPr/>
          <a:lstStyle>
            <a:lvl1pPr>
              <a:defRPr/>
            </a:lvl1pPr>
          </a:lstStyle>
          <a:p>
            <a:pPr>
              <a:defRPr/>
            </a:pPr>
            <a:r>
              <a:rPr lang="en-US"/>
              <a:t>MBBSPPT.COM</a:t>
            </a:r>
          </a:p>
        </p:txBody>
      </p:sp>
      <p:sp>
        <p:nvSpPr>
          <p:cNvPr id="9" name="Slide Number Placeholder 5">
            <a:extLst>
              <a:ext uri="{FF2B5EF4-FFF2-40B4-BE49-F238E27FC236}">
                <a16:creationId xmlns:a16="http://schemas.microsoft.com/office/drawing/2014/main" id="{1C56039E-F99E-6945-C6AE-BA3FC8266D20}"/>
              </a:ext>
            </a:extLst>
          </p:cNvPr>
          <p:cNvSpPr>
            <a:spLocks noGrp="1"/>
          </p:cNvSpPr>
          <p:nvPr>
            <p:ph type="sldNum" sz="quarter" idx="16"/>
          </p:nvPr>
        </p:nvSpPr>
        <p:spPr/>
        <p:txBody>
          <a:bodyPr/>
          <a:lstStyle>
            <a:lvl1pPr>
              <a:defRPr/>
            </a:lvl1pPr>
          </a:lstStyle>
          <a:p>
            <a:pPr>
              <a:defRPr/>
            </a:pPr>
            <a:fld id="{D8CE70D7-D61F-41FA-8260-410B335F813D}" type="slidenum">
              <a:rPr lang="en-US" altLang="en-US"/>
              <a:pPr>
                <a:defRPr/>
              </a:pPr>
              <a:t>‹#›</a:t>
            </a:fld>
            <a:endParaRPr lang="en-US" altLang="en-US"/>
          </a:p>
        </p:txBody>
      </p:sp>
    </p:spTree>
    <p:extLst>
      <p:ext uri="{BB962C8B-B14F-4D97-AF65-F5344CB8AC3E}">
        <p14:creationId xmlns:p14="http://schemas.microsoft.com/office/powerpoint/2010/main" val="3137911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24636-E88D-4835-7291-B617EEEDE33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08ED548-5977-5003-AA22-675D5B9BC9AB}"/>
              </a:ext>
            </a:extLst>
          </p:cNvPr>
          <p:cNvSpPr>
            <a:spLocks noGrp="1"/>
          </p:cNvSpPr>
          <p:nvPr>
            <p:ph type="ftr" sz="quarter" idx="11"/>
          </p:nvPr>
        </p:nvSpPr>
        <p:spPr/>
        <p:txBody>
          <a:bodyPr/>
          <a:lstStyle>
            <a:lvl1pPr>
              <a:defRPr/>
            </a:lvl1pPr>
          </a:lstStyle>
          <a:p>
            <a:pPr>
              <a:defRPr/>
            </a:pPr>
            <a:r>
              <a:rPr lang="en-US"/>
              <a:t>MBBSPPT.COM</a:t>
            </a:r>
          </a:p>
        </p:txBody>
      </p:sp>
      <p:sp>
        <p:nvSpPr>
          <p:cNvPr id="6" name="Slide Number Placeholder 5">
            <a:extLst>
              <a:ext uri="{FF2B5EF4-FFF2-40B4-BE49-F238E27FC236}">
                <a16:creationId xmlns:a16="http://schemas.microsoft.com/office/drawing/2014/main" id="{1355DC7B-B7D6-A2A8-ACE7-F0BFCD1F9781}"/>
              </a:ext>
            </a:extLst>
          </p:cNvPr>
          <p:cNvSpPr>
            <a:spLocks noGrp="1"/>
          </p:cNvSpPr>
          <p:nvPr>
            <p:ph type="sldNum" sz="quarter" idx="12"/>
          </p:nvPr>
        </p:nvSpPr>
        <p:spPr/>
        <p:txBody>
          <a:bodyPr/>
          <a:lstStyle>
            <a:lvl1pPr>
              <a:defRPr/>
            </a:lvl1pPr>
          </a:lstStyle>
          <a:p>
            <a:pPr>
              <a:defRPr/>
            </a:pPr>
            <a:fld id="{13A22C77-4D73-4530-A39B-E092C467291F}" type="slidenum">
              <a:rPr lang="en-US" altLang="en-US"/>
              <a:pPr>
                <a:defRPr/>
              </a:pPr>
              <a:t>‹#›</a:t>
            </a:fld>
            <a:endParaRPr lang="en-US" altLang="en-US"/>
          </a:p>
        </p:txBody>
      </p:sp>
    </p:spTree>
    <p:extLst>
      <p:ext uri="{BB962C8B-B14F-4D97-AF65-F5344CB8AC3E}">
        <p14:creationId xmlns:p14="http://schemas.microsoft.com/office/powerpoint/2010/main" val="3578573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502DC40E-03F2-5F7D-A100-624139BA70CE}"/>
              </a:ext>
            </a:extLst>
          </p:cNvPr>
          <p:cNvSpPr txBox="1">
            <a:spLocks noChangeArrowheads="1"/>
          </p:cNvSpPr>
          <p:nvPr/>
        </p:nvSpPr>
        <p:spPr bwMode="auto">
          <a:xfrm>
            <a:off x="877888" y="896938"/>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sz="8000"/>
              <a:t>“</a:t>
            </a:r>
          </a:p>
        </p:txBody>
      </p:sp>
      <p:sp>
        <p:nvSpPr>
          <p:cNvPr id="5" name="TextBox 12">
            <a:extLst>
              <a:ext uri="{FF2B5EF4-FFF2-40B4-BE49-F238E27FC236}">
                <a16:creationId xmlns:a16="http://schemas.microsoft.com/office/drawing/2014/main" id="{3DFBCB56-0EB0-05C2-2D4F-25B8B5BD33ED}"/>
              </a:ext>
            </a:extLst>
          </p:cNvPr>
          <p:cNvSpPr txBox="1">
            <a:spLocks noChangeArrowheads="1"/>
          </p:cNvSpPr>
          <p:nvPr/>
        </p:nvSpPr>
        <p:spPr bwMode="auto">
          <a:xfrm>
            <a:off x="7650163" y="2608263"/>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en-US" sz="8000"/>
              <a:t>”</a:t>
            </a:r>
          </a:p>
        </p:txBody>
      </p:sp>
      <p:cxnSp>
        <p:nvCxnSpPr>
          <p:cNvPr id="6" name="Straight Connector 5">
            <a:extLst>
              <a:ext uri="{FF2B5EF4-FFF2-40B4-BE49-F238E27FC236}">
                <a16:creationId xmlns:a16="http://schemas.microsoft.com/office/drawing/2014/main" id="{D975EAFB-10D0-46A4-9BE4-79ECB1B01D51}"/>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6392A86-F264-494B-994E-47FF10CA6CC7}"/>
              </a:ext>
            </a:extLst>
          </p:cNvPr>
          <p:cNvSpPr>
            <a:spLocks noGrp="1"/>
          </p:cNvSpPr>
          <p:nvPr>
            <p:ph type="dt" sz="half" idx="14"/>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2F71591-16A5-D99E-62A2-013A338F944B}"/>
              </a:ext>
            </a:extLst>
          </p:cNvPr>
          <p:cNvSpPr>
            <a:spLocks noGrp="1"/>
          </p:cNvSpPr>
          <p:nvPr>
            <p:ph type="ftr" sz="quarter" idx="15"/>
          </p:nvPr>
        </p:nvSpPr>
        <p:spPr/>
        <p:txBody>
          <a:bodyPr/>
          <a:lstStyle>
            <a:lvl1pPr>
              <a:defRPr/>
            </a:lvl1pPr>
          </a:lstStyle>
          <a:p>
            <a:pPr>
              <a:defRPr/>
            </a:pPr>
            <a:r>
              <a:rPr lang="en-US"/>
              <a:t>MBBSPPT.COM</a:t>
            </a:r>
          </a:p>
        </p:txBody>
      </p:sp>
      <p:sp>
        <p:nvSpPr>
          <p:cNvPr id="9" name="Slide Number Placeholder 5">
            <a:extLst>
              <a:ext uri="{FF2B5EF4-FFF2-40B4-BE49-F238E27FC236}">
                <a16:creationId xmlns:a16="http://schemas.microsoft.com/office/drawing/2014/main" id="{0087F568-519F-E3C0-2447-2B1F6E56416C}"/>
              </a:ext>
            </a:extLst>
          </p:cNvPr>
          <p:cNvSpPr>
            <a:spLocks noGrp="1"/>
          </p:cNvSpPr>
          <p:nvPr>
            <p:ph type="sldNum" sz="quarter" idx="16"/>
          </p:nvPr>
        </p:nvSpPr>
        <p:spPr/>
        <p:txBody>
          <a:bodyPr/>
          <a:lstStyle>
            <a:lvl1pPr>
              <a:defRPr/>
            </a:lvl1pPr>
          </a:lstStyle>
          <a:p>
            <a:pPr>
              <a:defRPr/>
            </a:pPr>
            <a:fld id="{F23E6D56-115F-46E3-8BB5-87D4E62BD2A1}" type="slidenum">
              <a:rPr lang="en-US" altLang="en-US"/>
              <a:pPr>
                <a:defRPr/>
              </a:pPr>
              <a:t>‹#›</a:t>
            </a:fld>
            <a:endParaRPr lang="en-US" altLang="en-US"/>
          </a:p>
        </p:txBody>
      </p:sp>
    </p:spTree>
    <p:extLst>
      <p:ext uri="{BB962C8B-B14F-4D97-AF65-F5344CB8AC3E}">
        <p14:creationId xmlns:p14="http://schemas.microsoft.com/office/powerpoint/2010/main" val="1156703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62FF37D-6B50-4182-72F0-D57445E32E27}"/>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E65DA15E-C30C-1AA7-5B5A-83CA93270175}"/>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D9F1391-B5D6-B38D-0D4E-44593EE645FF}"/>
              </a:ext>
            </a:extLst>
          </p:cNvPr>
          <p:cNvSpPr>
            <a:spLocks noGrp="1"/>
          </p:cNvSpPr>
          <p:nvPr>
            <p:ph type="ftr" sz="quarter" idx="15"/>
          </p:nvPr>
        </p:nvSpPr>
        <p:spPr/>
        <p:txBody>
          <a:bodyPr/>
          <a:lstStyle>
            <a:lvl1pPr>
              <a:defRPr/>
            </a:lvl1pPr>
          </a:lstStyle>
          <a:p>
            <a:pPr>
              <a:defRPr/>
            </a:pPr>
            <a:r>
              <a:rPr lang="en-US"/>
              <a:t>MBBSPPT.COM</a:t>
            </a:r>
          </a:p>
        </p:txBody>
      </p:sp>
      <p:sp>
        <p:nvSpPr>
          <p:cNvPr id="7" name="Slide Number Placeholder 5">
            <a:extLst>
              <a:ext uri="{FF2B5EF4-FFF2-40B4-BE49-F238E27FC236}">
                <a16:creationId xmlns:a16="http://schemas.microsoft.com/office/drawing/2014/main" id="{6363C66A-E2C2-556E-E1BB-DA3FE11FEBF9}"/>
              </a:ext>
            </a:extLst>
          </p:cNvPr>
          <p:cNvSpPr>
            <a:spLocks noGrp="1"/>
          </p:cNvSpPr>
          <p:nvPr>
            <p:ph type="sldNum" sz="quarter" idx="16"/>
          </p:nvPr>
        </p:nvSpPr>
        <p:spPr/>
        <p:txBody>
          <a:bodyPr/>
          <a:lstStyle>
            <a:lvl1pPr>
              <a:defRPr/>
            </a:lvl1pPr>
          </a:lstStyle>
          <a:p>
            <a:pPr>
              <a:defRPr/>
            </a:pPr>
            <a:fld id="{EE769246-8B88-49A6-836B-9B822ACBDD8A}" type="slidenum">
              <a:rPr lang="en-US" altLang="en-US"/>
              <a:pPr>
                <a:defRPr/>
              </a:pPr>
              <a:t>‹#›</a:t>
            </a:fld>
            <a:endParaRPr lang="en-US" altLang="en-US"/>
          </a:p>
        </p:txBody>
      </p:sp>
    </p:spTree>
    <p:extLst>
      <p:ext uri="{BB962C8B-B14F-4D97-AF65-F5344CB8AC3E}">
        <p14:creationId xmlns:p14="http://schemas.microsoft.com/office/powerpoint/2010/main" val="2512079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7663B6-C424-739E-5AD6-FBA1D0FAA6D4}"/>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C671DA6-890F-0EAF-3298-A58BA5810A6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D28D8C5-6097-4EB9-A836-410CE06AD310}"/>
              </a:ext>
            </a:extLst>
          </p:cNvPr>
          <p:cNvSpPr>
            <a:spLocks noGrp="1"/>
          </p:cNvSpPr>
          <p:nvPr>
            <p:ph type="ftr" sz="quarter" idx="11"/>
          </p:nvPr>
        </p:nvSpPr>
        <p:spPr/>
        <p:txBody>
          <a:bodyPr/>
          <a:lstStyle>
            <a:lvl1pPr>
              <a:defRPr/>
            </a:lvl1pPr>
          </a:lstStyle>
          <a:p>
            <a:pPr>
              <a:defRPr/>
            </a:pPr>
            <a:r>
              <a:rPr lang="en-US"/>
              <a:t>MBBSPPT.COM</a:t>
            </a:r>
          </a:p>
        </p:txBody>
      </p:sp>
      <p:sp>
        <p:nvSpPr>
          <p:cNvPr id="7" name="Slide Number Placeholder 5">
            <a:extLst>
              <a:ext uri="{FF2B5EF4-FFF2-40B4-BE49-F238E27FC236}">
                <a16:creationId xmlns:a16="http://schemas.microsoft.com/office/drawing/2014/main" id="{17796062-CCA7-9D47-9AE6-390BCFE49C3F}"/>
              </a:ext>
            </a:extLst>
          </p:cNvPr>
          <p:cNvSpPr>
            <a:spLocks noGrp="1"/>
          </p:cNvSpPr>
          <p:nvPr>
            <p:ph type="sldNum" sz="quarter" idx="12"/>
          </p:nvPr>
        </p:nvSpPr>
        <p:spPr/>
        <p:txBody>
          <a:bodyPr/>
          <a:lstStyle>
            <a:lvl1pPr>
              <a:defRPr/>
            </a:lvl1pPr>
          </a:lstStyle>
          <a:p>
            <a:pPr>
              <a:defRPr/>
            </a:pPr>
            <a:fld id="{9F67C8AB-ABF5-46F5-A532-EFC3CA664C2A}" type="slidenum">
              <a:rPr lang="en-US" altLang="en-US"/>
              <a:pPr>
                <a:defRPr/>
              </a:pPr>
              <a:t>‹#›</a:t>
            </a:fld>
            <a:endParaRPr lang="en-US" altLang="en-US"/>
          </a:p>
        </p:txBody>
      </p:sp>
    </p:spTree>
    <p:extLst>
      <p:ext uri="{BB962C8B-B14F-4D97-AF65-F5344CB8AC3E}">
        <p14:creationId xmlns:p14="http://schemas.microsoft.com/office/powerpoint/2010/main" val="165761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9F546E7-AEAC-E1E5-033F-17CEA246B6A1}"/>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0B9E4AF-ED2E-8BE2-26FB-FDF78A1467E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B3A69EF-B8AA-5203-7966-834034B35541}"/>
              </a:ext>
            </a:extLst>
          </p:cNvPr>
          <p:cNvSpPr>
            <a:spLocks noGrp="1"/>
          </p:cNvSpPr>
          <p:nvPr>
            <p:ph type="ftr" sz="quarter" idx="11"/>
          </p:nvPr>
        </p:nvSpPr>
        <p:spPr/>
        <p:txBody>
          <a:bodyPr/>
          <a:lstStyle>
            <a:lvl1pPr>
              <a:defRPr/>
            </a:lvl1pPr>
          </a:lstStyle>
          <a:p>
            <a:pPr>
              <a:defRPr/>
            </a:pPr>
            <a:r>
              <a:rPr lang="en-US"/>
              <a:t>MBBSPPT.COM</a:t>
            </a:r>
          </a:p>
        </p:txBody>
      </p:sp>
      <p:sp>
        <p:nvSpPr>
          <p:cNvPr id="7" name="Slide Number Placeholder 5">
            <a:extLst>
              <a:ext uri="{FF2B5EF4-FFF2-40B4-BE49-F238E27FC236}">
                <a16:creationId xmlns:a16="http://schemas.microsoft.com/office/drawing/2014/main" id="{3E4B1BD6-0B02-CBCF-A32A-7D7A580EAC0D}"/>
              </a:ext>
            </a:extLst>
          </p:cNvPr>
          <p:cNvSpPr>
            <a:spLocks noGrp="1"/>
          </p:cNvSpPr>
          <p:nvPr>
            <p:ph type="sldNum" sz="quarter" idx="12"/>
          </p:nvPr>
        </p:nvSpPr>
        <p:spPr/>
        <p:txBody>
          <a:bodyPr/>
          <a:lstStyle>
            <a:lvl1pPr>
              <a:defRPr/>
            </a:lvl1pPr>
          </a:lstStyle>
          <a:p>
            <a:pPr>
              <a:defRPr/>
            </a:pPr>
            <a:fld id="{33301C5E-4618-41DE-BC16-7ED6CAFFBD89}" type="slidenum">
              <a:rPr lang="en-US" altLang="en-US"/>
              <a:pPr>
                <a:defRPr/>
              </a:pPr>
              <a:t>‹#›</a:t>
            </a:fld>
            <a:endParaRPr lang="en-US" altLang="en-US"/>
          </a:p>
        </p:txBody>
      </p:sp>
    </p:spTree>
    <p:extLst>
      <p:ext uri="{BB962C8B-B14F-4D97-AF65-F5344CB8AC3E}">
        <p14:creationId xmlns:p14="http://schemas.microsoft.com/office/powerpoint/2010/main" val="175681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DAE37C1-6845-DB92-3D34-7AEEC8341E08}"/>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D4DD65C-B098-2BD8-D489-6338D3CFE69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4E028E5-3492-3FE3-F882-E9C23B1F2EE3}"/>
              </a:ext>
            </a:extLst>
          </p:cNvPr>
          <p:cNvSpPr>
            <a:spLocks noGrp="1"/>
          </p:cNvSpPr>
          <p:nvPr>
            <p:ph type="ftr" sz="quarter" idx="11"/>
          </p:nvPr>
        </p:nvSpPr>
        <p:spPr/>
        <p:txBody>
          <a:bodyPr/>
          <a:lstStyle>
            <a:lvl1pPr>
              <a:defRPr/>
            </a:lvl1pPr>
          </a:lstStyle>
          <a:p>
            <a:pPr>
              <a:defRPr/>
            </a:pPr>
            <a:r>
              <a:rPr lang="en-US"/>
              <a:t>MBBSPPT.COM</a:t>
            </a:r>
          </a:p>
        </p:txBody>
      </p:sp>
      <p:sp>
        <p:nvSpPr>
          <p:cNvPr id="7" name="Slide Number Placeholder 5">
            <a:extLst>
              <a:ext uri="{FF2B5EF4-FFF2-40B4-BE49-F238E27FC236}">
                <a16:creationId xmlns:a16="http://schemas.microsoft.com/office/drawing/2014/main" id="{700B8813-0149-6520-D9FA-9F4F496B45D6}"/>
              </a:ext>
            </a:extLst>
          </p:cNvPr>
          <p:cNvSpPr>
            <a:spLocks noGrp="1"/>
          </p:cNvSpPr>
          <p:nvPr>
            <p:ph type="sldNum" sz="quarter" idx="12"/>
          </p:nvPr>
        </p:nvSpPr>
        <p:spPr/>
        <p:txBody>
          <a:bodyPr/>
          <a:lstStyle>
            <a:lvl1pPr>
              <a:defRPr/>
            </a:lvl1pPr>
          </a:lstStyle>
          <a:p>
            <a:pPr>
              <a:defRPr/>
            </a:pPr>
            <a:fld id="{C4BE1F54-275D-4C49-BF8D-219B18A3AE14}" type="slidenum">
              <a:rPr lang="en-US" altLang="en-US"/>
              <a:pPr>
                <a:defRPr/>
              </a:pPr>
              <a:t>‹#›</a:t>
            </a:fld>
            <a:endParaRPr lang="en-US" altLang="en-US"/>
          </a:p>
        </p:txBody>
      </p:sp>
    </p:spTree>
    <p:extLst>
      <p:ext uri="{BB962C8B-B14F-4D97-AF65-F5344CB8AC3E}">
        <p14:creationId xmlns:p14="http://schemas.microsoft.com/office/powerpoint/2010/main" val="241239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BCF8E89-28B8-EB25-D6DE-230EF3BAEAB9}"/>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FD0632D-A194-2781-60D8-0A026B96AB3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C0C0402-3D8F-37C5-8412-78260891D283}"/>
              </a:ext>
            </a:extLst>
          </p:cNvPr>
          <p:cNvSpPr>
            <a:spLocks noGrp="1"/>
          </p:cNvSpPr>
          <p:nvPr>
            <p:ph type="ftr" sz="quarter" idx="11"/>
          </p:nvPr>
        </p:nvSpPr>
        <p:spPr/>
        <p:txBody>
          <a:bodyPr/>
          <a:lstStyle>
            <a:lvl1pPr>
              <a:defRPr/>
            </a:lvl1pPr>
          </a:lstStyle>
          <a:p>
            <a:pPr>
              <a:defRPr/>
            </a:pPr>
            <a:r>
              <a:rPr lang="en-US"/>
              <a:t>MBBSPPT.COM</a:t>
            </a:r>
          </a:p>
        </p:txBody>
      </p:sp>
      <p:sp>
        <p:nvSpPr>
          <p:cNvPr id="7" name="Slide Number Placeholder 5">
            <a:extLst>
              <a:ext uri="{FF2B5EF4-FFF2-40B4-BE49-F238E27FC236}">
                <a16:creationId xmlns:a16="http://schemas.microsoft.com/office/drawing/2014/main" id="{DEC2718B-AC3E-9797-6396-604BDA01674F}"/>
              </a:ext>
            </a:extLst>
          </p:cNvPr>
          <p:cNvSpPr>
            <a:spLocks noGrp="1"/>
          </p:cNvSpPr>
          <p:nvPr>
            <p:ph type="sldNum" sz="quarter" idx="12"/>
          </p:nvPr>
        </p:nvSpPr>
        <p:spPr/>
        <p:txBody>
          <a:bodyPr/>
          <a:lstStyle>
            <a:lvl1pPr>
              <a:defRPr/>
            </a:lvl1pPr>
          </a:lstStyle>
          <a:p>
            <a:pPr>
              <a:defRPr/>
            </a:pPr>
            <a:fld id="{0B839984-66A4-4F6E-9302-EA24D575F5BF}" type="slidenum">
              <a:rPr lang="en-US" altLang="en-US"/>
              <a:pPr>
                <a:defRPr/>
              </a:pPr>
              <a:t>‹#›</a:t>
            </a:fld>
            <a:endParaRPr lang="en-US" altLang="en-US"/>
          </a:p>
        </p:txBody>
      </p:sp>
    </p:spTree>
    <p:extLst>
      <p:ext uri="{BB962C8B-B14F-4D97-AF65-F5344CB8AC3E}">
        <p14:creationId xmlns:p14="http://schemas.microsoft.com/office/powerpoint/2010/main" val="404524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ADDA98F-8154-A0DA-3586-75C44E00086B}"/>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E1900152-BA98-A20B-BFE2-7F0A761DCCEC}"/>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1121AB3D-B7DC-B9C1-1FC7-C29EF7984A73}"/>
              </a:ext>
            </a:extLst>
          </p:cNvPr>
          <p:cNvSpPr>
            <a:spLocks noGrp="1"/>
          </p:cNvSpPr>
          <p:nvPr>
            <p:ph type="ftr" sz="quarter" idx="11"/>
          </p:nvPr>
        </p:nvSpPr>
        <p:spPr/>
        <p:txBody>
          <a:bodyPr/>
          <a:lstStyle>
            <a:lvl1pPr>
              <a:defRPr/>
            </a:lvl1pPr>
          </a:lstStyle>
          <a:p>
            <a:pPr>
              <a:defRPr/>
            </a:pPr>
            <a:r>
              <a:rPr lang="en-US"/>
              <a:t>MBBSPPT.COM</a:t>
            </a:r>
          </a:p>
        </p:txBody>
      </p:sp>
      <p:sp>
        <p:nvSpPr>
          <p:cNvPr id="8" name="Slide Number Placeholder 6">
            <a:extLst>
              <a:ext uri="{FF2B5EF4-FFF2-40B4-BE49-F238E27FC236}">
                <a16:creationId xmlns:a16="http://schemas.microsoft.com/office/drawing/2014/main" id="{4AB5899E-F6D6-99D8-6F86-339E44D20B5C}"/>
              </a:ext>
            </a:extLst>
          </p:cNvPr>
          <p:cNvSpPr>
            <a:spLocks noGrp="1"/>
          </p:cNvSpPr>
          <p:nvPr>
            <p:ph type="sldNum" sz="quarter" idx="12"/>
          </p:nvPr>
        </p:nvSpPr>
        <p:spPr/>
        <p:txBody>
          <a:bodyPr/>
          <a:lstStyle>
            <a:lvl1pPr>
              <a:defRPr/>
            </a:lvl1pPr>
          </a:lstStyle>
          <a:p>
            <a:pPr>
              <a:defRPr/>
            </a:pPr>
            <a:fld id="{FA59D835-5B55-4966-80C8-7E5F4DCCF234}" type="slidenum">
              <a:rPr lang="en-US" altLang="en-US"/>
              <a:pPr>
                <a:defRPr/>
              </a:pPr>
              <a:t>‹#›</a:t>
            </a:fld>
            <a:endParaRPr lang="en-US" altLang="en-US"/>
          </a:p>
        </p:txBody>
      </p:sp>
    </p:spTree>
    <p:extLst>
      <p:ext uri="{BB962C8B-B14F-4D97-AF65-F5344CB8AC3E}">
        <p14:creationId xmlns:p14="http://schemas.microsoft.com/office/powerpoint/2010/main" val="31170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120D9E9-11B6-1C5E-C0EB-50ABCDE65B06}"/>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ADF71287-58B2-E3CA-317E-03EFE842B1B3}"/>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87F93ACC-727F-A3DF-9FC8-1849858A3249}"/>
              </a:ext>
            </a:extLst>
          </p:cNvPr>
          <p:cNvSpPr>
            <a:spLocks noGrp="1"/>
          </p:cNvSpPr>
          <p:nvPr>
            <p:ph type="ftr" sz="quarter" idx="11"/>
          </p:nvPr>
        </p:nvSpPr>
        <p:spPr/>
        <p:txBody>
          <a:bodyPr/>
          <a:lstStyle>
            <a:lvl1pPr>
              <a:defRPr/>
            </a:lvl1pPr>
          </a:lstStyle>
          <a:p>
            <a:pPr>
              <a:defRPr/>
            </a:pPr>
            <a:r>
              <a:rPr lang="en-US"/>
              <a:t>MBBSPPT.COM</a:t>
            </a:r>
          </a:p>
        </p:txBody>
      </p:sp>
      <p:sp>
        <p:nvSpPr>
          <p:cNvPr id="10" name="Slide Number Placeholder 8">
            <a:extLst>
              <a:ext uri="{FF2B5EF4-FFF2-40B4-BE49-F238E27FC236}">
                <a16:creationId xmlns:a16="http://schemas.microsoft.com/office/drawing/2014/main" id="{34435D3E-331E-A284-BBCE-259FC5B5C319}"/>
              </a:ext>
            </a:extLst>
          </p:cNvPr>
          <p:cNvSpPr>
            <a:spLocks noGrp="1"/>
          </p:cNvSpPr>
          <p:nvPr>
            <p:ph type="sldNum" sz="quarter" idx="12"/>
          </p:nvPr>
        </p:nvSpPr>
        <p:spPr/>
        <p:txBody>
          <a:bodyPr/>
          <a:lstStyle>
            <a:lvl1pPr>
              <a:defRPr/>
            </a:lvl1pPr>
          </a:lstStyle>
          <a:p>
            <a:pPr>
              <a:defRPr/>
            </a:pPr>
            <a:fld id="{176F997E-7A9E-44FD-933F-C4CDC625010B}" type="slidenum">
              <a:rPr lang="en-US" altLang="en-US"/>
              <a:pPr>
                <a:defRPr/>
              </a:pPr>
              <a:t>‹#›</a:t>
            </a:fld>
            <a:endParaRPr lang="en-US" altLang="en-US"/>
          </a:p>
        </p:txBody>
      </p:sp>
    </p:spTree>
    <p:extLst>
      <p:ext uri="{BB962C8B-B14F-4D97-AF65-F5344CB8AC3E}">
        <p14:creationId xmlns:p14="http://schemas.microsoft.com/office/powerpoint/2010/main" val="2027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976B875-7A88-DC03-13B7-67FE40CD8087}"/>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123727D9-985D-0360-89EE-8C9DB6655424}"/>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3EA4E567-63A3-5CA0-4276-F2AC1A171DEB}"/>
              </a:ext>
            </a:extLst>
          </p:cNvPr>
          <p:cNvSpPr>
            <a:spLocks noGrp="1"/>
          </p:cNvSpPr>
          <p:nvPr>
            <p:ph type="ftr" sz="quarter" idx="11"/>
          </p:nvPr>
        </p:nvSpPr>
        <p:spPr/>
        <p:txBody>
          <a:bodyPr/>
          <a:lstStyle>
            <a:lvl1pPr>
              <a:defRPr/>
            </a:lvl1pPr>
          </a:lstStyle>
          <a:p>
            <a:pPr>
              <a:defRPr/>
            </a:pPr>
            <a:r>
              <a:rPr lang="en-US"/>
              <a:t>MBBSPPT.COM</a:t>
            </a:r>
          </a:p>
        </p:txBody>
      </p:sp>
      <p:sp>
        <p:nvSpPr>
          <p:cNvPr id="6" name="Slide Number Placeholder 4">
            <a:extLst>
              <a:ext uri="{FF2B5EF4-FFF2-40B4-BE49-F238E27FC236}">
                <a16:creationId xmlns:a16="http://schemas.microsoft.com/office/drawing/2014/main" id="{62124BCB-9EB6-B53D-F5D0-209A5B1090A7}"/>
              </a:ext>
            </a:extLst>
          </p:cNvPr>
          <p:cNvSpPr>
            <a:spLocks noGrp="1"/>
          </p:cNvSpPr>
          <p:nvPr>
            <p:ph type="sldNum" sz="quarter" idx="12"/>
          </p:nvPr>
        </p:nvSpPr>
        <p:spPr/>
        <p:txBody>
          <a:bodyPr/>
          <a:lstStyle>
            <a:lvl1pPr>
              <a:defRPr/>
            </a:lvl1pPr>
          </a:lstStyle>
          <a:p>
            <a:pPr>
              <a:defRPr/>
            </a:pPr>
            <a:fld id="{AEB2257D-4316-4237-BD7E-208720A7C687}" type="slidenum">
              <a:rPr lang="en-US" altLang="en-US"/>
              <a:pPr>
                <a:defRPr/>
              </a:pPr>
              <a:t>‹#›</a:t>
            </a:fld>
            <a:endParaRPr lang="en-US" altLang="en-US"/>
          </a:p>
        </p:txBody>
      </p:sp>
    </p:spTree>
    <p:extLst>
      <p:ext uri="{BB962C8B-B14F-4D97-AF65-F5344CB8AC3E}">
        <p14:creationId xmlns:p14="http://schemas.microsoft.com/office/powerpoint/2010/main" val="268732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9BD23A-3931-6DC6-9E76-B807B684082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E070379-4305-91F5-BA2B-7C959624857A}"/>
              </a:ext>
            </a:extLst>
          </p:cNvPr>
          <p:cNvSpPr>
            <a:spLocks noGrp="1"/>
          </p:cNvSpPr>
          <p:nvPr>
            <p:ph type="ftr" sz="quarter" idx="11"/>
          </p:nvPr>
        </p:nvSpPr>
        <p:spPr/>
        <p:txBody>
          <a:bodyPr/>
          <a:lstStyle>
            <a:lvl1pPr>
              <a:defRPr/>
            </a:lvl1pPr>
          </a:lstStyle>
          <a:p>
            <a:pPr>
              <a:defRPr/>
            </a:pPr>
            <a:r>
              <a:rPr lang="en-US"/>
              <a:t>MBBSPPT.COM</a:t>
            </a:r>
          </a:p>
        </p:txBody>
      </p:sp>
      <p:sp>
        <p:nvSpPr>
          <p:cNvPr id="4" name="Slide Number Placeholder 5">
            <a:extLst>
              <a:ext uri="{FF2B5EF4-FFF2-40B4-BE49-F238E27FC236}">
                <a16:creationId xmlns:a16="http://schemas.microsoft.com/office/drawing/2014/main" id="{CD5C8344-C3D4-D1FE-1813-0E7A2E9D9C85}"/>
              </a:ext>
            </a:extLst>
          </p:cNvPr>
          <p:cNvSpPr>
            <a:spLocks noGrp="1"/>
          </p:cNvSpPr>
          <p:nvPr>
            <p:ph type="sldNum" sz="quarter" idx="12"/>
          </p:nvPr>
        </p:nvSpPr>
        <p:spPr/>
        <p:txBody>
          <a:bodyPr/>
          <a:lstStyle>
            <a:lvl1pPr>
              <a:defRPr/>
            </a:lvl1pPr>
          </a:lstStyle>
          <a:p>
            <a:pPr>
              <a:defRPr/>
            </a:pPr>
            <a:fld id="{2A2F4856-E7BD-40C6-8E6F-354AC9CF128A}" type="slidenum">
              <a:rPr lang="en-US" altLang="en-US"/>
              <a:pPr>
                <a:defRPr/>
              </a:pPr>
              <a:t>‹#›</a:t>
            </a:fld>
            <a:endParaRPr lang="en-US" altLang="en-US"/>
          </a:p>
        </p:txBody>
      </p:sp>
    </p:spTree>
    <p:extLst>
      <p:ext uri="{BB962C8B-B14F-4D97-AF65-F5344CB8AC3E}">
        <p14:creationId xmlns:p14="http://schemas.microsoft.com/office/powerpoint/2010/main" val="164346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21DCED-B611-2A11-88AA-A3309FF471FC}"/>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A872DBDD-A64B-1E88-C2D5-888469926245}"/>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C6B3A069-B116-737F-C54D-969F0133FFC1}"/>
              </a:ext>
            </a:extLst>
          </p:cNvPr>
          <p:cNvSpPr>
            <a:spLocks noGrp="1"/>
          </p:cNvSpPr>
          <p:nvPr>
            <p:ph type="ftr" sz="quarter" idx="11"/>
          </p:nvPr>
        </p:nvSpPr>
        <p:spPr/>
        <p:txBody>
          <a:bodyPr/>
          <a:lstStyle>
            <a:lvl1pPr>
              <a:defRPr/>
            </a:lvl1pPr>
          </a:lstStyle>
          <a:p>
            <a:pPr>
              <a:defRPr/>
            </a:pPr>
            <a:r>
              <a:rPr lang="en-US"/>
              <a:t>MBBSPPT.COM</a:t>
            </a:r>
          </a:p>
        </p:txBody>
      </p:sp>
      <p:sp>
        <p:nvSpPr>
          <p:cNvPr id="8" name="Slide Number Placeholder 6">
            <a:extLst>
              <a:ext uri="{FF2B5EF4-FFF2-40B4-BE49-F238E27FC236}">
                <a16:creationId xmlns:a16="http://schemas.microsoft.com/office/drawing/2014/main" id="{644B6C7E-1F24-B3A2-51ED-86911EA375FF}"/>
              </a:ext>
            </a:extLst>
          </p:cNvPr>
          <p:cNvSpPr>
            <a:spLocks noGrp="1"/>
          </p:cNvSpPr>
          <p:nvPr>
            <p:ph type="sldNum" sz="quarter" idx="12"/>
          </p:nvPr>
        </p:nvSpPr>
        <p:spPr/>
        <p:txBody>
          <a:bodyPr/>
          <a:lstStyle>
            <a:lvl1pPr>
              <a:defRPr/>
            </a:lvl1pPr>
          </a:lstStyle>
          <a:p>
            <a:pPr>
              <a:defRPr/>
            </a:pPr>
            <a:fld id="{0C516357-5C8C-44AE-9C35-E2D3ABBA3155}" type="slidenum">
              <a:rPr lang="en-US" altLang="en-US"/>
              <a:pPr>
                <a:defRPr/>
              </a:pPr>
              <a:t>‹#›</a:t>
            </a:fld>
            <a:endParaRPr lang="en-US" altLang="en-US"/>
          </a:p>
        </p:txBody>
      </p:sp>
    </p:spTree>
    <p:extLst>
      <p:ext uri="{BB962C8B-B14F-4D97-AF65-F5344CB8AC3E}">
        <p14:creationId xmlns:p14="http://schemas.microsoft.com/office/powerpoint/2010/main" val="358860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3">
            <a:extLst>
              <a:ext uri="{FF2B5EF4-FFF2-40B4-BE49-F238E27FC236}">
                <a16:creationId xmlns:a16="http://schemas.microsoft.com/office/drawing/2014/main" id="{798BF64D-88D9-B3BB-6784-04054CA891B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15F454C-5B4E-0DDA-D621-C62547ABBC5C}"/>
              </a:ext>
            </a:extLst>
          </p:cNvPr>
          <p:cNvSpPr>
            <a:spLocks noGrp="1"/>
          </p:cNvSpPr>
          <p:nvPr>
            <p:ph type="ftr" sz="quarter" idx="11"/>
          </p:nvPr>
        </p:nvSpPr>
        <p:spPr/>
        <p:txBody>
          <a:bodyPr/>
          <a:lstStyle>
            <a:lvl1pPr>
              <a:defRPr/>
            </a:lvl1pPr>
          </a:lstStyle>
          <a:p>
            <a:pPr>
              <a:defRPr/>
            </a:pPr>
            <a:r>
              <a:rPr lang="en-US"/>
              <a:t>MBBSPPT.COM</a:t>
            </a:r>
          </a:p>
        </p:txBody>
      </p:sp>
      <p:sp>
        <p:nvSpPr>
          <p:cNvPr id="6" name="Slide Number Placeholder 5">
            <a:extLst>
              <a:ext uri="{FF2B5EF4-FFF2-40B4-BE49-F238E27FC236}">
                <a16:creationId xmlns:a16="http://schemas.microsoft.com/office/drawing/2014/main" id="{83ECAFEC-A851-15BF-2A92-E55F12C690A0}"/>
              </a:ext>
            </a:extLst>
          </p:cNvPr>
          <p:cNvSpPr>
            <a:spLocks noGrp="1"/>
          </p:cNvSpPr>
          <p:nvPr>
            <p:ph type="sldNum" sz="quarter" idx="12"/>
          </p:nvPr>
        </p:nvSpPr>
        <p:spPr/>
        <p:txBody>
          <a:bodyPr/>
          <a:lstStyle>
            <a:lvl1pPr>
              <a:defRPr/>
            </a:lvl1pPr>
          </a:lstStyle>
          <a:p>
            <a:pPr>
              <a:defRPr/>
            </a:pPr>
            <a:fld id="{B83AF3F0-7AF5-49B3-8E07-A173CA4B0D8E}" type="slidenum">
              <a:rPr lang="en-US" altLang="en-US"/>
              <a:pPr>
                <a:defRPr/>
              </a:pPr>
              <a:t>‹#›</a:t>
            </a:fld>
            <a:endParaRPr lang="en-US" altLang="en-US"/>
          </a:p>
        </p:txBody>
      </p:sp>
    </p:spTree>
    <p:extLst>
      <p:ext uri="{BB962C8B-B14F-4D97-AF65-F5344CB8AC3E}">
        <p14:creationId xmlns:p14="http://schemas.microsoft.com/office/powerpoint/2010/main" val="205800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37D8EC18-8DBD-E5BE-E772-D8B4F9545BDF}"/>
              </a:ext>
            </a:extLst>
          </p:cNvPr>
          <p:cNvGrpSpPr>
            <a:grpSpLocks/>
          </p:cNvGrpSpPr>
          <p:nvPr/>
        </p:nvGrpSpPr>
        <p:grpSpPr bwMode="auto">
          <a:xfrm>
            <a:off x="0" y="0"/>
            <a:ext cx="9151938" cy="6858000"/>
            <a:chOff x="0" y="0"/>
            <a:chExt cx="9152467" cy="6858000"/>
          </a:xfrm>
        </p:grpSpPr>
        <p:pic>
          <p:nvPicPr>
            <p:cNvPr id="1032" name="Picture 7" descr="SD-PanelContent.png">
              <a:extLst>
                <a:ext uri="{FF2B5EF4-FFF2-40B4-BE49-F238E27FC236}">
                  <a16:creationId xmlns:a16="http://schemas.microsoft.com/office/drawing/2014/main" id="{23FC7037-9F92-EF6C-7C84-722F9D730F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B0D365B-5329-3768-FB41-2B2190AE412C}"/>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6FC1F1E1-F69B-C4C1-A4A8-8BFB206D210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59E896C8-134F-0F69-C4FB-A4780C1D6B9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B49FED4A-7D90-E292-68E0-AB9FC1691B9B}"/>
              </a:ext>
            </a:extLst>
          </p:cNvPr>
          <p:cNvSpPr>
            <a:spLocks noGrp="1" noChangeArrowheads="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662B4DEA-B94D-8F3A-8418-7FACAD4E8CE3}"/>
              </a:ext>
            </a:extLst>
          </p:cNvPr>
          <p:cNvSpPr>
            <a:spLocks noGrp="1" noChangeArrowheads="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C784D0B-C5F5-1F1F-D0B1-BC82F5A10931}"/>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9CE3D356-FA2F-5CD7-C239-C9DF7EF13502}"/>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r>
              <a:rPr lang="en-US"/>
              <a:t>MBBSPPT.COM</a:t>
            </a:r>
          </a:p>
        </p:txBody>
      </p:sp>
      <p:sp>
        <p:nvSpPr>
          <p:cNvPr id="6" name="Slide Number Placeholder 5">
            <a:extLst>
              <a:ext uri="{FF2B5EF4-FFF2-40B4-BE49-F238E27FC236}">
                <a16:creationId xmlns:a16="http://schemas.microsoft.com/office/drawing/2014/main" id="{563DADD3-3B7B-8091-E379-219D72D3CD26}"/>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F3CC5498-5837-475E-9A94-8D6B29AFAB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691" r:id="rId7"/>
    <p:sldLayoutId id="2147483701" r:id="rId8"/>
    <p:sldLayoutId id="2147483692" r:id="rId9"/>
    <p:sldLayoutId id="2147483693" r:id="rId10"/>
    <p:sldLayoutId id="2147483702" r:id="rId11"/>
    <p:sldLayoutId id="2147483703" r:id="rId12"/>
    <p:sldLayoutId id="2147483694" r:id="rId13"/>
    <p:sldLayoutId id="2147483704" r:id="rId14"/>
    <p:sldLayoutId id="2147483705" r:id="rId15"/>
    <p:sldLayoutId id="2147483706" r:id="rId16"/>
    <p:sldLayoutId id="2147483707" r:id="rId17"/>
  </p:sldLayoutIdLst>
  <p:hf hdr="0" dt="0"/>
  <p:txStyles>
    <p:titleStyle>
      <a:lvl1pPr algn="ctr" defTabSz="457200" rtl="0" fontAlgn="base">
        <a:spcBef>
          <a:spcPct val="0"/>
        </a:spcBef>
        <a:spcAft>
          <a:spcPct val="0"/>
        </a:spcAft>
        <a:defRPr sz="4000" kern="1200">
          <a:ln w="3175" cmpd="sng">
            <a:noFill/>
          </a:ln>
          <a:solidFill>
            <a:srgbClr val="262626"/>
          </a:solidFill>
          <a:latin typeface="+mj-lt"/>
          <a:ea typeface="+mj-ea"/>
          <a:cs typeface="+mj-cs"/>
        </a:defRPr>
      </a:lvl1pPr>
      <a:lvl2pPr algn="ctr" defTabSz="457200" rtl="0" fontAlgn="base">
        <a:spcBef>
          <a:spcPct val="0"/>
        </a:spcBef>
        <a:spcAft>
          <a:spcPct val="0"/>
        </a:spcAft>
        <a:defRPr sz="4000">
          <a:solidFill>
            <a:srgbClr val="262626"/>
          </a:solidFill>
          <a:latin typeface="Garamond" panose="02020404030301010803" pitchFamily="18" charset="0"/>
        </a:defRPr>
      </a:lvl2pPr>
      <a:lvl3pPr algn="ctr" defTabSz="457200" rtl="0" fontAlgn="base">
        <a:spcBef>
          <a:spcPct val="0"/>
        </a:spcBef>
        <a:spcAft>
          <a:spcPct val="0"/>
        </a:spcAft>
        <a:defRPr sz="4000">
          <a:solidFill>
            <a:srgbClr val="262626"/>
          </a:solidFill>
          <a:latin typeface="Garamond" panose="02020404030301010803" pitchFamily="18" charset="0"/>
        </a:defRPr>
      </a:lvl3pPr>
      <a:lvl4pPr algn="ctr" defTabSz="457200" rtl="0" fontAlgn="base">
        <a:spcBef>
          <a:spcPct val="0"/>
        </a:spcBef>
        <a:spcAft>
          <a:spcPct val="0"/>
        </a:spcAft>
        <a:defRPr sz="4000">
          <a:solidFill>
            <a:srgbClr val="262626"/>
          </a:solidFill>
          <a:latin typeface="Garamond" panose="02020404030301010803" pitchFamily="18" charset="0"/>
        </a:defRPr>
      </a:lvl4pPr>
      <a:lvl5pPr algn="ctr" defTabSz="457200" rtl="0" fontAlgn="base">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fontAlgn="base">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fontAlgn="base">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fontAlgn="base">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fontAlgn="base">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1.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AF8DFCB-E3C1-FE22-CC0E-4EBB44673BA6}"/>
              </a:ext>
            </a:extLst>
          </p:cNvPr>
          <p:cNvSpPr>
            <a:spLocks noGrp="1" noChangeArrowheads="1"/>
          </p:cNvSpPr>
          <p:nvPr>
            <p:ph type="ctrTitle"/>
          </p:nvPr>
        </p:nvSpPr>
        <p:spPr>
          <a:xfrm>
            <a:off x="1922463" y="1811338"/>
            <a:ext cx="5308600" cy="1516062"/>
          </a:xfrm>
        </p:spPr>
        <p:txBody>
          <a:bodyPr/>
          <a:lstStyle/>
          <a:p>
            <a:r>
              <a:rPr lang="en-US" altLang="en-US">
                <a:ln>
                  <a:noFill/>
                </a:ln>
              </a:rPr>
              <a:t>Carotid Sheath</a:t>
            </a:r>
          </a:p>
        </p:txBody>
      </p:sp>
      <p:sp>
        <p:nvSpPr>
          <p:cNvPr id="16387" name="Subtitle 4">
            <a:extLst>
              <a:ext uri="{FF2B5EF4-FFF2-40B4-BE49-F238E27FC236}">
                <a16:creationId xmlns:a16="http://schemas.microsoft.com/office/drawing/2014/main" id="{F4E7013A-0313-43FA-F997-A9A8803D1548}"/>
              </a:ext>
            </a:extLst>
          </p:cNvPr>
          <p:cNvSpPr>
            <a:spLocks noGrp="1" noChangeArrowheads="1"/>
          </p:cNvSpPr>
          <p:nvPr>
            <p:ph type="subTitle" idx="1"/>
          </p:nvPr>
        </p:nvSpPr>
        <p:spPr>
          <a:xfrm>
            <a:off x="1922463" y="3598863"/>
            <a:ext cx="5308600" cy="1376362"/>
          </a:xfrm>
        </p:spPr>
        <p:txBody>
          <a:bodyPr/>
          <a:lstStyle/>
          <a:p>
            <a:r>
              <a:rPr lang="en-US" altLang="en-US" sz="1400"/>
              <a:t>BY MBBSPPT.COM</a:t>
            </a:r>
            <a:endParaRPr lang="en-IN" alt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5602" name="Object 4">
            <a:extLst>
              <a:ext uri="{FF2B5EF4-FFF2-40B4-BE49-F238E27FC236}">
                <a16:creationId xmlns:a16="http://schemas.microsoft.com/office/drawing/2014/main" id="{314416E5-C114-8281-6E9D-E44DCDBADC58}"/>
              </a:ext>
            </a:extLst>
          </p:cNvPr>
          <p:cNvGraphicFramePr>
            <a:graphicFrameLocks noChangeAspect="1"/>
          </p:cNvGraphicFramePr>
          <p:nvPr/>
        </p:nvGraphicFramePr>
        <p:xfrm>
          <a:off x="228600" y="103188"/>
          <a:ext cx="8686800" cy="6650037"/>
        </p:xfrm>
        <a:graphic>
          <a:graphicData uri="http://schemas.openxmlformats.org/presentationml/2006/ole">
            <mc:AlternateContent xmlns:mc="http://schemas.openxmlformats.org/markup-compatibility/2006">
              <mc:Choice xmlns:v="urn:schemas-microsoft-com:vml" Requires="v">
                <p:oleObj name="Bitmap Image" r:id="rId2" imgW="5772956" imgH="4420217" progId="Paint.Picture">
                  <p:embed/>
                </p:oleObj>
              </mc:Choice>
              <mc:Fallback>
                <p:oleObj name="Bitmap Image" r:id="rId2" imgW="5772956" imgH="4420217"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3188"/>
                        <a:ext cx="8686800" cy="665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3" name="Slide Number Placeholder 2">
            <a:extLst>
              <a:ext uri="{FF2B5EF4-FFF2-40B4-BE49-F238E27FC236}">
                <a16:creationId xmlns:a16="http://schemas.microsoft.com/office/drawing/2014/main" id="{0DAAB52F-E573-B459-1B0D-076551C8D0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909B1D3C-57BE-4323-AD44-B1E5C840FC89}" type="slidenum">
              <a:rPr lang="en-US" altLang="en-US"/>
              <a:pPr fontAlgn="base">
                <a:spcBef>
                  <a:spcPct val="0"/>
                </a:spcBef>
                <a:spcAft>
                  <a:spcPct val="0"/>
                </a:spcAft>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78BF032-09F1-A494-DA50-ABD59201D500}"/>
              </a:ext>
            </a:extLst>
          </p:cNvPr>
          <p:cNvSpPr>
            <a:spLocks noGrp="1" noChangeArrowheads="1"/>
          </p:cNvSpPr>
          <p:nvPr>
            <p:ph type="title"/>
          </p:nvPr>
        </p:nvSpPr>
        <p:spPr/>
        <p:txBody>
          <a:bodyPr/>
          <a:lstStyle/>
          <a:p>
            <a:r>
              <a:rPr lang="en-US" altLang="en-US">
                <a:ln>
                  <a:noFill/>
                </a:ln>
              </a:rPr>
              <a:t>The Carotid Sheath</a:t>
            </a:r>
          </a:p>
        </p:txBody>
      </p:sp>
      <p:sp>
        <p:nvSpPr>
          <p:cNvPr id="26627" name="Rectangle 3">
            <a:extLst>
              <a:ext uri="{FF2B5EF4-FFF2-40B4-BE49-F238E27FC236}">
                <a16:creationId xmlns:a16="http://schemas.microsoft.com/office/drawing/2014/main" id="{FDBD4C35-7DD8-6F55-B22B-E53CC7A919E1}"/>
              </a:ext>
            </a:extLst>
          </p:cNvPr>
          <p:cNvSpPr>
            <a:spLocks noGrp="1" noChangeArrowheads="1"/>
          </p:cNvSpPr>
          <p:nvPr>
            <p:ph idx="1"/>
          </p:nvPr>
        </p:nvSpPr>
        <p:spPr/>
        <p:txBody>
          <a:bodyPr/>
          <a:lstStyle/>
          <a:p>
            <a:r>
              <a:rPr lang="en-US" altLang="en-US"/>
              <a:t>The carotid sheath and pretracheal fascia communicate freely with the mediastinum of the thorax inferiorly and the cranial cavity superiorly. </a:t>
            </a:r>
          </a:p>
          <a:p>
            <a:r>
              <a:rPr lang="en-US" altLang="en-US"/>
              <a:t>These communications represent potential pathways for the spread of infection and extravasated blood.</a:t>
            </a:r>
          </a:p>
        </p:txBody>
      </p:sp>
      <p:sp>
        <p:nvSpPr>
          <p:cNvPr id="26628" name="Footer Placeholder 3">
            <a:extLst>
              <a:ext uri="{FF2B5EF4-FFF2-40B4-BE49-F238E27FC236}">
                <a16:creationId xmlns:a16="http://schemas.microsoft.com/office/drawing/2014/main" id="{28F73A60-035A-B786-B942-0A6A3F08E28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26629" name="Slide Number Placeholder 4">
            <a:extLst>
              <a:ext uri="{FF2B5EF4-FFF2-40B4-BE49-F238E27FC236}">
                <a16:creationId xmlns:a16="http://schemas.microsoft.com/office/drawing/2014/main" id="{371DD578-0705-EA17-F88D-B833A6600EF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B98C1707-007D-4C36-BEDB-95E5FB2475A2}" type="slidenum">
              <a:rPr lang="en-US" altLang="en-US"/>
              <a:pPr fontAlgn="base">
                <a:spcBef>
                  <a:spcPct val="0"/>
                </a:spcBef>
                <a:spcAft>
                  <a:spcPct val="0"/>
                </a:spcAft>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E0E5726-5D1D-67A3-046E-33A3DA9DB8DB}"/>
              </a:ext>
            </a:extLst>
          </p:cNvPr>
          <p:cNvSpPr>
            <a:spLocks noGrp="1" noChangeArrowheads="1"/>
          </p:cNvSpPr>
          <p:nvPr>
            <p:ph idx="1"/>
          </p:nvPr>
        </p:nvSpPr>
        <p:spPr/>
        <p:txBody>
          <a:bodyPr rtlCol="0">
            <a:normAutofit fontScale="92500" lnSpcReduction="10000"/>
          </a:bodyPr>
          <a:lstStyle/>
          <a:p>
            <a:pPr fontAlgn="auto">
              <a:buFont typeface="Arial"/>
              <a:buChar char="•"/>
              <a:defRPr/>
            </a:pPr>
            <a:r>
              <a:rPr lang="en-US" altLang="en-US">
                <a:solidFill>
                  <a:schemeClr val="tx1">
                    <a:lumMod val="85000"/>
                    <a:lumOff val="15000"/>
                  </a:schemeClr>
                </a:solidFill>
              </a:rPr>
              <a:t>Carotid  sheath is thick on arteries but thin over veins. </a:t>
            </a:r>
          </a:p>
          <a:p>
            <a:pPr fontAlgn="auto">
              <a:buFont typeface="Arial"/>
              <a:buChar char="•"/>
              <a:defRPr/>
            </a:pPr>
            <a:r>
              <a:rPr lang="en-US" altLang="en-US">
                <a:solidFill>
                  <a:schemeClr val="tx1">
                    <a:lumMod val="85000"/>
                    <a:lumOff val="15000"/>
                  </a:schemeClr>
                </a:solidFill>
              </a:rPr>
              <a:t>Sympathetic trunk lie posterior to carotid sheath (posteriomedial wall).</a:t>
            </a:r>
          </a:p>
          <a:p>
            <a:pPr fontAlgn="auto">
              <a:buFont typeface="Arial"/>
              <a:buChar char="•"/>
              <a:defRPr/>
            </a:pPr>
            <a:r>
              <a:rPr lang="en-US" altLang="en-US">
                <a:solidFill>
                  <a:schemeClr val="tx1">
                    <a:lumMod val="85000"/>
                    <a:lumOff val="15000"/>
                  </a:schemeClr>
                </a:solidFill>
              </a:rPr>
              <a:t> Many lymph nodes lie on superficial surface.</a:t>
            </a:r>
          </a:p>
          <a:p>
            <a:pPr fontAlgn="auto">
              <a:buFont typeface="Arial"/>
              <a:buChar char="•"/>
              <a:defRPr/>
            </a:pPr>
            <a:r>
              <a:rPr lang="en-US" altLang="en-US">
                <a:solidFill>
                  <a:schemeClr val="tx1">
                    <a:lumMod val="85000"/>
                    <a:lumOff val="15000"/>
                  </a:schemeClr>
                </a:solidFill>
              </a:rPr>
              <a:t> Superior root of ansa cervicalis descend between common carotid artery &amp; internal jugular vein &amp; is sometimes embedded in carotid sheath( triangle of vertebral artery is closely cevered by carotid sheath &amp; its contents, overlaps medial border of scalenes anterior).</a:t>
            </a:r>
          </a:p>
        </p:txBody>
      </p:sp>
      <p:sp>
        <p:nvSpPr>
          <p:cNvPr id="27651" name="Footer Placeholder 3">
            <a:extLst>
              <a:ext uri="{FF2B5EF4-FFF2-40B4-BE49-F238E27FC236}">
                <a16:creationId xmlns:a16="http://schemas.microsoft.com/office/drawing/2014/main" id="{8DA7CAB2-BA5D-5F82-A9B7-F9C8F641DBC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27652" name="Slide Number Placeholder 4">
            <a:extLst>
              <a:ext uri="{FF2B5EF4-FFF2-40B4-BE49-F238E27FC236}">
                <a16:creationId xmlns:a16="http://schemas.microsoft.com/office/drawing/2014/main" id="{19C86991-6008-CB09-1FFB-B436D5C06B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05885110-F50B-47F7-B491-9FA4EA1819C5}" type="slidenum">
              <a:rPr lang="en-US" altLang="en-US"/>
              <a:pPr fontAlgn="base">
                <a:spcBef>
                  <a:spcPct val="0"/>
                </a:spcBef>
                <a:spcAft>
                  <a:spcPct val="0"/>
                </a:spcAft>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4" descr="Related image">
            <a:extLst>
              <a:ext uri="{FF2B5EF4-FFF2-40B4-BE49-F238E27FC236}">
                <a16:creationId xmlns:a16="http://schemas.microsoft.com/office/drawing/2014/main" id="{D0F31948-6241-9A59-457B-3D2440894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4775"/>
            <a:ext cx="58674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lide Number Placeholder 2">
            <a:extLst>
              <a:ext uri="{FF2B5EF4-FFF2-40B4-BE49-F238E27FC236}">
                <a16:creationId xmlns:a16="http://schemas.microsoft.com/office/drawing/2014/main" id="{0EE3E08C-3790-0EA1-A6C4-84635C581D6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3D432835-37BC-4831-B329-153372D2E368}" type="slidenum">
              <a:rPr lang="en-US" altLang="en-US"/>
              <a:pPr fontAlgn="base">
                <a:spcBef>
                  <a:spcPct val="0"/>
                </a:spcBef>
                <a:spcAft>
                  <a:spcPct val="0"/>
                </a:spcAft>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7ED7BA6-32B3-84FC-1EBE-AC74BE80C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0"/>
            <a:ext cx="5719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Line 3">
            <a:extLst>
              <a:ext uri="{FF2B5EF4-FFF2-40B4-BE49-F238E27FC236}">
                <a16:creationId xmlns:a16="http://schemas.microsoft.com/office/drawing/2014/main" id="{6B0D780D-0F16-B20B-430E-5CCAC55E8526}"/>
              </a:ext>
            </a:extLst>
          </p:cNvPr>
          <p:cNvSpPr>
            <a:spLocks noChangeShapeType="1"/>
          </p:cNvSpPr>
          <p:nvPr/>
        </p:nvSpPr>
        <p:spPr bwMode="auto">
          <a:xfrm>
            <a:off x="1066800" y="31242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9700" name="Line 4">
            <a:extLst>
              <a:ext uri="{FF2B5EF4-FFF2-40B4-BE49-F238E27FC236}">
                <a16:creationId xmlns:a16="http://schemas.microsoft.com/office/drawing/2014/main" id="{D2CC0C9D-B04C-BFFD-AAB8-842DFD8B457A}"/>
              </a:ext>
            </a:extLst>
          </p:cNvPr>
          <p:cNvSpPr>
            <a:spLocks noChangeShapeType="1"/>
          </p:cNvSpPr>
          <p:nvPr/>
        </p:nvSpPr>
        <p:spPr bwMode="auto">
          <a:xfrm>
            <a:off x="1066800" y="31242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9701" name="Slide Number Placeholder 2">
            <a:extLst>
              <a:ext uri="{FF2B5EF4-FFF2-40B4-BE49-F238E27FC236}">
                <a16:creationId xmlns:a16="http://schemas.microsoft.com/office/drawing/2014/main" id="{F1873053-E7B2-C00A-C510-C0151E04E36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D1E6C19E-8C00-4866-932E-F41D05A74FAB}" type="slidenum">
              <a:rPr lang="en-US" altLang="en-US"/>
              <a:pPr fontAlgn="base">
                <a:spcBef>
                  <a:spcPct val="0"/>
                </a:spcBef>
                <a:spcAft>
                  <a:spcPct val="0"/>
                </a:spcAft>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2BDA799-4C34-0810-4F7F-63F98E46AF6A}"/>
              </a:ext>
            </a:extLst>
          </p:cNvPr>
          <p:cNvSpPr>
            <a:spLocks noGrp="1" noChangeArrowheads="1"/>
          </p:cNvSpPr>
          <p:nvPr>
            <p:ph idx="1"/>
          </p:nvPr>
        </p:nvSpPr>
        <p:spPr/>
        <p:txBody>
          <a:bodyPr rtlCol="0">
            <a:normAutofit fontScale="70000" lnSpcReduction="20000"/>
          </a:bodyPr>
          <a:lstStyle/>
          <a:p>
            <a:pPr fontAlgn="auto">
              <a:buFont typeface="Arial"/>
              <a:buChar char="•"/>
              <a:defRPr/>
            </a:pPr>
            <a:r>
              <a:rPr lang="en-US" altLang="en-US" dirty="0">
                <a:solidFill>
                  <a:schemeClr val="tx1">
                    <a:lumMod val="85000"/>
                    <a:lumOff val="15000"/>
                  </a:schemeClr>
                </a:solidFill>
              </a:rPr>
              <a:t>At the base of skull </a:t>
            </a:r>
          </a:p>
          <a:p>
            <a:pPr fontAlgn="auto">
              <a:buFont typeface="Arial"/>
              <a:buChar char="•"/>
              <a:defRPr/>
            </a:pPr>
            <a:r>
              <a:rPr lang="en-US" altLang="en-US" dirty="0" err="1">
                <a:solidFill>
                  <a:schemeClr val="tx1">
                    <a:lumMod val="85000"/>
                    <a:lumOff val="15000"/>
                  </a:schemeClr>
                </a:solidFill>
              </a:rPr>
              <a:t>codylar</a:t>
            </a:r>
            <a:r>
              <a:rPr lang="en-US" altLang="en-US" dirty="0">
                <a:solidFill>
                  <a:schemeClr val="tx1">
                    <a:lumMod val="85000"/>
                    <a:lumOff val="15000"/>
                  </a:schemeClr>
                </a:solidFill>
              </a:rPr>
              <a:t> canal lies more medially &amp; between </a:t>
            </a:r>
          </a:p>
          <a:p>
            <a:pPr lvl="1" fontAlgn="auto">
              <a:buFont typeface="Arial"/>
              <a:buChar char="•"/>
              <a:defRPr/>
            </a:pPr>
            <a:r>
              <a:rPr lang="en-US" altLang="en-US" dirty="0">
                <a:solidFill>
                  <a:schemeClr val="tx1">
                    <a:lumMod val="85000"/>
                    <a:lumOff val="15000"/>
                  </a:schemeClr>
                </a:solidFill>
              </a:rPr>
              <a:t>carotid canal(in front) </a:t>
            </a:r>
          </a:p>
          <a:p>
            <a:pPr lvl="1" fontAlgn="auto">
              <a:buFont typeface="Arial"/>
              <a:buChar char="•"/>
              <a:defRPr/>
            </a:pPr>
            <a:r>
              <a:rPr lang="en-US" altLang="en-US" dirty="0">
                <a:solidFill>
                  <a:schemeClr val="tx1">
                    <a:lumMod val="85000"/>
                    <a:lumOff val="15000"/>
                  </a:schemeClr>
                </a:solidFill>
              </a:rPr>
              <a:t>Jugular foramen(behind).</a:t>
            </a:r>
          </a:p>
          <a:p>
            <a:pPr fontAlgn="auto">
              <a:buFont typeface="Arial"/>
              <a:buChar char="•"/>
              <a:defRPr/>
            </a:pPr>
            <a:r>
              <a:rPr lang="en-US" altLang="en-US" dirty="0">
                <a:solidFill>
                  <a:schemeClr val="tx1">
                    <a:lumMod val="85000"/>
                    <a:lumOff val="15000"/>
                  </a:schemeClr>
                </a:solidFill>
              </a:rPr>
              <a:t>IJV lies behind ICA at a lower  level, it comes on lateral side of artery(on </a:t>
            </a:r>
            <a:r>
              <a:rPr lang="en-US" altLang="en-US" dirty="0" err="1">
                <a:solidFill>
                  <a:schemeClr val="tx1">
                    <a:lumMod val="85000"/>
                    <a:lumOff val="15000"/>
                  </a:schemeClr>
                </a:solidFill>
              </a:rPr>
              <a:t>scalenes</a:t>
            </a:r>
            <a:r>
              <a:rPr lang="en-US" altLang="en-US" dirty="0">
                <a:solidFill>
                  <a:schemeClr val="tx1">
                    <a:lumMod val="85000"/>
                    <a:lumOff val="15000"/>
                  </a:schemeClr>
                </a:solidFill>
              </a:rPr>
              <a:t> anterior). </a:t>
            </a:r>
            <a:r>
              <a:rPr lang="en-US" altLang="en-US" dirty="0" err="1">
                <a:solidFill>
                  <a:schemeClr val="tx1">
                    <a:lumMod val="85000"/>
                    <a:lumOff val="15000"/>
                  </a:schemeClr>
                </a:solidFill>
              </a:rPr>
              <a:t>Vagus</a:t>
            </a:r>
            <a:r>
              <a:rPr lang="en-US" altLang="en-US" dirty="0">
                <a:solidFill>
                  <a:schemeClr val="tx1">
                    <a:lumMod val="85000"/>
                    <a:lumOff val="15000"/>
                  </a:schemeClr>
                </a:solidFill>
              </a:rPr>
              <a:t> nerve lies throughout behind &amp; between IJV &amp; ICA. The glossopharyngeal &amp; accessory nerve between artery &amp; vein and curve away from each other.</a:t>
            </a:r>
          </a:p>
          <a:p>
            <a:pPr fontAlgn="auto">
              <a:buFont typeface="Arial"/>
              <a:buChar char="•"/>
              <a:defRPr/>
            </a:pPr>
            <a:r>
              <a:rPr lang="en-US" altLang="en-US" dirty="0">
                <a:solidFill>
                  <a:schemeClr val="tx1">
                    <a:lumMod val="85000"/>
                    <a:lumOff val="15000"/>
                  </a:schemeClr>
                </a:solidFill>
              </a:rPr>
              <a:t>The </a:t>
            </a:r>
            <a:r>
              <a:rPr lang="en-US" altLang="en-US" dirty="0" err="1">
                <a:solidFill>
                  <a:schemeClr val="tx1">
                    <a:lumMod val="85000"/>
                    <a:lumOff val="15000"/>
                  </a:schemeClr>
                </a:solidFill>
              </a:rPr>
              <a:t>hyoglossal</a:t>
            </a:r>
            <a:r>
              <a:rPr lang="en-US" altLang="en-US" dirty="0">
                <a:solidFill>
                  <a:schemeClr val="tx1">
                    <a:lumMod val="85000"/>
                    <a:lumOff val="15000"/>
                  </a:schemeClr>
                </a:solidFill>
              </a:rPr>
              <a:t> nerve lies medial to sheath behind inferior cervical ganglion &amp; turns forwards to emerge between artery &amp; vein.</a:t>
            </a:r>
          </a:p>
          <a:p>
            <a:pPr fontAlgn="auto">
              <a:buFont typeface="Arial"/>
              <a:buChar char="•"/>
              <a:defRPr/>
            </a:pPr>
            <a:r>
              <a:rPr lang="en-US" altLang="en-US" dirty="0">
                <a:solidFill>
                  <a:schemeClr val="tx1">
                    <a:lumMod val="85000"/>
                    <a:lumOff val="15000"/>
                  </a:schemeClr>
                </a:solidFill>
              </a:rPr>
              <a:t>Most of its tract lies anterior to transverse process of cervical vertebrae when its pulsation can be felt. </a:t>
            </a:r>
          </a:p>
        </p:txBody>
      </p:sp>
      <p:sp>
        <p:nvSpPr>
          <p:cNvPr id="30723" name="Footer Placeholder 3">
            <a:extLst>
              <a:ext uri="{FF2B5EF4-FFF2-40B4-BE49-F238E27FC236}">
                <a16:creationId xmlns:a16="http://schemas.microsoft.com/office/drawing/2014/main" id="{DC48276C-ED22-F462-717F-BA2247D55D9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30724" name="Slide Number Placeholder 4">
            <a:extLst>
              <a:ext uri="{FF2B5EF4-FFF2-40B4-BE49-F238E27FC236}">
                <a16:creationId xmlns:a16="http://schemas.microsoft.com/office/drawing/2014/main" id="{9AD436D1-29D3-73D2-D98C-FB228CAB61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CDBF6F71-C695-45FE-9054-F5E7EA35F3A2}" type="slidenum">
              <a:rPr lang="en-US" altLang="en-US"/>
              <a:pPr fontAlgn="base">
                <a:spcBef>
                  <a:spcPct val="0"/>
                </a:spcBef>
                <a:spcAft>
                  <a:spcPct val="0"/>
                </a:spcAft>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1746" name="Object 4">
            <a:extLst>
              <a:ext uri="{FF2B5EF4-FFF2-40B4-BE49-F238E27FC236}">
                <a16:creationId xmlns:a16="http://schemas.microsoft.com/office/drawing/2014/main" id="{E1A78527-2999-D1B0-63AF-35E79C0325FA}"/>
              </a:ext>
            </a:extLst>
          </p:cNvPr>
          <p:cNvGraphicFramePr>
            <a:graphicFrameLocks noChangeAspect="1"/>
          </p:cNvGraphicFramePr>
          <p:nvPr/>
        </p:nvGraphicFramePr>
        <p:xfrm>
          <a:off x="1104900" y="71438"/>
          <a:ext cx="6934200" cy="6715125"/>
        </p:xfrm>
        <a:graphic>
          <a:graphicData uri="http://schemas.openxmlformats.org/presentationml/2006/ole">
            <mc:AlternateContent xmlns:mc="http://schemas.openxmlformats.org/markup-compatibility/2006">
              <mc:Choice xmlns:v="urn:schemas-microsoft-com:vml" Requires="v">
                <p:oleObj name="Bitmap Image" r:id="rId2" imgW="5714286" imgH="5533333" progId="Paint.Picture">
                  <p:embed/>
                </p:oleObj>
              </mc:Choice>
              <mc:Fallback>
                <p:oleObj name="Bitmap Image" r:id="rId2" imgW="5714286" imgH="5533333"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71438"/>
                        <a:ext cx="6934200"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Slide Number Placeholder 2">
            <a:extLst>
              <a:ext uri="{FF2B5EF4-FFF2-40B4-BE49-F238E27FC236}">
                <a16:creationId xmlns:a16="http://schemas.microsoft.com/office/drawing/2014/main" id="{31C6B294-8E3D-33A1-C08F-2C6B4523AD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4A47FA5B-2574-465D-8F1B-EEC17596B8F4}" type="slidenum">
              <a:rPr lang="en-US" altLang="en-US"/>
              <a:pPr fontAlgn="base">
                <a:spcBef>
                  <a:spcPct val="0"/>
                </a:spcBef>
                <a:spcAft>
                  <a:spcPct val="0"/>
                </a:spcAft>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5429758A-D4F9-1A13-FE24-F2F8DDF96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1363"/>
            <a:ext cx="9144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2">
            <a:extLst>
              <a:ext uri="{FF2B5EF4-FFF2-40B4-BE49-F238E27FC236}">
                <a16:creationId xmlns:a16="http://schemas.microsoft.com/office/drawing/2014/main" id="{B413CA1E-9824-8E28-1BA9-2C0F8D3D31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7A850D67-B593-4A21-98AA-3A270367AB04}" type="slidenum">
              <a:rPr lang="en-US" altLang="en-US"/>
              <a:pPr fontAlgn="base">
                <a:spcBef>
                  <a:spcPct val="0"/>
                </a:spcBef>
                <a:spcAft>
                  <a:spcPct val="0"/>
                </a:spcAft>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3794" name="Object 4">
            <a:extLst>
              <a:ext uri="{FF2B5EF4-FFF2-40B4-BE49-F238E27FC236}">
                <a16:creationId xmlns:a16="http://schemas.microsoft.com/office/drawing/2014/main" id="{F26A9072-A80A-EC21-59A1-B08D37E4863C}"/>
              </a:ext>
            </a:extLst>
          </p:cNvPr>
          <p:cNvGraphicFramePr>
            <a:graphicFrameLocks noChangeAspect="1"/>
          </p:cNvGraphicFramePr>
          <p:nvPr/>
        </p:nvGraphicFramePr>
        <p:xfrm>
          <a:off x="0" y="1192213"/>
          <a:ext cx="9144000" cy="4473575"/>
        </p:xfrm>
        <a:graphic>
          <a:graphicData uri="http://schemas.openxmlformats.org/presentationml/2006/ole">
            <mc:AlternateContent xmlns:mc="http://schemas.openxmlformats.org/markup-compatibility/2006">
              <mc:Choice xmlns:v="urn:schemas-microsoft-com:vml" Requires="v">
                <p:oleObj name="Bitmap Image" r:id="rId2" imgW="5800000" imgH="2838846" progId="Paint.Picture">
                  <p:embed/>
                </p:oleObj>
              </mc:Choice>
              <mc:Fallback>
                <p:oleObj name="Bitmap Image" r:id="rId2" imgW="5800000" imgH="2838846"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2213"/>
                        <a:ext cx="9144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Footer Placeholder 1">
            <a:extLst>
              <a:ext uri="{FF2B5EF4-FFF2-40B4-BE49-F238E27FC236}">
                <a16:creationId xmlns:a16="http://schemas.microsoft.com/office/drawing/2014/main" id="{E5441FE2-5171-92B4-ABA0-FCF5B180D34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33796" name="Slide Number Placeholder 2">
            <a:extLst>
              <a:ext uri="{FF2B5EF4-FFF2-40B4-BE49-F238E27FC236}">
                <a16:creationId xmlns:a16="http://schemas.microsoft.com/office/drawing/2014/main" id="{767C12A5-59BC-3C7B-D644-B2F25530862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15C67B63-DFC2-4B68-BE20-347B48501569}" type="slidenum">
              <a:rPr lang="en-US" altLang="en-US"/>
              <a:pPr fontAlgn="base">
                <a:spcBef>
                  <a:spcPct val="0"/>
                </a:spcBef>
                <a:spcAft>
                  <a:spcPct val="0"/>
                </a:spcAft>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57012A87-C533-102F-D652-1C2AC3637D9F}"/>
              </a:ext>
            </a:extLst>
          </p:cNvPr>
          <p:cNvSpPr>
            <a:spLocks noGrp="1"/>
          </p:cNvSpPr>
          <p:nvPr>
            <p:ph type="title"/>
          </p:nvPr>
        </p:nvSpPr>
        <p:spPr/>
        <p:txBody>
          <a:bodyPr rtlCol="0">
            <a:normAutofit fontScale="90000"/>
          </a:bodyPr>
          <a:lstStyle/>
          <a:p>
            <a:pPr fontAlgn="auto">
              <a:spcAft>
                <a:spcPts val="0"/>
              </a:spcAft>
              <a:defRPr/>
            </a:pPr>
            <a:r>
              <a:rPr lang="en-US" altLang="en-US">
                <a:solidFill>
                  <a:schemeClr val="tx1">
                    <a:lumMod val="85000"/>
                    <a:lumOff val="15000"/>
                  </a:schemeClr>
                </a:solidFill>
              </a:rPr>
              <a:t>Relations of the Internal Carotid Artery in the Neck</a:t>
            </a:r>
          </a:p>
        </p:txBody>
      </p:sp>
      <p:graphicFrame>
        <p:nvGraphicFramePr>
          <p:cNvPr id="4" name="Content Placeholder 3">
            <a:extLst>
              <a:ext uri="{FF2B5EF4-FFF2-40B4-BE49-F238E27FC236}">
                <a16:creationId xmlns:a16="http://schemas.microsoft.com/office/drawing/2014/main" id="{ADF415CB-E49C-C51A-B0E7-FCC787F7C2ED}"/>
              </a:ext>
            </a:extLst>
          </p:cNvPr>
          <p:cNvGraphicFramePr>
            <a:graphicFrameLocks noGrp="1"/>
          </p:cNvGraphicFramePr>
          <p:nvPr>
            <p:ph idx="1"/>
          </p:nvPr>
        </p:nvGraphicFramePr>
        <p:xfrm>
          <a:off x="1055688" y="2438400"/>
          <a:ext cx="7032625" cy="3781425"/>
        </p:xfrm>
        <a:graphic>
          <a:graphicData uri="http://schemas.openxmlformats.org/drawingml/2006/table">
            <a:tbl>
              <a:tblPr firstRow="1" bandRow="1">
                <a:tableStyleId>{5C22544A-7EE6-4342-B048-85BDC9FD1C3A}</a:tableStyleId>
              </a:tblPr>
              <a:tblGrid>
                <a:gridCol w="1758155">
                  <a:extLst>
                    <a:ext uri="{9D8B030D-6E8A-4147-A177-3AD203B41FA5}">
                      <a16:colId xmlns:a16="http://schemas.microsoft.com/office/drawing/2014/main" val="20000"/>
                    </a:ext>
                  </a:extLst>
                </a:gridCol>
                <a:gridCol w="5274470">
                  <a:extLst>
                    <a:ext uri="{9D8B030D-6E8A-4147-A177-3AD203B41FA5}">
                      <a16:colId xmlns:a16="http://schemas.microsoft.com/office/drawing/2014/main" val="20001"/>
                    </a:ext>
                  </a:extLst>
                </a:gridCol>
              </a:tblGrid>
              <a:tr h="85348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tx1"/>
                          </a:solidFill>
                        </a:rPr>
                        <a:t>Anterolaterally</a:t>
                      </a:r>
                      <a:r>
                        <a:rPr lang="en-US" sz="1400" b="1" dirty="0">
                          <a:solidFill>
                            <a:schemeClr val="tx1"/>
                          </a:solidFill>
                        </a:rPr>
                        <a:t>: </a:t>
                      </a:r>
                    </a:p>
                    <a:p>
                      <a:endParaRPr lang="en-US" sz="1400" b="1" dirty="0"/>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eaLnBrk="1" hangingPunct="1">
                        <a:lnSpc>
                          <a:spcPct val="80000"/>
                        </a:lnSpc>
                      </a:pPr>
                      <a:r>
                        <a:rPr lang="en-US" sz="1400" b="1" dirty="0">
                          <a:solidFill>
                            <a:schemeClr val="tx1"/>
                          </a:solidFill>
                        </a:rPr>
                        <a:t>Below the </a:t>
                      </a:r>
                      <a:r>
                        <a:rPr lang="en-US" sz="1400" b="1" dirty="0" err="1">
                          <a:solidFill>
                            <a:schemeClr val="tx1"/>
                          </a:solidFill>
                        </a:rPr>
                        <a:t>digastric</a:t>
                      </a:r>
                      <a:r>
                        <a:rPr lang="en-US" sz="1400" b="1" dirty="0">
                          <a:solidFill>
                            <a:schemeClr val="tx1"/>
                          </a:solidFill>
                        </a:rPr>
                        <a:t> lie </a:t>
                      </a:r>
                    </a:p>
                    <a:p>
                      <a:pPr lvl="2" eaLnBrk="1" hangingPunct="1">
                        <a:lnSpc>
                          <a:spcPct val="80000"/>
                        </a:lnSpc>
                      </a:pPr>
                      <a:r>
                        <a:rPr lang="en-US" sz="1200" b="1" dirty="0">
                          <a:solidFill>
                            <a:schemeClr val="tx1"/>
                          </a:solidFill>
                        </a:rPr>
                        <a:t>The  skin, </a:t>
                      </a:r>
                    </a:p>
                    <a:p>
                      <a:pPr lvl="2" eaLnBrk="1" hangingPunct="1">
                        <a:lnSpc>
                          <a:spcPct val="80000"/>
                        </a:lnSpc>
                      </a:pPr>
                      <a:r>
                        <a:rPr lang="en-US" sz="1200" b="1" dirty="0">
                          <a:solidFill>
                            <a:schemeClr val="tx1"/>
                          </a:solidFill>
                        </a:rPr>
                        <a:t>The  fascia, </a:t>
                      </a:r>
                    </a:p>
                    <a:p>
                      <a:pPr lvl="2" eaLnBrk="1" hangingPunct="1">
                        <a:lnSpc>
                          <a:spcPct val="80000"/>
                        </a:lnSpc>
                      </a:pPr>
                      <a:r>
                        <a:rPr lang="en-US" sz="1200" b="1" dirty="0">
                          <a:solidFill>
                            <a:schemeClr val="tx1"/>
                          </a:solidFill>
                        </a:rPr>
                        <a:t>The  anterior border of the </a:t>
                      </a:r>
                      <a:r>
                        <a:rPr lang="en-US" sz="1200" b="1" dirty="0" err="1">
                          <a:solidFill>
                            <a:schemeClr val="tx1"/>
                          </a:solidFill>
                        </a:rPr>
                        <a:t>sternocleidomastoid</a:t>
                      </a:r>
                      <a:r>
                        <a:rPr lang="en-US" sz="1200" b="1" dirty="0">
                          <a:solidFill>
                            <a:schemeClr val="tx1"/>
                          </a:solidFill>
                        </a:rPr>
                        <a:t>, and </a:t>
                      </a:r>
                    </a:p>
                    <a:p>
                      <a:pPr lvl="2" eaLnBrk="1" hangingPunct="1">
                        <a:lnSpc>
                          <a:spcPct val="80000"/>
                        </a:lnSpc>
                      </a:pPr>
                      <a:r>
                        <a:rPr lang="en-US" sz="1200" b="1" dirty="0">
                          <a:solidFill>
                            <a:schemeClr val="tx1"/>
                          </a:solidFill>
                        </a:rPr>
                        <a:t>The  hypoglossal nerve. </a:t>
                      </a:r>
                      <a:endParaRPr lang="en-US" sz="1400" b="1" dirty="0">
                        <a:solidFill>
                          <a:schemeClr val="tx1"/>
                        </a:solidFill>
                      </a:endParaRPr>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46058">
                <a:tc vMerge="1">
                  <a:txBody>
                    <a:bodyPr/>
                    <a:lstStyle/>
                    <a:p>
                      <a:endParaRPr lang="en-US"/>
                    </a:p>
                  </a:txBody>
                  <a:tcPr/>
                </a:tc>
                <a:tc>
                  <a:txBody>
                    <a:bodyPr/>
                    <a:lstStyle/>
                    <a:p>
                      <a:pPr lvl="1" eaLnBrk="1" hangingPunct="1">
                        <a:lnSpc>
                          <a:spcPct val="80000"/>
                        </a:lnSpc>
                      </a:pPr>
                      <a:r>
                        <a:rPr lang="en-US" sz="1400" b="1" dirty="0"/>
                        <a:t>Above the </a:t>
                      </a:r>
                      <a:r>
                        <a:rPr lang="en-US" sz="1400" b="1" dirty="0" err="1"/>
                        <a:t>digastric</a:t>
                      </a:r>
                      <a:r>
                        <a:rPr lang="en-US" sz="1400" b="1" dirty="0"/>
                        <a:t> lie </a:t>
                      </a:r>
                    </a:p>
                    <a:p>
                      <a:pPr lvl="2" eaLnBrk="1" hangingPunct="1">
                        <a:lnSpc>
                          <a:spcPct val="80000"/>
                        </a:lnSpc>
                      </a:pPr>
                      <a:r>
                        <a:rPr lang="en-US" sz="1200" b="1" dirty="0"/>
                        <a:t>The  </a:t>
                      </a:r>
                      <a:r>
                        <a:rPr lang="en-US" sz="1200" b="1" dirty="0" err="1"/>
                        <a:t>stylohyoid</a:t>
                      </a:r>
                      <a:r>
                        <a:rPr lang="en-US" sz="1200" b="1" dirty="0"/>
                        <a:t> muscle, </a:t>
                      </a:r>
                    </a:p>
                    <a:p>
                      <a:pPr lvl="2" eaLnBrk="1" hangingPunct="1">
                        <a:lnSpc>
                          <a:spcPct val="80000"/>
                        </a:lnSpc>
                      </a:pPr>
                      <a:r>
                        <a:rPr lang="en-US" sz="1200" b="1" dirty="0"/>
                        <a:t>The  </a:t>
                      </a:r>
                      <a:r>
                        <a:rPr lang="en-US" sz="1200" b="1" dirty="0" err="1"/>
                        <a:t>stylopharyngeus</a:t>
                      </a:r>
                      <a:r>
                        <a:rPr lang="en-US" sz="1200" b="1" dirty="0"/>
                        <a:t> muscle, </a:t>
                      </a:r>
                    </a:p>
                    <a:p>
                      <a:pPr lvl="2" eaLnBrk="1" hangingPunct="1">
                        <a:lnSpc>
                          <a:spcPct val="80000"/>
                        </a:lnSpc>
                      </a:pPr>
                      <a:r>
                        <a:rPr lang="en-US" sz="1200" b="1" dirty="0"/>
                        <a:t>The  </a:t>
                      </a:r>
                      <a:r>
                        <a:rPr lang="en-US" sz="1200" b="1" dirty="0" err="1"/>
                        <a:t>glossopharyngeal</a:t>
                      </a:r>
                      <a:r>
                        <a:rPr lang="en-US" sz="1200" b="1" dirty="0"/>
                        <a:t> nerve, </a:t>
                      </a:r>
                    </a:p>
                    <a:p>
                      <a:pPr lvl="2" eaLnBrk="1" hangingPunct="1">
                        <a:lnSpc>
                          <a:spcPct val="80000"/>
                        </a:lnSpc>
                      </a:pPr>
                      <a:r>
                        <a:rPr lang="en-US" sz="1200" b="1" dirty="0"/>
                        <a:t>The  pharyngeal branch of the </a:t>
                      </a:r>
                      <a:r>
                        <a:rPr lang="en-US" sz="1200" b="1" dirty="0" err="1"/>
                        <a:t>vagus</a:t>
                      </a:r>
                      <a:r>
                        <a:rPr lang="en-US" sz="1200" b="1" dirty="0"/>
                        <a:t>, </a:t>
                      </a:r>
                    </a:p>
                    <a:p>
                      <a:pPr lvl="2" eaLnBrk="1" hangingPunct="1">
                        <a:lnSpc>
                          <a:spcPct val="80000"/>
                        </a:lnSpc>
                      </a:pPr>
                      <a:r>
                        <a:rPr lang="en-US" sz="1200" b="1" dirty="0"/>
                        <a:t>The  parotid gland, and </a:t>
                      </a:r>
                    </a:p>
                    <a:p>
                      <a:pPr lvl="2" eaLnBrk="1" hangingPunct="1">
                        <a:lnSpc>
                          <a:spcPct val="80000"/>
                        </a:lnSpc>
                      </a:pPr>
                      <a:r>
                        <a:rPr lang="en-US" sz="1200" b="1" dirty="0"/>
                        <a:t>The  external carotid artery.</a:t>
                      </a:r>
                      <a:endParaRPr lang="en-US" sz="1400" b="1" dirty="0"/>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7456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t>Posteriorly</a:t>
                      </a:r>
                      <a:r>
                        <a:rPr lang="en-US" sz="1400" b="1" dirty="0"/>
                        <a:t>: </a:t>
                      </a:r>
                    </a:p>
                    <a:p>
                      <a:endParaRPr lang="en-US" sz="1400" b="1" dirty="0"/>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lvl="1" eaLnBrk="1" hangingPunct="1">
                        <a:lnSpc>
                          <a:spcPct val="80000"/>
                        </a:lnSpc>
                      </a:pPr>
                      <a:r>
                        <a:rPr lang="en-US" sz="1400" b="1" dirty="0"/>
                        <a:t>The sympathetic trunk, </a:t>
                      </a:r>
                    </a:p>
                    <a:p>
                      <a:pPr lvl="1" eaLnBrk="1" hangingPunct="1">
                        <a:lnSpc>
                          <a:spcPct val="80000"/>
                        </a:lnSpc>
                      </a:pPr>
                      <a:r>
                        <a:rPr lang="en-US" sz="1400" b="1" dirty="0"/>
                        <a:t>the </a:t>
                      </a:r>
                      <a:r>
                        <a:rPr lang="en-US" sz="1400" b="1" dirty="0" err="1"/>
                        <a:t>longus</a:t>
                      </a:r>
                      <a:r>
                        <a:rPr lang="en-US" sz="1400" b="1" dirty="0"/>
                        <a:t> </a:t>
                      </a:r>
                      <a:r>
                        <a:rPr lang="en-US" sz="1400" b="1" dirty="0" err="1"/>
                        <a:t>capitis</a:t>
                      </a:r>
                      <a:r>
                        <a:rPr lang="en-US" sz="1400" b="1" dirty="0"/>
                        <a:t> muscle, and </a:t>
                      </a:r>
                    </a:p>
                    <a:p>
                      <a:pPr lvl="1" eaLnBrk="1" hangingPunct="1">
                        <a:lnSpc>
                          <a:spcPct val="80000"/>
                        </a:lnSpc>
                      </a:pPr>
                      <a:r>
                        <a:rPr lang="en-US" sz="1400" b="1" dirty="0"/>
                        <a:t>the transverse processes of the upper three cervical vertebrae</a:t>
                      </a:r>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2"/>
                  </a:ext>
                </a:extLst>
              </a:tr>
              <a:tr h="518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Medially: </a:t>
                      </a:r>
                    </a:p>
                    <a:p>
                      <a:endParaRPr lang="en-US" sz="1400" b="1" dirty="0"/>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lvl="1" eaLnBrk="1" hangingPunct="1">
                        <a:lnSpc>
                          <a:spcPct val="80000"/>
                        </a:lnSpc>
                      </a:pPr>
                      <a:r>
                        <a:rPr lang="en-US" sz="1400" b="1" dirty="0"/>
                        <a:t>The pharyngeal wall and </a:t>
                      </a:r>
                    </a:p>
                    <a:p>
                      <a:pPr lvl="1" eaLnBrk="1" hangingPunct="1">
                        <a:lnSpc>
                          <a:spcPct val="80000"/>
                        </a:lnSpc>
                      </a:pPr>
                      <a:r>
                        <a:rPr lang="en-US" sz="1400" b="1" dirty="0"/>
                        <a:t>the superior laryngeal nerve</a:t>
                      </a:r>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18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Laterally: </a:t>
                      </a:r>
                    </a:p>
                    <a:p>
                      <a:endParaRPr lang="en-US" sz="1400" b="1" dirty="0"/>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lvl="1" eaLnBrk="1" hangingPunct="1">
                        <a:lnSpc>
                          <a:spcPct val="80000"/>
                        </a:lnSpc>
                      </a:pPr>
                      <a:r>
                        <a:rPr lang="en-US" sz="1400" b="1" dirty="0"/>
                        <a:t>The internal jugular vein and </a:t>
                      </a:r>
                    </a:p>
                    <a:p>
                      <a:pPr lvl="1" eaLnBrk="1" hangingPunct="1">
                        <a:lnSpc>
                          <a:spcPct val="80000"/>
                        </a:lnSpc>
                      </a:pPr>
                      <a:r>
                        <a:rPr lang="en-US" sz="1400" b="1" dirty="0"/>
                        <a:t>the </a:t>
                      </a:r>
                      <a:r>
                        <a:rPr lang="en-US" sz="1400" b="1" dirty="0" err="1"/>
                        <a:t>vagus</a:t>
                      </a:r>
                      <a:r>
                        <a:rPr lang="en-US" sz="1400" b="1" dirty="0"/>
                        <a:t> nerve</a:t>
                      </a:r>
                    </a:p>
                  </a:txBody>
                  <a:tcPr marL="91450" marR="9145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04"/>
                  </a:ext>
                </a:extLst>
              </a:tr>
            </a:tbl>
          </a:graphicData>
        </a:graphic>
      </p:graphicFrame>
      <p:sp>
        <p:nvSpPr>
          <p:cNvPr id="34838" name="Slide Number Placeholder 5">
            <a:extLst>
              <a:ext uri="{FF2B5EF4-FFF2-40B4-BE49-F238E27FC236}">
                <a16:creationId xmlns:a16="http://schemas.microsoft.com/office/drawing/2014/main" id="{AFCD13CF-9DB9-BC41-95DF-3FBFC828BBC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46278E0F-B34B-4AE3-8A41-59A0CBB9C749}" type="slidenum">
              <a:rPr lang="en-US" altLang="en-US"/>
              <a:pPr fontAlgn="base">
                <a:spcBef>
                  <a:spcPct val="0"/>
                </a:spcBef>
                <a:spcAft>
                  <a:spcPct val="0"/>
                </a:spcAft>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47F741AA-FF1E-219B-4BF2-B6A28E0F3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96887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lide Number Placeholder 2">
            <a:extLst>
              <a:ext uri="{FF2B5EF4-FFF2-40B4-BE49-F238E27FC236}">
                <a16:creationId xmlns:a16="http://schemas.microsoft.com/office/drawing/2014/main" id="{5E020C57-7951-0D01-F5D5-FA25B16B19E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5A8ED59F-83C9-485E-B88E-1EC6BE9CDC03}" type="slidenum">
              <a:rPr lang="en-US" altLang="en-US"/>
              <a:pPr fontAlgn="base">
                <a:spcBef>
                  <a:spcPct val="0"/>
                </a:spcBef>
                <a:spcAft>
                  <a:spcPct val="0"/>
                </a:spcAft>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6AC1-2346-E5A5-44D1-38E24E344D1A}"/>
              </a:ext>
            </a:extLst>
          </p:cNvPr>
          <p:cNvSpPr>
            <a:spLocks noGrp="1"/>
          </p:cNvSpPr>
          <p:nvPr>
            <p:ph type="title"/>
          </p:nvPr>
        </p:nvSpPr>
        <p:spPr/>
        <p:txBody>
          <a:bodyPr rtlCol="0">
            <a:normAutofit fontScale="90000"/>
          </a:bodyPr>
          <a:lstStyle/>
          <a:p>
            <a:pPr fontAlgn="auto">
              <a:spcAft>
                <a:spcPts val="0"/>
              </a:spcAft>
              <a:defRPr/>
            </a:pPr>
            <a:r>
              <a:rPr lang="en-IN" dirty="0">
                <a:solidFill>
                  <a:schemeClr val="tx1">
                    <a:lumMod val="85000"/>
                    <a:lumOff val="15000"/>
                  </a:schemeClr>
                </a:solidFill>
              </a:rPr>
              <a:t>Branches of Internal Carotid Artery</a:t>
            </a:r>
          </a:p>
        </p:txBody>
      </p:sp>
      <p:sp>
        <p:nvSpPr>
          <p:cNvPr id="3" name="Content Placeholder 2">
            <a:extLst>
              <a:ext uri="{FF2B5EF4-FFF2-40B4-BE49-F238E27FC236}">
                <a16:creationId xmlns:a16="http://schemas.microsoft.com/office/drawing/2014/main" id="{00244092-E96C-CBCA-B00B-7737E2BD9030}"/>
              </a:ext>
            </a:extLst>
          </p:cNvPr>
          <p:cNvSpPr>
            <a:spLocks noGrp="1"/>
          </p:cNvSpPr>
          <p:nvPr>
            <p:ph idx="1"/>
          </p:nvPr>
        </p:nvSpPr>
        <p:spPr/>
        <p:txBody>
          <a:bodyPr rtlCol="0">
            <a:normAutofit fontScale="92500" lnSpcReduction="20000"/>
          </a:bodyPr>
          <a:lstStyle/>
          <a:p>
            <a:pPr fontAlgn="auto">
              <a:buFont typeface="Arial"/>
              <a:buChar char="•"/>
              <a:defRPr/>
            </a:pPr>
            <a:r>
              <a:rPr lang="en-IN" sz="1200" dirty="0">
                <a:solidFill>
                  <a:schemeClr val="tx1">
                    <a:lumMod val="85000"/>
                    <a:lumOff val="15000"/>
                  </a:schemeClr>
                </a:solidFill>
              </a:rPr>
              <a:t>Cervical Part</a:t>
            </a:r>
          </a:p>
          <a:p>
            <a:pPr marL="457200" lvl="1" indent="0" fontAlgn="auto">
              <a:buFont typeface="Arial"/>
              <a:buNone/>
              <a:defRPr/>
            </a:pPr>
            <a:r>
              <a:rPr lang="en-IN" sz="1000" dirty="0">
                <a:solidFill>
                  <a:schemeClr val="tx1">
                    <a:lumMod val="85000"/>
                    <a:lumOff val="15000"/>
                  </a:schemeClr>
                </a:solidFill>
              </a:rPr>
              <a:t>-No branch</a:t>
            </a:r>
          </a:p>
          <a:p>
            <a:pPr fontAlgn="auto">
              <a:buFont typeface="Arial"/>
              <a:buChar char="•"/>
              <a:defRPr/>
            </a:pPr>
            <a:r>
              <a:rPr lang="en-IN" sz="1200" dirty="0">
                <a:solidFill>
                  <a:schemeClr val="tx1">
                    <a:lumMod val="85000"/>
                    <a:lumOff val="15000"/>
                  </a:schemeClr>
                </a:solidFill>
              </a:rPr>
              <a:t>Petrous Part</a:t>
            </a:r>
          </a:p>
          <a:p>
            <a:pPr marL="457200" lvl="1" indent="0" fontAlgn="auto">
              <a:buFont typeface="Arial"/>
              <a:buNone/>
              <a:defRPr/>
            </a:pPr>
            <a:r>
              <a:rPr lang="en-IN" sz="1000" dirty="0">
                <a:solidFill>
                  <a:schemeClr val="tx1">
                    <a:lumMod val="85000"/>
                    <a:lumOff val="15000"/>
                  </a:schemeClr>
                </a:solidFill>
              </a:rPr>
              <a:t>-</a:t>
            </a:r>
            <a:r>
              <a:rPr lang="en-IN" sz="1000" dirty="0" err="1">
                <a:solidFill>
                  <a:schemeClr val="tx1">
                    <a:lumMod val="85000"/>
                    <a:lumOff val="15000"/>
                  </a:schemeClr>
                </a:solidFill>
              </a:rPr>
              <a:t>Carotico</a:t>
            </a:r>
            <a:r>
              <a:rPr lang="en-IN" sz="1000" dirty="0">
                <a:solidFill>
                  <a:schemeClr val="tx1">
                    <a:lumMod val="85000"/>
                    <a:lumOff val="15000"/>
                  </a:schemeClr>
                </a:solidFill>
              </a:rPr>
              <a:t> tympanic</a:t>
            </a:r>
          </a:p>
          <a:p>
            <a:pPr marL="457200" lvl="1" indent="0" fontAlgn="auto">
              <a:buFont typeface="Arial"/>
              <a:buNone/>
              <a:defRPr/>
            </a:pPr>
            <a:r>
              <a:rPr lang="en-IN" sz="1000" dirty="0">
                <a:solidFill>
                  <a:schemeClr val="tx1">
                    <a:lumMod val="85000"/>
                    <a:lumOff val="15000"/>
                  </a:schemeClr>
                </a:solidFill>
              </a:rPr>
              <a:t>-Pterygoid</a:t>
            </a:r>
          </a:p>
          <a:p>
            <a:pPr fontAlgn="auto">
              <a:buFont typeface="Arial"/>
              <a:buChar char="•"/>
              <a:defRPr/>
            </a:pPr>
            <a:r>
              <a:rPr lang="en-IN" sz="1200" dirty="0">
                <a:solidFill>
                  <a:schemeClr val="tx1">
                    <a:lumMod val="85000"/>
                    <a:lumOff val="15000"/>
                  </a:schemeClr>
                </a:solidFill>
              </a:rPr>
              <a:t>Cavernous Part</a:t>
            </a:r>
          </a:p>
          <a:p>
            <a:pPr marL="457200" lvl="1" indent="0" fontAlgn="auto">
              <a:buFont typeface="Arial"/>
              <a:buNone/>
              <a:defRPr/>
            </a:pPr>
            <a:r>
              <a:rPr lang="en-IN" sz="1000" dirty="0">
                <a:solidFill>
                  <a:schemeClr val="tx1">
                    <a:lumMod val="85000"/>
                    <a:lumOff val="15000"/>
                  </a:schemeClr>
                </a:solidFill>
              </a:rPr>
              <a:t>-Cavernous</a:t>
            </a:r>
          </a:p>
          <a:p>
            <a:pPr marL="457200" lvl="1" indent="0" fontAlgn="auto">
              <a:buFont typeface="Arial"/>
              <a:buNone/>
              <a:defRPr/>
            </a:pPr>
            <a:r>
              <a:rPr lang="en-IN" sz="1000" dirty="0">
                <a:solidFill>
                  <a:schemeClr val="tx1">
                    <a:lumMod val="85000"/>
                    <a:lumOff val="15000"/>
                  </a:schemeClr>
                </a:solidFill>
              </a:rPr>
              <a:t>-Hypophyseal</a:t>
            </a:r>
          </a:p>
          <a:p>
            <a:pPr marL="457200" lvl="1" indent="0" fontAlgn="auto">
              <a:buFont typeface="Arial"/>
              <a:buNone/>
              <a:defRPr/>
            </a:pPr>
            <a:r>
              <a:rPr lang="en-IN" sz="1000" dirty="0">
                <a:solidFill>
                  <a:schemeClr val="tx1">
                    <a:lumMod val="85000"/>
                    <a:lumOff val="15000"/>
                  </a:schemeClr>
                </a:solidFill>
              </a:rPr>
              <a:t>-Meningeal</a:t>
            </a:r>
          </a:p>
          <a:p>
            <a:pPr fontAlgn="auto">
              <a:buFont typeface="Arial"/>
              <a:buChar char="•"/>
              <a:defRPr/>
            </a:pPr>
            <a:r>
              <a:rPr lang="en-IN" sz="1200" dirty="0">
                <a:solidFill>
                  <a:schemeClr val="tx1">
                    <a:lumMod val="85000"/>
                    <a:lumOff val="15000"/>
                  </a:schemeClr>
                </a:solidFill>
              </a:rPr>
              <a:t>Cerebral Part</a:t>
            </a:r>
          </a:p>
          <a:p>
            <a:pPr marL="457200" lvl="1" indent="0" fontAlgn="auto">
              <a:buFont typeface="Arial"/>
              <a:buNone/>
              <a:defRPr/>
            </a:pPr>
            <a:r>
              <a:rPr lang="en-IN" sz="1000" dirty="0">
                <a:solidFill>
                  <a:schemeClr val="tx1">
                    <a:lumMod val="85000"/>
                    <a:lumOff val="15000"/>
                  </a:schemeClr>
                </a:solidFill>
              </a:rPr>
              <a:t>-Ophthalmic</a:t>
            </a:r>
          </a:p>
          <a:p>
            <a:pPr marL="457200" lvl="1" indent="0" fontAlgn="auto">
              <a:buFont typeface="Arial"/>
              <a:buNone/>
              <a:defRPr/>
            </a:pPr>
            <a:r>
              <a:rPr lang="en-IN" sz="1000" dirty="0">
                <a:solidFill>
                  <a:schemeClr val="tx1">
                    <a:lumMod val="85000"/>
                    <a:lumOff val="15000"/>
                  </a:schemeClr>
                </a:solidFill>
              </a:rPr>
              <a:t>-Anterior cerebral</a:t>
            </a:r>
          </a:p>
          <a:p>
            <a:pPr marL="457200" lvl="1" indent="0" fontAlgn="auto">
              <a:buFont typeface="Arial"/>
              <a:buNone/>
              <a:defRPr/>
            </a:pPr>
            <a:r>
              <a:rPr lang="en-IN" sz="1000" dirty="0">
                <a:solidFill>
                  <a:schemeClr val="tx1">
                    <a:lumMod val="85000"/>
                    <a:lumOff val="15000"/>
                  </a:schemeClr>
                </a:solidFill>
              </a:rPr>
              <a:t>-Middle cerebral</a:t>
            </a:r>
          </a:p>
          <a:p>
            <a:pPr marL="457200" lvl="1" indent="0" fontAlgn="auto">
              <a:buFont typeface="Arial"/>
              <a:buNone/>
              <a:defRPr/>
            </a:pPr>
            <a:r>
              <a:rPr lang="en-IN" sz="1000" dirty="0">
                <a:solidFill>
                  <a:schemeClr val="tx1">
                    <a:lumMod val="85000"/>
                    <a:lumOff val="15000"/>
                  </a:schemeClr>
                </a:solidFill>
              </a:rPr>
              <a:t>-Posterior communicating</a:t>
            </a:r>
          </a:p>
          <a:p>
            <a:pPr marL="457200" lvl="1" indent="0" fontAlgn="auto">
              <a:buFont typeface="Arial"/>
              <a:buNone/>
              <a:defRPr/>
            </a:pPr>
            <a:r>
              <a:rPr lang="en-IN" sz="1000" dirty="0">
                <a:solidFill>
                  <a:schemeClr val="tx1">
                    <a:lumMod val="85000"/>
                    <a:lumOff val="15000"/>
                  </a:schemeClr>
                </a:solidFill>
              </a:rPr>
              <a:t>-Anterior choroid</a:t>
            </a:r>
          </a:p>
        </p:txBody>
      </p:sp>
      <p:sp>
        <p:nvSpPr>
          <p:cNvPr id="35844" name="Footer Placeholder 3">
            <a:extLst>
              <a:ext uri="{FF2B5EF4-FFF2-40B4-BE49-F238E27FC236}">
                <a16:creationId xmlns:a16="http://schemas.microsoft.com/office/drawing/2014/main" id="{38BB920D-47E7-2519-1206-5802374234D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35845" name="Slide Number Placeholder 4">
            <a:extLst>
              <a:ext uri="{FF2B5EF4-FFF2-40B4-BE49-F238E27FC236}">
                <a16:creationId xmlns:a16="http://schemas.microsoft.com/office/drawing/2014/main" id="{8B871BA8-CD9E-86D0-6831-C9A3DA8ECF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0EB14042-5CCD-4CEF-A2B8-F8965CE5E80F}" type="slidenum">
              <a:rPr lang="en-US" altLang="en-US"/>
              <a:pPr fontAlgn="base">
                <a:spcBef>
                  <a:spcPct val="0"/>
                </a:spcBef>
                <a:spcAft>
                  <a:spcPct val="0"/>
                </a:spcAft>
              </a:pPr>
              <a:t>20</a:t>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7890" name="Object 4">
            <a:extLst>
              <a:ext uri="{FF2B5EF4-FFF2-40B4-BE49-F238E27FC236}">
                <a16:creationId xmlns:a16="http://schemas.microsoft.com/office/drawing/2014/main" id="{BF327248-53B7-C7DD-AD96-181D9BA1D246}"/>
              </a:ext>
            </a:extLst>
          </p:cNvPr>
          <p:cNvGraphicFramePr>
            <a:graphicFrameLocks noChangeAspect="1"/>
          </p:cNvGraphicFramePr>
          <p:nvPr/>
        </p:nvGraphicFramePr>
        <p:xfrm>
          <a:off x="1395413" y="0"/>
          <a:ext cx="6353175" cy="6858000"/>
        </p:xfrm>
        <a:graphic>
          <a:graphicData uri="http://schemas.openxmlformats.org/presentationml/2006/ole">
            <mc:AlternateContent xmlns:mc="http://schemas.openxmlformats.org/markup-compatibility/2006">
              <mc:Choice xmlns:v="urn:schemas-microsoft-com:vml" Requires="v">
                <p:oleObj name="Bitmap Image" r:id="rId2" imgW="3115110" imgH="3362794" progId="Paint.Picture">
                  <p:embed/>
                </p:oleObj>
              </mc:Choice>
              <mc:Fallback>
                <p:oleObj name="Bitmap Image" r:id="rId2" imgW="3115110" imgH="3362794"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0"/>
                        <a:ext cx="63531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Slide Number Placeholder 2">
            <a:extLst>
              <a:ext uri="{FF2B5EF4-FFF2-40B4-BE49-F238E27FC236}">
                <a16:creationId xmlns:a16="http://schemas.microsoft.com/office/drawing/2014/main" id="{46EF0952-5113-BE51-1892-53ACC5DCF4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9016935C-9718-4FE7-9884-9CB748CDBB54}" type="slidenum">
              <a:rPr lang="en-US" altLang="en-US"/>
              <a:pPr fontAlgn="base">
                <a:spcBef>
                  <a:spcPct val="0"/>
                </a:spcBef>
                <a:spcAft>
                  <a:spcPct val="0"/>
                </a:spcAft>
              </a:pPr>
              <a:t>21</a:t>
            </a:fld>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8914" name="Object 4">
            <a:extLst>
              <a:ext uri="{FF2B5EF4-FFF2-40B4-BE49-F238E27FC236}">
                <a16:creationId xmlns:a16="http://schemas.microsoft.com/office/drawing/2014/main" id="{CE0BB6C1-53D2-6464-D599-143D493CC7DA}"/>
              </a:ext>
            </a:extLst>
          </p:cNvPr>
          <p:cNvGraphicFramePr>
            <a:graphicFrameLocks noChangeAspect="1"/>
          </p:cNvGraphicFramePr>
          <p:nvPr/>
        </p:nvGraphicFramePr>
        <p:xfrm>
          <a:off x="1181100" y="55563"/>
          <a:ext cx="6781800" cy="6746875"/>
        </p:xfrm>
        <a:graphic>
          <a:graphicData uri="http://schemas.openxmlformats.org/presentationml/2006/ole">
            <mc:AlternateContent xmlns:mc="http://schemas.openxmlformats.org/markup-compatibility/2006">
              <mc:Choice xmlns:v="urn:schemas-microsoft-com:vml" Requires="v">
                <p:oleObj name="Bitmap Image" r:id="rId2" imgW="5668166" imgH="5638095" progId="Paint.Picture">
                  <p:embed/>
                </p:oleObj>
              </mc:Choice>
              <mc:Fallback>
                <p:oleObj name="Bitmap Image" r:id="rId2" imgW="5668166" imgH="5638095"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55563"/>
                        <a:ext cx="6781800" cy="674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5" name="Slide Number Placeholder 2">
            <a:extLst>
              <a:ext uri="{FF2B5EF4-FFF2-40B4-BE49-F238E27FC236}">
                <a16:creationId xmlns:a16="http://schemas.microsoft.com/office/drawing/2014/main" id="{B659A7C8-830C-2BEE-2446-2D67D17354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617DB0F6-B0BE-41AC-8A33-F31548B542DD}" type="slidenum">
              <a:rPr lang="en-US" altLang="en-US"/>
              <a:pPr fontAlgn="base">
                <a:spcBef>
                  <a:spcPct val="0"/>
                </a:spcBef>
                <a:spcAft>
                  <a:spcPct val="0"/>
                </a:spcAft>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46AC6DF-6E26-0B10-0477-3F2DA18822CC}"/>
              </a:ext>
            </a:extLst>
          </p:cNvPr>
          <p:cNvSpPr>
            <a:spLocks noGrp="1" noChangeArrowheads="1"/>
          </p:cNvSpPr>
          <p:nvPr>
            <p:ph type="title"/>
          </p:nvPr>
        </p:nvSpPr>
        <p:spPr/>
        <p:txBody>
          <a:bodyPr/>
          <a:lstStyle/>
          <a:p>
            <a:r>
              <a:rPr lang="en-US" altLang="en-US">
                <a:ln>
                  <a:noFill/>
                </a:ln>
              </a:rPr>
              <a:t>Internal Jugular Vein</a:t>
            </a:r>
          </a:p>
        </p:txBody>
      </p:sp>
      <p:sp>
        <p:nvSpPr>
          <p:cNvPr id="31747" name="Rectangle 3">
            <a:extLst>
              <a:ext uri="{FF2B5EF4-FFF2-40B4-BE49-F238E27FC236}">
                <a16:creationId xmlns:a16="http://schemas.microsoft.com/office/drawing/2014/main" id="{44A95CD1-CBE5-C87F-F41B-DDF9FA67F645}"/>
              </a:ext>
            </a:extLst>
          </p:cNvPr>
          <p:cNvSpPr>
            <a:spLocks noGrp="1" noChangeArrowheads="1"/>
          </p:cNvSpPr>
          <p:nvPr>
            <p:ph idx="1"/>
          </p:nvPr>
        </p:nvSpPr>
        <p:spPr/>
        <p:txBody>
          <a:bodyPr rtlCol="0">
            <a:normAutofit fontScale="85000" lnSpcReduction="20000"/>
          </a:bodyPr>
          <a:lstStyle/>
          <a:p>
            <a:pPr fontAlgn="auto">
              <a:buFont typeface="Arial"/>
              <a:buChar char="•"/>
              <a:defRPr/>
            </a:pPr>
            <a:r>
              <a:rPr lang="en-US" altLang="en-US">
                <a:solidFill>
                  <a:schemeClr val="tx1">
                    <a:lumMod val="85000"/>
                    <a:lumOff val="15000"/>
                  </a:schemeClr>
                </a:solidFill>
              </a:rPr>
              <a:t>The internal jugular vein is a large vein that receives blood from the brain, face, and neck. It starts as a continuation of the sigmoid sinus and leaves the skull through the jugular foramen. It then descends through the neck in the carotid sheath lateral to the vagus nerve and the internal and common carotid arteries. It ends by joining the subclavian vein behind the medial end of the clavicle to form the brachiocephalic vein. Throughout its course, it is closely related to the deep cervical lymph nodes.</a:t>
            </a:r>
          </a:p>
          <a:p>
            <a:pPr fontAlgn="auto">
              <a:buFont typeface="Arial"/>
              <a:buChar char="•"/>
              <a:defRPr/>
            </a:pPr>
            <a:r>
              <a:rPr lang="en-US" altLang="en-US">
                <a:solidFill>
                  <a:schemeClr val="tx1">
                    <a:lumMod val="85000"/>
                    <a:lumOff val="15000"/>
                  </a:schemeClr>
                </a:solidFill>
              </a:rPr>
              <a:t>The vein has a dilatation at its upper end called the superior bulb and another near its termination called the inferior bulb. Directly above the inferior bulb is a bicuspid valve.</a:t>
            </a:r>
          </a:p>
          <a:p>
            <a:pPr fontAlgn="auto">
              <a:buFont typeface="Arial"/>
              <a:buChar char="•"/>
              <a:defRPr/>
            </a:pPr>
            <a:endParaRPr lang="en-US" altLang="en-US">
              <a:solidFill>
                <a:schemeClr val="tx1">
                  <a:lumMod val="85000"/>
                  <a:lumOff val="15000"/>
                </a:schemeClr>
              </a:solidFill>
            </a:endParaRPr>
          </a:p>
        </p:txBody>
      </p:sp>
      <p:sp>
        <p:nvSpPr>
          <p:cNvPr id="39940" name="Footer Placeholder 3">
            <a:extLst>
              <a:ext uri="{FF2B5EF4-FFF2-40B4-BE49-F238E27FC236}">
                <a16:creationId xmlns:a16="http://schemas.microsoft.com/office/drawing/2014/main" id="{200AAF78-AE82-FA0F-2FD0-240A5F16710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39941" name="Slide Number Placeholder 4">
            <a:extLst>
              <a:ext uri="{FF2B5EF4-FFF2-40B4-BE49-F238E27FC236}">
                <a16:creationId xmlns:a16="http://schemas.microsoft.com/office/drawing/2014/main" id="{AB2181DA-D355-CA1E-67F0-D059D891443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A39923ED-9E24-4286-81EE-4B68B4CF3CD9}" type="slidenum">
              <a:rPr lang="en-US" altLang="en-US"/>
              <a:pPr fontAlgn="base">
                <a:spcBef>
                  <a:spcPct val="0"/>
                </a:spcBef>
                <a:spcAft>
                  <a:spcPct val="0"/>
                </a:spcAft>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D32F29D-2D65-73D0-D394-16D265432470}"/>
              </a:ext>
            </a:extLst>
          </p:cNvPr>
          <p:cNvSpPr>
            <a:spLocks noGrp="1"/>
          </p:cNvSpPr>
          <p:nvPr>
            <p:ph type="title"/>
          </p:nvPr>
        </p:nvSpPr>
        <p:spPr/>
        <p:txBody>
          <a:bodyPr rtlCol="0">
            <a:normAutofit fontScale="90000"/>
          </a:bodyPr>
          <a:lstStyle/>
          <a:p>
            <a:pPr fontAlgn="auto">
              <a:spcAft>
                <a:spcPts val="0"/>
              </a:spcAft>
              <a:defRPr/>
            </a:pPr>
            <a:r>
              <a:rPr lang="en-US" altLang="en-US" dirty="0">
                <a:solidFill>
                  <a:schemeClr val="tx1">
                    <a:lumMod val="85000"/>
                    <a:lumOff val="15000"/>
                  </a:schemeClr>
                </a:solidFill>
              </a:rPr>
              <a:t>Relations of the Internal Jugular Vein</a:t>
            </a:r>
          </a:p>
        </p:txBody>
      </p:sp>
      <p:graphicFrame>
        <p:nvGraphicFramePr>
          <p:cNvPr id="4" name="Content Placeholder 3">
            <a:extLst>
              <a:ext uri="{FF2B5EF4-FFF2-40B4-BE49-F238E27FC236}">
                <a16:creationId xmlns:a16="http://schemas.microsoft.com/office/drawing/2014/main" id="{6F1B881E-F6CF-64AB-81A6-2606CEB48DBC}"/>
              </a:ext>
            </a:extLst>
          </p:cNvPr>
          <p:cNvGraphicFramePr>
            <a:graphicFrameLocks noGrp="1"/>
          </p:cNvGraphicFramePr>
          <p:nvPr>
            <p:ph idx="1"/>
          </p:nvPr>
        </p:nvGraphicFramePr>
        <p:xfrm>
          <a:off x="706438" y="2544763"/>
          <a:ext cx="7731125" cy="3422650"/>
        </p:xfrm>
        <a:graphic>
          <a:graphicData uri="http://schemas.openxmlformats.org/drawingml/2006/table">
            <a:tbl>
              <a:tblPr firstRow="1" bandRow="1">
                <a:tableStyleId>{5C22544A-7EE6-4342-B048-85BDC9FD1C3A}</a:tableStyleId>
              </a:tblPr>
              <a:tblGrid>
                <a:gridCol w="1610651">
                  <a:extLst>
                    <a:ext uri="{9D8B030D-6E8A-4147-A177-3AD203B41FA5}">
                      <a16:colId xmlns:a16="http://schemas.microsoft.com/office/drawing/2014/main" val="20000"/>
                    </a:ext>
                  </a:extLst>
                </a:gridCol>
                <a:gridCol w="6120474">
                  <a:extLst>
                    <a:ext uri="{9D8B030D-6E8A-4147-A177-3AD203B41FA5}">
                      <a16:colId xmlns:a16="http://schemas.microsoft.com/office/drawing/2014/main" val="20001"/>
                    </a:ext>
                  </a:extLst>
                </a:gridCol>
              </a:tblGrid>
              <a:tr h="1556875">
                <a:tc>
                  <a:txBody>
                    <a:bodyPr/>
                    <a:lstStyle/>
                    <a:p>
                      <a:r>
                        <a:rPr lang="en-US" sz="1400" b="1" dirty="0" err="1">
                          <a:solidFill>
                            <a:schemeClr val="bg1"/>
                          </a:solidFill>
                        </a:rPr>
                        <a:t>Anterolaterally</a:t>
                      </a:r>
                      <a:r>
                        <a:rPr lang="en-US" sz="1400" b="1" dirty="0">
                          <a:solidFill>
                            <a:schemeClr val="bg1"/>
                          </a:solidFill>
                        </a:rPr>
                        <a:t>: </a:t>
                      </a:r>
                      <a:endParaRPr lang="en-US" sz="1400" dirty="0">
                        <a:solidFill>
                          <a:schemeClr val="bg1"/>
                        </a:solidFill>
                      </a:endParaRPr>
                    </a:p>
                  </a:txBody>
                  <a:tcPr marL="91459" marR="9145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bg1"/>
                          </a:solidFill>
                        </a:rPr>
                        <a:t>The skin, the fascia, the </a:t>
                      </a:r>
                      <a:r>
                        <a:rPr lang="en-US" sz="1400" b="1" dirty="0" err="1">
                          <a:solidFill>
                            <a:schemeClr val="bg1"/>
                          </a:solidFill>
                        </a:rPr>
                        <a:t>sternocleidomastoid</a:t>
                      </a:r>
                      <a:r>
                        <a:rPr lang="en-US" sz="1400" b="1" dirty="0">
                          <a:solidFill>
                            <a:schemeClr val="bg1"/>
                          </a:solidFill>
                        </a:rPr>
                        <a:t>, and the parotid salivary gland. Its lower part is covered by the </a:t>
                      </a:r>
                      <a:r>
                        <a:rPr lang="en-US" sz="1400" b="1" dirty="0" err="1">
                          <a:solidFill>
                            <a:schemeClr val="bg1"/>
                          </a:solidFill>
                        </a:rPr>
                        <a:t>sternothyroid</a:t>
                      </a:r>
                      <a:r>
                        <a:rPr lang="en-US" sz="1400" b="1" dirty="0">
                          <a:solidFill>
                            <a:schemeClr val="bg1"/>
                          </a:solidFill>
                        </a:rPr>
                        <a:t>, </a:t>
                      </a:r>
                      <a:r>
                        <a:rPr lang="en-US" sz="1400" b="1" dirty="0" err="1">
                          <a:solidFill>
                            <a:schemeClr val="bg1"/>
                          </a:solidFill>
                        </a:rPr>
                        <a:t>sternohyoid</a:t>
                      </a:r>
                      <a:r>
                        <a:rPr lang="en-US" sz="1400" b="1" dirty="0">
                          <a:solidFill>
                            <a:schemeClr val="bg1"/>
                          </a:solidFill>
                        </a:rPr>
                        <a:t>, and </a:t>
                      </a:r>
                      <a:r>
                        <a:rPr lang="en-US" sz="1400" b="1" dirty="0" err="1">
                          <a:solidFill>
                            <a:schemeClr val="bg1"/>
                          </a:solidFill>
                        </a:rPr>
                        <a:t>omohyoid</a:t>
                      </a:r>
                      <a:r>
                        <a:rPr lang="en-US" sz="1400" b="1" dirty="0">
                          <a:solidFill>
                            <a:schemeClr val="bg1"/>
                          </a:solidFill>
                        </a:rPr>
                        <a:t> muscles, which intervene between the vein and the </a:t>
                      </a:r>
                      <a:r>
                        <a:rPr lang="en-US" sz="1400" b="1" dirty="0" err="1">
                          <a:solidFill>
                            <a:schemeClr val="bg1"/>
                          </a:solidFill>
                        </a:rPr>
                        <a:t>sternocleidomastoid</a:t>
                      </a:r>
                      <a:r>
                        <a:rPr lang="en-US" sz="1400" b="1" dirty="0">
                          <a:solidFill>
                            <a:schemeClr val="bg1"/>
                          </a:solidFill>
                        </a:rPr>
                        <a:t>. </a:t>
                      </a:r>
                    </a:p>
                    <a:p>
                      <a:r>
                        <a:rPr lang="en-US" sz="1400" b="1" dirty="0">
                          <a:solidFill>
                            <a:schemeClr val="bg1"/>
                          </a:solidFill>
                        </a:rPr>
                        <a:t>Higher up, it is crossed by the </a:t>
                      </a:r>
                      <a:r>
                        <a:rPr lang="en-US" sz="1400" b="1" dirty="0" err="1">
                          <a:solidFill>
                            <a:schemeClr val="bg1"/>
                          </a:solidFill>
                        </a:rPr>
                        <a:t>stylohyoid</a:t>
                      </a:r>
                      <a:r>
                        <a:rPr lang="en-US" sz="1400" b="1" dirty="0">
                          <a:solidFill>
                            <a:schemeClr val="bg1"/>
                          </a:solidFill>
                        </a:rPr>
                        <a:t>, the posterior belly of the </a:t>
                      </a:r>
                      <a:r>
                        <a:rPr lang="en-US" sz="1400" b="1" dirty="0" err="1">
                          <a:solidFill>
                            <a:schemeClr val="bg1"/>
                          </a:solidFill>
                        </a:rPr>
                        <a:t>digastric</a:t>
                      </a:r>
                      <a:r>
                        <a:rPr lang="en-US" sz="1400" b="1" dirty="0">
                          <a:solidFill>
                            <a:schemeClr val="bg1"/>
                          </a:solidFill>
                        </a:rPr>
                        <a:t>, and the spinal part of the accessory nerve. </a:t>
                      </a:r>
                    </a:p>
                    <a:p>
                      <a:r>
                        <a:rPr lang="en-US" sz="1400" b="1" dirty="0">
                          <a:solidFill>
                            <a:schemeClr val="bg1"/>
                          </a:solidFill>
                        </a:rPr>
                        <a:t>The chain of deep cervical lymph nodes runs alongside the vein.</a:t>
                      </a:r>
                      <a:endParaRPr lang="en-US" sz="1400" dirty="0">
                        <a:solidFill>
                          <a:schemeClr val="bg1"/>
                        </a:solidFill>
                      </a:endParaRPr>
                    </a:p>
                  </a:txBody>
                  <a:tcPr marL="91459" marR="9145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58104">
                <a:tc>
                  <a:txBody>
                    <a:bodyPr/>
                    <a:lstStyle/>
                    <a:p>
                      <a:r>
                        <a:rPr lang="en-US" sz="1400" b="1" dirty="0" err="1">
                          <a:solidFill>
                            <a:schemeClr val="accent2"/>
                          </a:solidFill>
                        </a:rPr>
                        <a:t>Posteriorly</a:t>
                      </a:r>
                      <a:r>
                        <a:rPr lang="en-US" sz="1400" b="1" dirty="0"/>
                        <a:t>: </a:t>
                      </a:r>
                      <a:endParaRPr lang="en-US" sz="1400" dirty="0"/>
                    </a:p>
                  </a:txBody>
                  <a:tcPr marL="91459" marR="9145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t>The transverse processes of the cervical vertebrae, the </a:t>
                      </a:r>
                      <a:r>
                        <a:rPr lang="en-US" sz="1400" b="1" dirty="0" err="1"/>
                        <a:t>levator</a:t>
                      </a:r>
                      <a:r>
                        <a:rPr lang="en-US" sz="1400" b="1" dirty="0"/>
                        <a:t> scapulae, the </a:t>
                      </a:r>
                      <a:r>
                        <a:rPr lang="en-US" sz="1400" b="1" dirty="0" err="1"/>
                        <a:t>scalenus</a:t>
                      </a:r>
                      <a:r>
                        <a:rPr lang="en-US" sz="1400" b="1" dirty="0"/>
                        <a:t> </a:t>
                      </a:r>
                      <a:r>
                        <a:rPr lang="en-US" sz="1400" b="1" dirty="0" err="1"/>
                        <a:t>medius</a:t>
                      </a:r>
                      <a:r>
                        <a:rPr lang="en-US" sz="1400" b="1" dirty="0"/>
                        <a:t>, the </a:t>
                      </a:r>
                      <a:r>
                        <a:rPr lang="en-US" sz="1400" b="1" dirty="0" err="1"/>
                        <a:t>scalenus</a:t>
                      </a:r>
                      <a:r>
                        <a:rPr lang="en-US" sz="1400" b="1" dirty="0"/>
                        <a:t> anterior, the cervical plexus, the </a:t>
                      </a:r>
                      <a:r>
                        <a:rPr lang="en-US" sz="1400" b="1" dirty="0" err="1"/>
                        <a:t>phrenic</a:t>
                      </a:r>
                      <a:r>
                        <a:rPr lang="en-US" sz="1400" b="1" dirty="0"/>
                        <a:t> nerve, the </a:t>
                      </a:r>
                      <a:r>
                        <a:rPr lang="en-US" sz="1400" b="1" dirty="0" err="1"/>
                        <a:t>thyrocervical</a:t>
                      </a:r>
                      <a:r>
                        <a:rPr lang="en-US" sz="1400" b="1" dirty="0"/>
                        <a:t> trunk, the vertebral vein, and the first part of the </a:t>
                      </a:r>
                      <a:r>
                        <a:rPr lang="en-US" sz="1400" b="1" dirty="0" err="1"/>
                        <a:t>subclavian</a:t>
                      </a:r>
                      <a:r>
                        <a:rPr lang="en-US" sz="1400" b="1" dirty="0"/>
                        <a:t> artery. </a:t>
                      </a:r>
                    </a:p>
                    <a:p>
                      <a:r>
                        <a:rPr lang="en-US" sz="1400" b="1" dirty="0"/>
                        <a:t>On the left side it passes in front of the thoracic duct.</a:t>
                      </a:r>
                      <a:endParaRPr lang="en-US" sz="1400" dirty="0"/>
                    </a:p>
                  </a:txBody>
                  <a:tcPr marL="91459" marR="9145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7670">
                <a:tc>
                  <a:txBody>
                    <a:bodyPr/>
                    <a:lstStyle/>
                    <a:p>
                      <a:r>
                        <a:rPr lang="en-US" sz="1400" b="1" dirty="0">
                          <a:solidFill>
                            <a:schemeClr val="accent2"/>
                          </a:solidFill>
                        </a:rPr>
                        <a:t>Medially</a:t>
                      </a:r>
                      <a:r>
                        <a:rPr lang="en-US" sz="1400" b="1" dirty="0"/>
                        <a:t>: </a:t>
                      </a:r>
                      <a:endParaRPr lang="en-US" sz="1400" dirty="0"/>
                    </a:p>
                  </a:txBody>
                  <a:tcPr marL="91459" marR="9145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t>Above lie the internal carotid artery and the 9th, 10th, 11th, and 12th cranial nerves. Below lie the common carotid artery and the </a:t>
                      </a:r>
                      <a:r>
                        <a:rPr lang="en-US" sz="1400" b="1" dirty="0" err="1"/>
                        <a:t>vagus</a:t>
                      </a:r>
                      <a:r>
                        <a:rPr lang="en-US" sz="1400" b="1" dirty="0"/>
                        <a:t> nerve.</a:t>
                      </a:r>
                      <a:endParaRPr lang="en-US" sz="1400" dirty="0"/>
                    </a:p>
                  </a:txBody>
                  <a:tcPr marL="91459" marR="9145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0977" name="Footer Placeholder 4">
            <a:extLst>
              <a:ext uri="{FF2B5EF4-FFF2-40B4-BE49-F238E27FC236}">
                <a16:creationId xmlns:a16="http://schemas.microsoft.com/office/drawing/2014/main" id="{C8D1901F-8E3C-139B-C3AF-B69C8DB69D2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40978" name="Slide Number Placeholder 5">
            <a:extLst>
              <a:ext uri="{FF2B5EF4-FFF2-40B4-BE49-F238E27FC236}">
                <a16:creationId xmlns:a16="http://schemas.microsoft.com/office/drawing/2014/main" id="{192D094F-1C3E-287C-06E2-204B68AD38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46330DB3-F590-4BB1-93CC-036D73BD9587}" type="slidenum">
              <a:rPr lang="en-US" altLang="en-US"/>
              <a:pPr fontAlgn="base">
                <a:spcBef>
                  <a:spcPct val="0"/>
                </a:spcBef>
                <a:spcAft>
                  <a:spcPct val="0"/>
                </a:spcAft>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05EAF1E-BA52-CCC6-FC19-A6D0C183B687}"/>
              </a:ext>
            </a:extLst>
          </p:cNvPr>
          <p:cNvSpPr>
            <a:spLocks noGrp="1"/>
          </p:cNvSpPr>
          <p:nvPr>
            <p:ph type="title"/>
          </p:nvPr>
        </p:nvSpPr>
        <p:spPr/>
        <p:txBody>
          <a:bodyPr rtlCol="0">
            <a:normAutofit fontScale="90000"/>
          </a:bodyPr>
          <a:lstStyle/>
          <a:p>
            <a:pPr fontAlgn="auto">
              <a:spcAft>
                <a:spcPts val="0"/>
              </a:spcAft>
              <a:defRPr/>
            </a:pPr>
            <a:r>
              <a:rPr lang="en-US" altLang="en-US" dirty="0">
                <a:solidFill>
                  <a:schemeClr val="tx1">
                    <a:lumMod val="85000"/>
                    <a:lumOff val="15000"/>
                  </a:schemeClr>
                </a:solidFill>
              </a:rPr>
              <a:t>Tributaries of the Internal Jugular Vein</a:t>
            </a:r>
          </a:p>
        </p:txBody>
      </p:sp>
      <p:sp>
        <p:nvSpPr>
          <p:cNvPr id="41987" name="Content Placeholder 2">
            <a:extLst>
              <a:ext uri="{FF2B5EF4-FFF2-40B4-BE49-F238E27FC236}">
                <a16:creationId xmlns:a16="http://schemas.microsoft.com/office/drawing/2014/main" id="{0FB001A8-563C-DA47-7F68-2B2382874D38}"/>
              </a:ext>
            </a:extLst>
          </p:cNvPr>
          <p:cNvSpPr>
            <a:spLocks noGrp="1" noChangeArrowheads="1"/>
          </p:cNvSpPr>
          <p:nvPr>
            <p:ph idx="1"/>
          </p:nvPr>
        </p:nvSpPr>
        <p:spPr/>
        <p:txBody>
          <a:bodyPr/>
          <a:lstStyle/>
          <a:p>
            <a:pPr lvl="1"/>
            <a:r>
              <a:rPr lang="en-US" altLang="en-US"/>
              <a:t>Inferior petrosal sinus</a:t>
            </a:r>
          </a:p>
          <a:p>
            <a:pPr lvl="1"/>
            <a:r>
              <a:rPr lang="en-US" altLang="en-US"/>
              <a:t>Facial vein</a:t>
            </a:r>
          </a:p>
          <a:p>
            <a:pPr lvl="1"/>
            <a:r>
              <a:rPr lang="en-US" altLang="en-US"/>
              <a:t>Pharyngeal veins</a:t>
            </a:r>
          </a:p>
          <a:p>
            <a:pPr lvl="1"/>
            <a:r>
              <a:rPr lang="en-US" altLang="en-US"/>
              <a:t>Lingual vein</a:t>
            </a:r>
          </a:p>
          <a:p>
            <a:pPr lvl="1"/>
            <a:r>
              <a:rPr lang="en-US" altLang="en-US"/>
              <a:t>Superior thyroid vein </a:t>
            </a:r>
          </a:p>
          <a:p>
            <a:pPr lvl="1"/>
            <a:r>
              <a:rPr lang="en-US" altLang="en-US"/>
              <a:t>Middle thyroid vein </a:t>
            </a:r>
          </a:p>
          <a:p>
            <a:endParaRPr lang="en-US" altLang="en-US"/>
          </a:p>
        </p:txBody>
      </p:sp>
      <p:sp>
        <p:nvSpPr>
          <p:cNvPr id="41988" name="Footer Placeholder 3">
            <a:extLst>
              <a:ext uri="{FF2B5EF4-FFF2-40B4-BE49-F238E27FC236}">
                <a16:creationId xmlns:a16="http://schemas.microsoft.com/office/drawing/2014/main" id="{277BC1A3-E9FC-5577-82B2-4E5AC9DCB7D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41989" name="Slide Number Placeholder 4">
            <a:extLst>
              <a:ext uri="{FF2B5EF4-FFF2-40B4-BE49-F238E27FC236}">
                <a16:creationId xmlns:a16="http://schemas.microsoft.com/office/drawing/2014/main" id="{E33F3B82-DA83-64C2-8035-5A4798DC1C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69010C22-C3B9-4A52-8BAF-4DE8C34E93E1}" type="slidenum">
              <a:rPr lang="en-US" altLang="en-US"/>
              <a:pPr fontAlgn="base">
                <a:spcBef>
                  <a:spcPct val="0"/>
                </a:spcBef>
                <a:spcAft>
                  <a:spcPct val="0"/>
                </a:spcAft>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3010" name="Object 4">
            <a:extLst>
              <a:ext uri="{FF2B5EF4-FFF2-40B4-BE49-F238E27FC236}">
                <a16:creationId xmlns:a16="http://schemas.microsoft.com/office/drawing/2014/main" id="{A4D675D4-C049-4183-C888-CEEFA5333288}"/>
              </a:ext>
            </a:extLst>
          </p:cNvPr>
          <p:cNvGraphicFramePr>
            <a:graphicFrameLocks noChangeAspect="1"/>
          </p:cNvGraphicFramePr>
          <p:nvPr/>
        </p:nvGraphicFramePr>
        <p:xfrm>
          <a:off x="1104900" y="185738"/>
          <a:ext cx="6934200" cy="6484937"/>
        </p:xfrm>
        <a:graphic>
          <a:graphicData uri="http://schemas.openxmlformats.org/presentationml/2006/ole">
            <mc:AlternateContent xmlns:mc="http://schemas.openxmlformats.org/markup-compatibility/2006">
              <mc:Choice xmlns:v="urn:schemas-microsoft-com:vml" Requires="v">
                <p:oleObj name="Bitmap Image" r:id="rId2" imgW="5601482" imgH="5238095" progId="Paint.Picture">
                  <p:embed/>
                </p:oleObj>
              </mc:Choice>
              <mc:Fallback>
                <p:oleObj name="Bitmap Image" r:id="rId2" imgW="5601482" imgH="5238095"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85738"/>
                        <a:ext cx="6934200" cy="648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1" name="Slide Number Placeholder 2">
            <a:extLst>
              <a:ext uri="{FF2B5EF4-FFF2-40B4-BE49-F238E27FC236}">
                <a16:creationId xmlns:a16="http://schemas.microsoft.com/office/drawing/2014/main" id="{22E6A4B8-5D02-8A29-E0E6-B61D5E6B06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2257E758-ECDE-4630-8267-B9E5999F58D6}" type="slidenum">
              <a:rPr lang="en-US" altLang="en-US"/>
              <a:pPr fontAlgn="base">
                <a:spcBef>
                  <a:spcPct val="0"/>
                </a:spcBef>
                <a:spcAft>
                  <a:spcPct val="0"/>
                </a:spcAft>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5" descr="C8FF34">
            <a:extLst>
              <a:ext uri="{FF2B5EF4-FFF2-40B4-BE49-F238E27FC236}">
                <a16:creationId xmlns:a16="http://schemas.microsoft.com/office/drawing/2014/main" id="{4CB76E77-4F0B-8878-662E-DD7C3DE74238}"/>
              </a:ext>
            </a:extLst>
          </p:cNvPr>
          <p:cNvSpPr>
            <a:spLocks noChangeAspect="1" noChangeArrowheads="1"/>
          </p:cNvSpPr>
          <p:nvPr/>
        </p:nvSpPr>
        <p:spPr bwMode="auto">
          <a:xfrm>
            <a:off x="2814638" y="1562100"/>
            <a:ext cx="35147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endParaRPr lang="en-US" altLang="en-US">
              <a:latin typeface="Arial" panose="020B0604020202020204" pitchFamily="34" charset="0"/>
            </a:endParaRPr>
          </a:p>
        </p:txBody>
      </p:sp>
      <p:graphicFrame>
        <p:nvGraphicFramePr>
          <p:cNvPr id="44035" name="Object 6">
            <a:extLst>
              <a:ext uri="{FF2B5EF4-FFF2-40B4-BE49-F238E27FC236}">
                <a16:creationId xmlns:a16="http://schemas.microsoft.com/office/drawing/2014/main" id="{E515906C-77D9-B60C-2B87-4E1943197E8A}"/>
              </a:ext>
            </a:extLst>
          </p:cNvPr>
          <p:cNvGraphicFramePr>
            <a:graphicFrameLocks noChangeAspect="1"/>
          </p:cNvGraphicFramePr>
          <p:nvPr/>
        </p:nvGraphicFramePr>
        <p:xfrm>
          <a:off x="1416050" y="76200"/>
          <a:ext cx="6311900" cy="6705600"/>
        </p:xfrm>
        <a:graphic>
          <a:graphicData uri="http://schemas.openxmlformats.org/presentationml/2006/ole">
            <mc:AlternateContent xmlns:mc="http://schemas.openxmlformats.org/markup-compatibility/2006">
              <mc:Choice xmlns:v="urn:schemas-microsoft-com:vml" Requires="v">
                <p:oleObj name="Bitmap Image" r:id="rId2" imgW="3514286" imgH="3734321" progId="Paint.Picture">
                  <p:embed/>
                </p:oleObj>
              </mc:Choice>
              <mc:Fallback>
                <p:oleObj name="Bitmap Image" r:id="rId2" imgW="3514286" imgH="3734321" progId="Paint.Picture">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76200"/>
                        <a:ext cx="63119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6" name="Slide Number Placeholder 2">
            <a:extLst>
              <a:ext uri="{FF2B5EF4-FFF2-40B4-BE49-F238E27FC236}">
                <a16:creationId xmlns:a16="http://schemas.microsoft.com/office/drawing/2014/main" id="{B1979B1D-CFC4-3735-35CE-32B6F4C537C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76F81122-8847-4EE3-A026-C588904B6F26}" type="slidenum">
              <a:rPr lang="en-US" altLang="en-US"/>
              <a:pPr fontAlgn="base">
                <a:spcBef>
                  <a:spcPct val="0"/>
                </a:spcBef>
                <a:spcAft>
                  <a:spcPct val="0"/>
                </a:spcAft>
              </a:pPr>
              <a:t>27</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5058" name="Object 4">
            <a:extLst>
              <a:ext uri="{FF2B5EF4-FFF2-40B4-BE49-F238E27FC236}">
                <a16:creationId xmlns:a16="http://schemas.microsoft.com/office/drawing/2014/main" id="{D098BA55-3DE0-984A-20E5-39ED0EAB1DCA}"/>
              </a:ext>
            </a:extLst>
          </p:cNvPr>
          <p:cNvGraphicFramePr>
            <a:graphicFrameLocks noChangeAspect="1"/>
          </p:cNvGraphicFramePr>
          <p:nvPr/>
        </p:nvGraphicFramePr>
        <p:xfrm>
          <a:off x="914400" y="66675"/>
          <a:ext cx="7315200" cy="6724650"/>
        </p:xfrm>
        <a:graphic>
          <a:graphicData uri="http://schemas.openxmlformats.org/presentationml/2006/ole">
            <mc:AlternateContent xmlns:mc="http://schemas.openxmlformats.org/markup-compatibility/2006">
              <mc:Choice xmlns:v="urn:schemas-microsoft-com:vml" Requires="v">
                <p:oleObj name="Bitmap Image" r:id="rId2" imgW="5668166" imgH="5210902" progId="Paint.Picture">
                  <p:embed/>
                </p:oleObj>
              </mc:Choice>
              <mc:Fallback>
                <p:oleObj name="Bitmap Image" r:id="rId2" imgW="5668166" imgH="5210902"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6675"/>
                        <a:ext cx="73152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59" name="Slide Number Placeholder 2">
            <a:extLst>
              <a:ext uri="{FF2B5EF4-FFF2-40B4-BE49-F238E27FC236}">
                <a16:creationId xmlns:a16="http://schemas.microsoft.com/office/drawing/2014/main" id="{2CC6803C-D586-83E0-885F-FBB38D18C9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01B3C9FD-0D21-4F57-8DAA-1EE6F7A6593F}" type="slidenum">
              <a:rPr lang="en-US" altLang="en-US"/>
              <a:pPr fontAlgn="base">
                <a:spcBef>
                  <a:spcPct val="0"/>
                </a:spcBef>
                <a:spcAft>
                  <a:spcPct val="0"/>
                </a:spcAft>
              </a:pPr>
              <a:t>28</a:t>
            </a:fld>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6082" name="Object 4">
            <a:extLst>
              <a:ext uri="{FF2B5EF4-FFF2-40B4-BE49-F238E27FC236}">
                <a16:creationId xmlns:a16="http://schemas.microsoft.com/office/drawing/2014/main" id="{E61EE6F9-391C-E274-1596-E0BBFB6761D4}"/>
              </a:ext>
            </a:extLst>
          </p:cNvPr>
          <p:cNvGraphicFramePr>
            <a:graphicFrameLocks noChangeAspect="1"/>
          </p:cNvGraphicFramePr>
          <p:nvPr/>
        </p:nvGraphicFramePr>
        <p:xfrm>
          <a:off x="0" y="692150"/>
          <a:ext cx="9144000" cy="5473700"/>
        </p:xfrm>
        <a:graphic>
          <a:graphicData uri="http://schemas.openxmlformats.org/presentationml/2006/ole">
            <mc:AlternateContent xmlns:mc="http://schemas.openxmlformats.org/markup-compatibility/2006">
              <mc:Choice xmlns:v="urn:schemas-microsoft-com:vml" Requires="v">
                <p:oleObj name="Bitmap Image" r:id="rId2" imgW="4580952" imgH="2742857" progId="Paint.Picture">
                  <p:embed/>
                </p:oleObj>
              </mc:Choice>
              <mc:Fallback>
                <p:oleObj name="Bitmap Image" r:id="rId2" imgW="4580952" imgH="2742857"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4000"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3" name="Slide Number Placeholder 2">
            <a:extLst>
              <a:ext uri="{FF2B5EF4-FFF2-40B4-BE49-F238E27FC236}">
                <a16:creationId xmlns:a16="http://schemas.microsoft.com/office/drawing/2014/main" id="{08B6B5A2-F498-9832-844A-993A016493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2E1E3612-5528-4C61-BE49-121C7F58E772}" type="slidenum">
              <a:rPr lang="en-US" altLang="en-US"/>
              <a:pPr fontAlgn="base">
                <a:spcBef>
                  <a:spcPct val="0"/>
                </a:spcBef>
                <a:spcAft>
                  <a:spcPct val="0"/>
                </a:spcAft>
              </a:pPr>
              <a:t>29</a:t>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8434" name="Object 4">
            <a:extLst>
              <a:ext uri="{FF2B5EF4-FFF2-40B4-BE49-F238E27FC236}">
                <a16:creationId xmlns:a16="http://schemas.microsoft.com/office/drawing/2014/main" id="{1DA3D9E9-1AF9-66ED-324A-4E9B7F8CBC6B}"/>
              </a:ext>
            </a:extLst>
          </p:cNvPr>
          <p:cNvGraphicFramePr>
            <a:graphicFrameLocks noChangeAspect="1"/>
          </p:cNvGraphicFramePr>
          <p:nvPr/>
        </p:nvGraphicFramePr>
        <p:xfrm>
          <a:off x="76200" y="304800"/>
          <a:ext cx="8991600" cy="6248400"/>
        </p:xfrm>
        <a:graphic>
          <a:graphicData uri="http://schemas.openxmlformats.org/presentationml/2006/ole">
            <mc:AlternateContent xmlns:mc="http://schemas.openxmlformats.org/markup-compatibility/2006">
              <mc:Choice xmlns:v="urn:schemas-microsoft-com:vml" Requires="v">
                <p:oleObj name="Bitmap Image" r:id="rId2" imgW="6811326" imgH="4734586" progId="Paint.Picture">
                  <p:embed/>
                </p:oleObj>
              </mc:Choice>
              <mc:Fallback>
                <p:oleObj name="Bitmap Image" r:id="rId2" imgW="6811326" imgH="4734586"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
                        <a:ext cx="8991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Slide Number Placeholder 2">
            <a:extLst>
              <a:ext uri="{FF2B5EF4-FFF2-40B4-BE49-F238E27FC236}">
                <a16:creationId xmlns:a16="http://schemas.microsoft.com/office/drawing/2014/main" id="{575EC943-E2D1-C3FC-1548-08D8D2A497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4AD4613E-D6E5-471D-8A5E-96124E77AEF7}" type="slidenum">
              <a:rPr lang="en-US" altLang="en-US"/>
              <a:pPr fontAlgn="base">
                <a:spcBef>
                  <a:spcPct val="0"/>
                </a:spcBef>
                <a:spcAft>
                  <a:spcPct val="0"/>
                </a:spcAft>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7106" name="Object 4">
            <a:extLst>
              <a:ext uri="{FF2B5EF4-FFF2-40B4-BE49-F238E27FC236}">
                <a16:creationId xmlns:a16="http://schemas.microsoft.com/office/drawing/2014/main" id="{7E390AE2-EDAD-5C93-C218-940E155C8FE1}"/>
              </a:ext>
            </a:extLst>
          </p:cNvPr>
          <p:cNvGraphicFramePr>
            <a:graphicFrameLocks noChangeAspect="1"/>
          </p:cNvGraphicFramePr>
          <p:nvPr/>
        </p:nvGraphicFramePr>
        <p:xfrm>
          <a:off x="1738313" y="176213"/>
          <a:ext cx="5667375" cy="6505575"/>
        </p:xfrm>
        <a:graphic>
          <a:graphicData uri="http://schemas.openxmlformats.org/presentationml/2006/ole">
            <mc:AlternateContent xmlns:mc="http://schemas.openxmlformats.org/markup-compatibility/2006">
              <mc:Choice xmlns:v="urn:schemas-microsoft-com:vml" Requires="v">
                <p:oleObj name="Bitmap Image" r:id="rId2" imgW="5668166" imgH="6504762" progId="Paint.Picture">
                  <p:embed/>
                </p:oleObj>
              </mc:Choice>
              <mc:Fallback>
                <p:oleObj name="Bitmap Image" r:id="rId2" imgW="5668166" imgH="6504762"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76213"/>
                        <a:ext cx="5667375"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7" name="Slide Number Placeholder 2">
            <a:extLst>
              <a:ext uri="{FF2B5EF4-FFF2-40B4-BE49-F238E27FC236}">
                <a16:creationId xmlns:a16="http://schemas.microsoft.com/office/drawing/2014/main" id="{CA88D2F9-1BEA-9FB9-1F91-5E89B9D5FF3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A7BB4677-2FBA-493D-868A-7A56CC7084D0}" type="slidenum">
              <a:rPr lang="en-US" altLang="en-US"/>
              <a:pPr fontAlgn="base">
                <a:spcBef>
                  <a:spcPct val="0"/>
                </a:spcBef>
                <a:spcAft>
                  <a:spcPct val="0"/>
                </a:spcAft>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8130" name="Object 4">
            <a:extLst>
              <a:ext uri="{FF2B5EF4-FFF2-40B4-BE49-F238E27FC236}">
                <a16:creationId xmlns:a16="http://schemas.microsoft.com/office/drawing/2014/main" id="{A8377CF5-6A89-23B4-C5D9-979CF5E550FA}"/>
              </a:ext>
            </a:extLst>
          </p:cNvPr>
          <p:cNvGraphicFramePr>
            <a:graphicFrameLocks noChangeAspect="1"/>
          </p:cNvGraphicFramePr>
          <p:nvPr/>
        </p:nvGraphicFramePr>
        <p:xfrm>
          <a:off x="-19050" y="823913"/>
          <a:ext cx="9144000" cy="5210175"/>
        </p:xfrm>
        <a:graphic>
          <a:graphicData uri="http://schemas.openxmlformats.org/presentationml/2006/ole">
            <mc:AlternateContent xmlns:mc="http://schemas.openxmlformats.org/markup-compatibility/2006">
              <mc:Choice xmlns:v="urn:schemas-microsoft-com:vml" Requires="v">
                <p:oleObj name="Bitmap Image" r:id="rId2" imgW="5733333" imgH="3266667" progId="Paint.Picture">
                  <p:embed/>
                </p:oleObj>
              </mc:Choice>
              <mc:Fallback>
                <p:oleObj name="Bitmap Image" r:id="rId2" imgW="5733333" imgH="3266667"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823913"/>
                        <a:ext cx="91440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1" name="Slide Number Placeholder 2">
            <a:extLst>
              <a:ext uri="{FF2B5EF4-FFF2-40B4-BE49-F238E27FC236}">
                <a16:creationId xmlns:a16="http://schemas.microsoft.com/office/drawing/2014/main" id="{C01C7CCB-49FC-57B9-77F2-B3FD835AA99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EE40AEA4-A730-47C3-9E51-FB30DB730AE8}" type="slidenum">
              <a:rPr lang="en-US" altLang="en-US"/>
              <a:pPr fontAlgn="base">
                <a:spcBef>
                  <a:spcPct val="0"/>
                </a:spcBef>
                <a:spcAft>
                  <a:spcPct val="0"/>
                </a:spcAft>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9154" name="Object 4">
            <a:extLst>
              <a:ext uri="{FF2B5EF4-FFF2-40B4-BE49-F238E27FC236}">
                <a16:creationId xmlns:a16="http://schemas.microsoft.com/office/drawing/2014/main" id="{AA6494D6-1494-7CF5-8D29-22D694300389}"/>
              </a:ext>
            </a:extLst>
          </p:cNvPr>
          <p:cNvGraphicFramePr>
            <a:graphicFrameLocks noChangeAspect="1"/>
          </p:cNvGraphicFramePr>
          <p:nvPr/>
        </p:nvGraphicFramePr>
        <p:xfrm>
          <a:off x="0" y="517525"/>
          <a:ext cx="9144000" cy="5822950"/>
        </p:xfrm>
        <a:graphic>
          <a:graphicData uri="http://schemas.openxmlformats.org/presentationml/2006/ole">
            <mc:AlternateContent xmlns:mc="http://schemas.openxmlformats.org/markup-compatibility/2006">
              <mc:Choice xmlns:v="urn:schemas-microsoft-com:vml" Requires="v">
                <p:oleObj name="Bitmap Image" r:id="rId2" imgW="5668166" imgH="3610479" progId="Paint.Picture">
                  <p:embed/>
                </p:oleObj>
              </mc:Choice>
              <mc:Fallback>
                <p:oleObj name="Bitmap Image" r:id="rId2" imgW="5668166" imgH="3610479"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7525"/>
                        <a:ext cx="9144000"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5" name="Slide Number Placeholder 2">
            <a:extLst>
              <a:ext uri="{FF2B5EF4-FFF2-40B4-BE49-F238E27FC236}">
                <a16:creationId xmlns:a16="http://schemas.microsoft.com/office/drawing/2014/main" id="{4AE6AF55-0C21-EF20-418B-AC2FDEEFE9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56626C3E-14C5-4AE7-B0DE-366C3AB31F38}" type="slidenum">
              <a:rPr lang="en-US" altLang="en-US"/>
              <a:pPr fontAlgn="base">
                <a:spcBef>
                  <a:spcPct val="0"/>
                </a:spcBef>
                <a:spcAft>
                  <a:spcPct val="0"/>
                </a:spcAft>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a:extLst>
              <a:ext uri="{FF2B5EF4-FFF2-40B4-BE49-F238E27FC236}">
                <a16:creationId xmlns:a16="http://schemas.microsoft.com/office/drawing/2014/main" id="{45CD0E9B-BE5B-A4D3-E671-F988EA9C20B8}"/>
              </a:ext>
            </a:extLst>
          </p:cNvPr>
          <p:cNvSpPr txBox="1">
            <a:spLocks noChangeArrowheads="1"/>
          </p:cNvSpPr>
          <p:nvPr/>
        </p:nvSpPr>
        <p:spPr bwMode="auto">
          <a:xfrm>
            <a:off x="2362200" y="2274888"/>
            <a:ext cx="441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sz="7200"/>
              <a:t>THANK YOU!</a:t>
            </a:r>
            <a:endParaRPr lang="en-IN" altLang="en-US" sz="7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6FB35DE-38F0-14A7-070E-F2AB41D9CAAD}"/>
              </a:ext>
            </a:extLst>
          </p:cNvPr>
          <p:cNvSpPr>
            <a:spLocks noGrp="1" noChangeArrowheads="1"/>
          </p:cNvSpPr>
          <p:nvPr>
            <p:ph type="title"/>
          </p:nvPr>
        </p:nvSpPr>
        <p:spPr/>
        <p:txBody>
          <a:bodyPr/>
          <a:lstStyle/>
          <a:p>
            <a:r>
              <a:rPr lang="en-US" altLang="en-US">
                <a:ln>
                  <a:noFill/>
                </a:ln>
              </a:rPr>
              <a:t>Extent &amp; Position</a:t>
            </a:r>
          </a:p>
        </p:txBody>
      </p:sp>
      <p:sp>
        <p:nvSpPr>
          <p:cNvPr id="19459" name="Rectangle 3">
            <a:extLst>
              <a:ext uri="{FF2B5EF4-FFF2-40B4-BE49-F238E27FC236}">
                <a16:creationId xmlns:a16="http://schemas.microsoft.com/office/drawing/2014/main" id="{C54D5F57-FABD-FE7A-EBCA-987A52267FFE}"/>
              </a:ext>
            </a:extLst>
          </p:cNvPr>
          <p:cNvSpPr>
            <a:spLocks noGrp="1" noChangeArrowheads="1"/>
          </p:cNvSpPr>
          <p:nvPr>
            <p:ph idx="1"/>
          </p:nvPr>
        </p:nvSpPr>
        <p:spPr/>
        <p:txBody>
          <a:bodyPr/>
          <a:lstStyle/>
          <a:p>
            <a:r>
              <a:rPr lang="en-US" altLang="en-US"/>
              <a:t>From base of skull to root of neck</a:t>
            </a:r>
          </a:p>
          <a:p>
            <a:r>
              <a:rPr lang="en-US" altLang="en-US"/>
              <a:t>It is wedged between </a:t>
            </a:r>
          </a:p>
          <a:p>
            <a:pPr lvl="2"/>
            <a:r>
              <a:rPr lang="en-US" altLang="en-US"/>
              <a:t>Investing</a:t>
            </a:r>
          </a:p>
          <a:p>
            <a:pPr lvl="2"/>
            <a:r>
              <a:rPr lang="en-US" altLang="en-US"/>
              <a:t>Pretracheal </a:t>
            </a:r>
          </a:p>
          <a:p>
            <a:pPr lvl="2"/>
            <a:r>
              <a:rPr lang="en-US" altLang="en-US"/>
              <a:t>Prevertebral  fascia.</a:t>
            </a:r>
          </a:p>
          <a:p>
            <a:pPr lvl="2"/>
            <a:r>
              <a:rPr lang="en-US" altLang="en-US"/>
              <a:t>It receives contribution from each.</a:t>
            </a:r>
          </a:p>
        </p:txBody>
      </p:sp>
      <p:sp>
        <p:nvSpPr>
          <p:cNvPr id="19460" name="Footer Placeholder 3">
            <a:extLst>
              <a:ext uri="{FF2B5EF4-FFF2-40B4-BE49-F238E27FC236}">
                <a16:creationId xmlns:a16="http://schemas.microsoft.com/office/drawing/2014/main" id="{1807B6C2-DB14-E5F6-C501-BD4F19DAA71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19461" name="Slide Number Placeholder 4">
            <a:extLst>
              <a:ext uri="{FF2B5EF4-FFF2-40B4-BE49-F238E27FC236}">
                <a16:creationId xmlns:a16="http://schemas.microsoft.com/office/drawing/2014/main" id="{F39DB874-F237-65F4-DF7A-282042E45E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AB1E429D-A5CC-4B54-8F5C-3A82690AB048}" type="slidenum">
              <a:rPr lang="en-US" altLang="en-US"/>
              <a:pPr fontAlgn="base">
                <a:spcBef>
                  <a:spcPct val="0"/>
                </a:spcBef>
                <a:spcAft>
                  <a:spcPct val="0"/>
                </a:spcAft>
              </a:pPr>
              <a:t>4</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482" name="Picture 4" descr="DCF1">
            <a:extLst>
              <a:ext uri="{FF2B5EF4-FFF2-40B4-BE49-F238E27FC236}">
                <a16:creationId xmlns:a16="http://schemas.microsoft.com/office/drawing/2014/main" id="{2233A58C-D1EB-A4F3-7959-91A1DE82D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963"/>
            <a:ext cx="91440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53766065-FA5C-BFDF-8C6F-27750D587B8C}"/>
              </a:ext>
            </a:extLst>
          </p:cNvPr>
          <p:cNvSpPr>
            <a:spLocks noChangeArrowheads="1"/>
          </p:cNvSpPr>
          <p:nvPr/>
        </p:nvSpPr>
        <p:spPr bwMode="auto">
          <a:xfrm>
            <a:off x="1752600" y="5334000"/>
            <a:ext cx="16002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endParaRPr lang="en-US" altLang="en-US">
              <a:latin typeface="Arial" panose="020B0604020202020204" pitchFamily="34" charset="0"/>
            </a:endParaRPr>
          </a:p>
        </p:txBody>
      </p:sp>
      <p:sp>
        <p:nvSpPr>
          <p:cNvPr id="20484" name="Slide Number Placeholder 2">
            <a:extLst>
              <a:ext uri="{FF2B5EF4-FFF2-40B4-BE49-F238E27FC236}">
                <a16:creationId xmlns:a16="http://schemas.microsoft.com/office/drawing/2014/main" id="{E0B8BF67-24B9-B1E7-C747-A566CF57E8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45E863CA-0E15-4B37-A355-54633D9E8E54}" type="slidenum">
              <a:rPr lang="en-US" altLang="en-US"/>
              <a:pPr fontAlgn="base">
                <a:spcBef>
                  <a:spcPct val="0"/>
                </a:spcBef>
                <a:spcAft>
                  <a:spcPct val="0"/>
                </a:spcAft>
              </a:pPr>
              <a:t>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4" descr="DCF">
            <a:extLst>
              <a:ext uri="{FF2B5EF4-FFF2-40B4-BE49-F238E27FC236}">
                <a16:creationId xmlns:a16="http://schemas.microsoft.com/office/drawing/2014/main" id="{9D0667A8-71C6-F33D-5407-A882EB103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8525"/>
            <a:ext cx="91440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a:extLst>
              <a:ext uri="{FF2B5EF4-FFF2-40B4-BE49-F238E27FC236}">
                <a16:creationId xmlns:a16="http://schemas.microsoft.com/office/drawing/2014/main" id="{15B68719-26B3-0AFB-EA70-5117CF0AB030}"/>
              </a:ext>
            </a:extLst>
          </p:cNvPr>
          <p:cNvSpPr>
            <a:spLocks noChangeArrowheads="1"/>
          </p:cNvSpPr>
          <p:nvPr/>
        </p:nvSpPr>
        <p:spPr bwMode="auto">
          <a:xfrm>
            <a:off x="609600" y="5257800"/>
            <a:ext cx="1143000" cy="2286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endParaRPr lang="en-US" altLang="en-US">
              <a:latin typeface="Arial" panose="020B0604020202020204" pitchFamily="34" charset="0"/>
            </a:endParaRPr>
          </a:p>
        </p:txBody>
      </p:sp>
      <p:sp>
        <p:nvSpPr>
          <p:cNvPr id="21508" name="Slide Number Placeholder 2">
            <a:extLst>
              <a:ext uri="{FF2B5EF4-FFF2-40B4-BE49-F238E27FC236}">
                <a16:creationId xmlns:a16="http://schemas.microsoft.com/office/drawing/2014/main" id="{A34F3C29-904D-527A-944F-82FE3BFD64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043A78AE-88E7-414D-9716-ACAF15C964A4}" type="slidenum">
              <a:rPr lang="en-US" altLang="en-US"/>
              <a:pPr fontAlgn="base">
                <a:spcBef>
                  <a:spcPct val="0"/>
                </a:spcBef>
                <a:spcAft>
                  <a:spcPct val="0"/>
                </a:spcAft>
              </a:pPr>
              <a:t>6</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3FAD9EA-FBBF-1509-7631-149C75E0C587}"/>
              </a:ext>
            </a:extLst>
          </p:cNvPr>
          <p:cNvSpPr>
            <a:spLocks noGrp="1" noChangeArrowheads="1"/>
          </p:cNvSpPr>
          <p:nvPr>
            <p:ph type="title"/>
          </p:nvPr>
        </p:nvSpPr>
        <p:spPr/>
        <p:txBody>
          <a:bodyPr/>
          <a:lstStyle/>
          <a:p>
            <a:r>
              <a:rPr lang="en-US" altLang="en-US">
                <a:ln>
                  <a:noFill/>
                </a:ln>
              </a:rPr>
              <a:t>Contents</a:t>
            </a:r>
          </a:p>
        </p:txBody>
      </p:sp>
      <p:sp>
        <p:nvSpPr>
          <p:cNvPr id="20483" name="Rectangle 3">
            <a:extLst>
              <a:ext uri="{FF2B5EF4-FFF2-40B4-BE49-F238E27FC236}">
                <a16:creationId xmlns:a16="http://schemas.microsoft.com/office/drawing/2014/main" id="{1BF5A7E0-8DEB-FBF5-87E5-CB2F63E62E36}"/>
              </a:ext>
            </a:extLst>
          </p:cNvPr>
          <p:cNvSpPr>
            <a:spLocks noGrp="1" noChangeArrowheads="1"/>
          </p:cNvSpPr>
          <p:nvPr>
            <p:ph idx="1"/>
          </p:nvPr>
        </p:nvSpPr>
        <p:spPr/>
        <p:txBody>
          <a:bodyPr rtlCol="0">
            <a:normAutofit fontScale="55000" lnSpcReduction="20000"/>
          </a:bodyPr>
          <a:lstStyle/>
          <a:p>
            <a:pPr fontAlgn="auto">
              <a:buFont typeface="Arial"/>
              <a:buChar char="•"/>
              <a:defRPr/>
            </a:pPr>
            <a:r>
              <a:rPr lang="en-US" altLang="en-US" dirty="0">
                <a:solidFill>
                  <a:schemeClr val="tx1">
                    <a:lumMod val="85000"/>
                    <a:lumOff val="15000"/>
                  </a:schemeClr>
                </a:solidFill>
              </a:rPr>
              <a:t>In upper neck</a:t>
            </a:r>
          </a:p>
          <a:p>
            <a:pPr fontAlgn="auto">
              <a:buFont typeface="Arial"/>
              <a:buChar char="•"/>
              <a:defRPr/>
            </a:pPr>
            <a:r>
              <a:rPr lang="en-US" altLang="en-US" dirty="0">
                <a:solidFill>
                  <a:schemeClr val="tx1">
                    <a:lumMod val="85000"/>
                    <a:lumOff val="15000"/>
                  </a:schemeClr>
                </a:solidFill>
              </a:rPr>
              <a:t>Internal carotid artery(lateral)</a:t>
            </a:r>
          </a:p>
          <a:p>
            <a:pPr lvl="1" fontAlgn="auto">
              <a:buFont typeface="Arial"/>
              <a:buChar char="•"/>
              <a:defRPr/>
            </a:pPr>
            <a:r>
              <a:rPr lang="en-US" altLang="en-US" dirty="0">
                <a:solidFill>
                  <a:schemeClr val="tx1">
                    <a:lumMod val="85000"/>
                    <a:lumOff val="15000"/>
                  </a:schemeClr>
                </a:solidFill>
              </a:rPr>
              <a:t>sympathetic nerve fibers (carotid periarterial plexuses).</a:t>
            </a:r>
          </a:p>
          <a:p>
            <a:pPr fontAlgn="auto">
              <a:buFont typeface="Arial"/>
              <a:buChar char="•"/>
              <a:defRPr/>
            </a:pPr>
            <a:r>
              <a:rPr lang="en-US" altLang="en-US" dirty="0">
                <a:solidFill>
                  <a:schemeClr val="tx1">
                    <a:lumMod val="85000"/>
                    <a:lumOff val="15000"/>
                  </a:schemeClr>
                </a:solidFill>
              </a:rPr>
              <a:t>Internal jugular vein</a:t>
            </a:r>
          </a:p>
          <a:p>
            <a:pPr fontAlgn="auto">
              <a:buFont typeface="Arial"/>
              <a:buChar char="•"/>
              <a:defRPr/>
            </a:pPr>
            <a:r>
              <a:rPr lang="en-US" altLang="en-US" dirty="0" err="1">
                <a:solidFill>
                  <a:schemeClr val="tx1">
                    <a:lumMod val="85000"/>
                    <a:lumOff val="15000"/>
                  </a:schemeClr>
                </a:solidFill>
              </a:rPr>
              <a:t>Vagus</a:t>
            </a:r>
            <a:r>
              <a:rPr lang="en-US" altLang="en-US" dirty="0">
                <a:solidFill>
                  <a:schemeClr val="tx1">
                    <a:lumMod val="85000"/>
                    <a:lumOff val="15000"/>
                  </a:schemeClr>
                </a:solidFill>
              </a:rPr>
              <a:t> nerve</a:t>
            </a:r>
          </a:p>
          <a:p>
            <a:pPr lvl="1" fontAlgn="auto">
              <a:buFont typeface="Arial"/>
              <a:buChar char="•"/>
              <a:defRPr/>
            </a:pPr>
            <a:r>
              <a:rPr lang="en-US" altLang="en-US" dirty="0">
                <a:solidFill>
                  <a:schemeClr val="tx1">
                    <a:lumMod val="85000"/>
                    <a:lumOff val="15000"/>
                  </a:schemeClr>
                </a:solidFill>
              </a:rPr>
              <a:t>the carotid sinus nerve</a:t>
            </a:r>
          </a:p>
          <a:p>
            <a:pPr fontAlgn="auto">
              <a:buFont typeface="Arial"/>
              <a:buChar char="•"/>
              <a:defRPr/>
            </a:pPr>
            <a:r>
              <a:rPr lang="en-US" altLang="en-US" dirty="0">
                <a:solidFill>
                  <a:schemeClr val="tx1">
                    <a:lumMod val="85000"/>
                    <a:lumOff val="15000"/>
                  </a:schemeClr>
                </a:solidFill>
              </a:rPr>
              <a:t>Constituents of </a:t>
            </a:r>
            <a:r>
              <a:rPr lang="en-US" altLang="en-US" dirty="0" err="1">
                <a:solidFill>
                  <a:schemeClr val="tx1">
                    <a:lumMod val="85000"/>
                    <a:lumOff val="15000"/>
                  </a:schemeClr>
                </a:solidFill>
              </a:rPr>
              <a:t>ansa</a:t>
            </a:r>
            <a:r>
              <a:rPr lang="en-US" altLang="en-US" dirty="0">
                <a:solidFill>
                  <a:schemeClr val="tx1">
                    <a:lumMod val="85000"/>
                    <a:lumOff val="15000"/>
                  </a:schemeClr>
                </a:solidFill>
              </a:rPr>
              <a:t> cervicalis</a:t>
            </a:r>
          </a:p>
          <a:p>
            <a:pPr fontAlgn="auto">
              <a:buFont typeface="Arial"/>
              <a:buChar char="•"/>
              <a:defRPr/>
            </a:pPr>
            <a:r>
              <a:rPr lang="en-US" altLang="en-US" dirty="0">
                <a:solidFill>
                  <a:schemeClr val="tx1">
                    <a:lumMod val="85000"/>
                    <a:lumOff val="15000"/>
                  </a:schemeClr>
                </a:solidFill>
              </a:rPr>
              <a:t>In lower neck</a:t>
            </a:r>
          </a:p>
          <a:p>
            <a:pPr fontAlgn="auto">
              <a:buFont typeface="Arial"/>
              <a:buChar char="•"/>
              <a:defRPr/>
            </a:pPr>
            <a:r>
              <a:rPr lang="en-US" altLang="en-US" dirty="0">
                <a:solidFill>
                  <a:schemeClr val="tx1">
                    <a:lumMod val="85000"/>
                    <a:lumOff val="15000"/>
                  </a:schemeClr>
                </a:solidFill>
              </a:rPr>
              <a:t>Same except common carotid artery instead of internal carotid artery.</a:t>
            </a:r>
          </a:p>
          <a:p>
            <a:pPr fontAlgn="auto">
              <a:buFont typeface="Arial"/>
              <a:buChar char="•"/>
              <a:defRPr/>
            </a:pPr>
            <a:r>
              <a:rPr lang="en-US" altLang="en-US" dirty="0">
                <a:solidFill>
                  <a:schemeClr val="tx1">
                    <a:lumMod val="85000"/>
                    <a:lumOff val="15000"/>
                  </a:schemeClr>
                </a:solidFill>
              </a:rPr>
              <a:t>Common carotid artery bifurcates at upper part (border) of thyroid cartilage(between C3&amp; C4).</a:t>
            </a:r>
          </a:p>
          <a:p>
            <a:pPr fontAlgn="auto">
              <a:buFont typeface="Arial"/>
              <a:buChar char="•"/>
              <a:defRPr/>
            </a:pPr>
            <a:r>
              <a:rPr lang="en-US" altLang="en-US" dirty="0">
                <a:solidFill>
                  <a:schemeClr val="tx1">
                    <a:lumMod val="85000"/>
                    <a:lumOff val="15000"/>
                  </a:schemeClr>
                </a:solidFill>
              </a:rPr>
              <a:t>Lymph vessels &amp; some deep  cervical lymph nodes.</a:t>
            </a:r>
          </a:p>
        </p:txBody>
      </p:sp>
      <p:sp>
        <p:nvSpPr>
          <p:cNvPr id="22532" name="Footer Placeholder 3">
            <a:extLst>
              <a:ext uri="{FF2B5EF4-FFF2-40B4-BE49-F238E27FC236}">
                <a16:creationId xmlns:a16="http://schemas.microsoft.com/office/drawing/2014/main" id="{F54C1565-280F-576C-9531-F0BCFC8104A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22533" name="Slide Number Placeholder 4">
            <a:extLst>
              <a:ext uri="{FF2B5EF4-FFF2-40B4-BE49-F238E27FC236}">
                <a16:creationId xmlns:a16="http://schemas.microsoft.com/office/drawing/2014/main" id="{E19B018B-75B8-EA5F-5B5F-70BC4D3A41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48B8A578-86E3-4A87-B787-D99F10C2C60E}" type="slidenum">
              <a:rPr lang="en-US" altLang="en-US"/>
              <a:pPr fontAlgn="base">
                <a:spcBef>
                  <a:spcPct val="0"/>
                </a:spcBef>
                <a:spcAft>
                  <a:spcPct val="0"/>
                </a:spcAft>
              </a:pPr>
              <a:t>7</a:t>
            </a:fld>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7EF2C094-46BB-70B5-DD1E-9D3C72008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419100"/>
            <a:ext cx="87693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Slide Number Placeholder 4">
            <a:extLst>
              <a:ext uri="{FF2B5EF4-FFF2-40B4-BE49-F238E27FC236}">
                <a16:creationId xmlns:a16="http://schemas.microsoft.com/office/drawing/2014/main" id="{1623272A-A789-64B5-1ADA-E79763E0A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4A46D5D6-F06B-40BA-A17D-7F833873BD58}" type="slidenum">
              <a:rPr lang="en-US" altLang="en-US"/>
              <a:pPr fontAlgn="base">
                <a:spcBef>
                  <a:spcPct val="0"/>
                </a:spcBef>
                <a:spcAft>
                  <a:spcPct val="0"/>
                </a:spcAft>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
            <a:extLst>
              <a:ext uri="{FF2B5EF4-FFF2-40B4-BE49-F238E27FC236}">
                <a16:creationId xmlns:a16="http://schemas.microsoft.com/office/drawing/2014/main" id="{99731BE5-942F-DD3F-1299-37F0C6C5E62A}"/>
              </a:ext>
            </a:extLst>
          </p:cNvPr>
          <p:cNvSpPr>
            <a:spLocks noChangeArrowheads="1"/>
          </p:cNvSpPr>
          <p:nvPr/>
        </p:nvSpPr>
        <p:spPr bwMode="auto">
          <a:xfrm>
            <a:off x="3843338" y="2520950"/>
            <a:ext cx="1447800" cy="15240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endParaRPr lang="en-US" altLang="en-US">
              <a:latin typeface="Garamond (Body)"/>
            </a:endParaRPr>
          </a:p>
        </p:txBody>
      </p:sp>
      <p:sp>
        <p:nvSpPr>
          <p:cNvPr id="24579" name="Rectangle 3">
            <a:extLst>
              <a:ext uri="{FF2B5EF4-FFF2-40B4-BE49-F238E27FC236}">
                <a16:creationId xmlns:a16="http://schemas.microsoft.com/office/drawing/2014/main" id="{CDEB0057-2570-00D1-114E-13895058B523}"/>
              </a:ext>
            </a:extLst>
          </p:cNvPr>
          <p:cNvSpPr>
            <a:spLocks noChangeArrowheads="1"/>
          </p:cNvSpPr>
          <p:nvPr/>
        </p:nvSpPr>
        <p:spPr bwMode="auto">
          <a:xfrm>
            <a:off x="3524250" y="1185863"/>
            <a:ext cx="209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b="1">
                <a:latin typeface="Garamond (Body)"/>
              </a:rPr>
              <a:t>Infratemporal fossa</a:t>
            </a:r>
          </a:p>
        </p:txBody>
      </p:sp>
      <p:sp>
        <p:nvSpPr>
          <p:cNvPr id="24580" name="Rectangle 4">
            <a:extLst>
              <a:ext uri="{FF2B5EF4-FFF2-40B4-BE49-F238E27FC236}">
                <a16:creationId xmlns:a16="http://schemas.microsoft.com/office/drawing/2014/main" id="{5078BF28-120F-11C3-C4AA-2B57C5B3F5FA}"/>
              </a:ext>
            </a:extLst>
          </p:cNvPr>
          <p:cNvSpPr>
            <a:spLocks noChangeArrowheads="1"/>
          </p:cNvSpPr>
          <p:nvPr/>
        </p:nvSpPr>
        <p:spPr bwMode="auto">
          <a:xfrm>
            <a:off x="4070350" y="1817688"/>
            <a:ext cx="99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b="1">
                <a:solidFill>
                  <a:srgbClr val="FF0000"/>
                </a:solidFill>
                <a:latin typeface="Garamond (Body)"/>
              </a:rPr>
              <a:t>Anterior</a:t>
            </a:r>
          </a:p>
        </p:txBody>
      </p:sp>
      <p:sp>
        <p:nvSpPr>
          <p:cNvPr id="24581" name="Rectangle 5">
            <a:extLst>
              <a:ext uri="{FF2B5EF4-FFF2-40B4-BE49-F238E27FC236}">
                <a16:creationId xmlns:a16="http://schemas.microsoft.com/office/drawing/2014/main" id="{F62C1A0E-4E97-9ED8-93B9-7B487D5FC0E1}"/>
              </a:ext>
            </a:extLst>
          </p:cNvPr>
          <p:cNvSpPr>
            <a:spLocks noChangeArrowheads="1"/>
          </p:cNvSpPr>
          <p:nvPr/>
        </p:nvSpPr>
        <p:spPr bwMode="auto">
          <a:xfrm>
            <a:off x="4038600" y="4311650"/>
            <a:ext cx="1057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r>
              <a:rPr lang="en-US" altLang="en-US" b="1">
                <a:solidFill>
                  <a:srgbClr val="FF0000"/>
                </a:solidFill>
                <a:latin typeface="Garamond (Body)"/>
              </a:rPr>
              <a:t>Posterior</a:t>
            </a:r>
          </a:p>
        </p:txBody>
      </p:sp>
      <p:sp>
        <p:nvSpPr>
          <p:cNvPr id="24582" name="Rectangle 6">
            <a:extLst>
              <a:ext uri="{FF2B5EF4-FFF2-40B4-BE49-F238E27FC236}">
                <a16:creationId xmlns:a16="http://schemas.microsoft.com/office/drawing/2014/main" id="{04C54CFC-1C32-9948-E444-658FDDCF9740}"/>
              </a:ext>
            </a:extLst>
          </p:cNvPr>
          <p:cNvSpPr>
            <a:spLocks noChangeArrowheads="1"/>
          </p:cNvSpPr>
          <p:nvPr/>
        </p:nvSpPr>
        <p:spPr bwMode="auto">
          <a:xfrm>
            <a:off x="996950" y="3603625"/>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b="1">
                <a:latin typeface="Garamond (Body)"/>
              </a:rPr>
              <a:t>Deepest part of parotid</a:t>
            </a:r>
          </a:p>
          <a:p>
            <a:pPr eaLnBrk="1" hangingPunct="1"/>
            <a:r>
              <a:rPr lang="en-US" altLang="en-US" b="1">
                <a:latin typeface="Garamond (Body)"/>
              </a:rPr>
              <a:t>gland partly separated by styloid process &amp; its 3 muscles</a:t>
            </a:r>
          </a:p>
        </p:txBody>
      </p:sp>
      <p:sp>
        <p:nvSpPr>
          <p:cNvPr id="24583" name="Rectangle 7">
            <a:extLst>
              <a:ext uri="{FF2B5EF4-FFF2-40B4-BE49-F238E27FC236}">
                <a16:creationId xmlns:a16="http://schemas.microsoft.com/office/drawing/2014/main" id="{5E2F9D30-EFE9-E318-2EE6-6D8188239EEF}"/>
              </a:ext>
            </a:extLst>
          </p:cNvPr>
          <p:cNvSpPr>
            <a:spLocks noChangeArrowheads="1"/>
          </p:cNvSpPr>
          <p:nvPr/>
        </p:nvSpPr>
        <p:spPr bwMode="auto">
          <a:xfrm>
            <a:off x="6543675" y="3243263"/>
            <a:ext cx="1039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b="1">
                <a:solidFill>
                  <a:srgbClr val="FF0000"/>
                </a:solidFill>
                <a:latin typeface="Garamond (Body)"/>
              </a:rPr>
              <a:t>Medially</a:t>
            </a:r>
          </a:p>
        </p:txBody>
      </p:sp>
      <p:sp>
        <p:nvSpPr>
          <p:cNvPr id="24584" name="Rectangle 8">
            <a:extLst>
              <a:ext uri="{FF2B5EF4-FFF2-40B4-BE49-F238E27FC236}">
                <a16:creationId xmlns:a16="http://schemas.microsoft.com/office/drawing/2014/main" id="{AA911185-94FE-A01E-3AB8-AAA4F9791073}"/>
              </a:ext>
            </a:extLst>
          </p:cNvPr>
          <p:cNvSpPr>
            <a:spLocks noChangeArrowheads="1"/>
          </p:cNvSpPr>
          <p:nvPr/>
        </p:nvSpPr>
        <p:spPr bwMode="auto">
          <a:xfrm>
            <a:off x="2003425" y="4775200"/>
            <a:ext cx="506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b="1">
                <a:latin typeface="Garamond (Body)"/>
              </a:rPr>
              <a:t>Cervical  sympathetic trunk on prevertebral fascia</a:t>
            </a:r>
          </a:p>
        </p:txBody>
      </p:sp>
      <p:sp>
        <p:nvSpPr>
          <p:cNvPr id="24585" name="Text Box 9">
            <a:extLst>
              <a:ext uri="{FF2B5EF4-FFF2-40B4-BE49-F238E27FC236}">
                <a16:creationId xmlns:a16="http://schemas.microsoft.com/office/drawing/2014/main" id="{5465A670-AD73-6DE7-DAAF-0854871B4C72}"/>
              </a:ext>
            </a:extLst>
          </p:cNvPr>
          <p:cNvSpPr txBox="1">
            <a:spLocks noChangeArrowheads="1"/>
          </p:cNvSpPr>
          <p:nvPr/>
        </p:nvSpPr>
        <p:spPr bwMode="auto">
          <a:xfrm>
            <a:off x="4038600" y="2971800"/>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spcBef>
                <a:spcPct val="50000"/>
              </a:spcBef>
            </a:pPr>
            <a:r>
              <a:rPr lang="en-US" altLang="en-US">
                <a:latin typeface="Garamond (Body)"/>
              </a:rPr>
              <a:t>Carotid sheath</a:t>
            </a:r>
          </a:p>
        </p:txBody>
      </p:sp>
      <p:sp>
        <p:nvSpPr>
          <p:cNvPr id="24586" name="TextBox 1">
            <a:extLst>
              <a:ext uri="{FF2B5EF4-FFF2-40B4-BE49-F238E27FC236}">
                <a16:creationId xmlns:a16="http://schemas.microsoft.com/office/drawing/2014/main" id="{0CAAB52F-25BE-7D1C-EE24-076B1E8CAA48}"/>
              </a:ext>
            </a:extLst>
          </p:cNvPr>
          <p:cNvSpPr txBox="1">
            <a:spLocks noChangeArrowheads="1"/>
          </p:cNvSpPr>
          <p:nvPr/>
        </p:nvSpPr>
        <p:spPr bwMode="auto">
          <a:xfrm>
            <a:off x="6543675" y="3613150"/>
            <a:ext cx="1039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latin typeface="Garamond (Body)"/>
              </a:rPr>
              <a:t>Pharynx</a:t>
            </a:r>
            <a:endParaRPr lang="en-IN" altLang="en-US"/>
          </a:p>
        </p:txBody>
      </p:sp>
      <p:sp>
        <p:nvSpPr>
          <p:cNvPr id="24587" name="TextBox 2">
            <a:extLst>
              <a:ext uri="{FF2B5EF4-FFF2-40B4-BE49-F238E27FC236}">
                <a16:creationId xmlns:a16="http://schemas.microsoft.com/office/drawing/2014/main" id="{BA16F3FF-1261-E1E5-A320-8C385517217F}"/>
              </a:ext>
            </a:extLst>
          </p:cNvPr>
          <p:cNvSpPr txBox="1">
            <a:spLocks noChangeArrowheads="1"/>
          </p:cNvSpPr>
          <p:nvPr/>
        </p:nvSpPr>
        <p:spPr bwMode="auto">
          <a:xfrm>
            <a:off x="1625600" y="3243263"/>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solidFill>
                  <a:srgbClr val="FF0000"/>
                </a:solidFill>
                <a:latin typeface="Garamond (Body)"/>
              </a:rPr>
              <a:t>Laterally</a:t>
            </a:r>
            <a:endParaRPr lang="en-IN" altLang="en-US"/>
          </a:p>
        </p:txBody>
      </p:sp>
      <p:sp>
        <p:nvSpPr>
          <p:cNvPr id="24588" name="Footer Placeholder 3">
            <a:extLst>
              <a:ext uri="{FF2B5EF4-FFF2-40B4-BE49-F238E27FC236}">
                <a16:creationId xmlns:a16="http://schemas.microsoft.com/office/drawing/2014/main" id="{6E758049-45F7-4957-8EEE-16EF6AD8E30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a:t>MBBSPPT.COM</a:t>
            </a:r>
          </a:p>
        </p:txBody>
      </p:sp>
      <p:sp>
        <p:nvSpPr>
          <p:cNvPr id="24589" name="Slide Number Placeholder 4">
            <a:extLst>
              <a:ext uri="{FF2B5EF4-FFF2-40B4-BE49-F238E27FC236}">
                <a16:creationId xmlns:a16="http://schemas.microsoft.com/office/drawing/2014/main" id="{AB45A634-18F7-47FB-A1CA-1362F38DB62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ABA364DD-826F-4D45-A76B-4E4154E253EF}" type="slidenum">
              <a:rPr lang="en-US" altLang="en-US"/>
              <a:pPr fontAlgn="base">
                <a:spcBef>
                  <a:spcPct val="0"/>
                </a:spcBef>
                <a:spcAft>
                  <a:spcPct val="0"/>
                </a:spcAft>
              </a:pPr>
              <a:t>9</a:t>
            </a:fld>
            <a:endParaRPr lang="en-US" altLang="en-US"/>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181</TotalTime>
  <Words>904</Words>
  <Application>Microsoft Office PowerPoint</Application>
  <PresentationFormat>On-screen Show (4:3)</PresentationFormat>
  <Paragraphs>149</Paragraphs>
  <Slides>33</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Garamond</vt:lpstr>
      <vt:lpstr>Arial</vt:lpstr>
      <vt:lpstr>Calibri</vt:lpstr>
      <vt:lpstr>Garamond (Body)</vt:lpstr>
      <vt:lpstr>Organic</vt:lpstr>
      <vt:lpstr>Bitmap Image</vt:lpstr>
      <vt:lpstr>Carotid Sheath</vt:lpstr>
      <vt:lpstr>PowerPoint Presentation</vt:lpstr>
      <vt:lpstr>PowerPoint Presentation</vt:lpstr>
      <vt:lpstr>Extent &amp; Position</vt:lpstr>
      <vt:lpstr>PowerPoint Presentation</vt:lpstr>
      <vt:lpstr>PowerPoint Presentation</vt:lpstr>
      <vt:lpstr>Contents</vt:lpstr>
      <vt:lpstr>PowerPoint Presentation</vt:lpstr>
      <vt:lpstr>PowerPoint Presentation</vt:lpstr>
      <vt:lpstr>PowerPoint Presentation</vt:lpstr>
      <vt:lpstr>The Carotid Sheath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 of the Internal Carotid Artery in the Neck</vt:lpstr>
      <vt:lpstr>Branches of Internal Carotid Artery</vt:lpstr>
      <vt:lpstr>PowerPoint Presentation</vt:lpstr>
      <vt:lpstr>PowerPoint Presentation</vt:lpstr>
      <vt:lpstr>Internal Jugular Vein</vt:lpstr>
      <vt:lpstr>Relations of the Internal Jugular Vein</vt:lpstr>
      <vt:lpstr>Tributaries of the Internal Jugular Vein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Crotid sheath</dc:title>
  <dc:creator>idrees</dc:creator>
  <cp:lastModifiedBy>Rajesh Patel</cp:lastModifiedBy>
  <cp:revision>54</cp:revision>
  <dcterms:created xsi:type="dcterms:W3CDTF">2008-10-15T07:45:52Z</dcterms:created>
  <dcterms:modified xsi:type="dcterms:W3CDTF">2024-06-02T19:20:02Z</dcterms:modified>
</cp:coreProperties>
</file>