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4" r:id="rId8"/>
    <p:sldId id="272" r:id="rId9"/>
    <p:sldId id="266" r:id="rId10"/>
    <p:sldId id="267" r:id="rId11"/>
    <p:sldId id="268" r:id="rId12"/>
    <p:sldId id="269" r:id="rId13"/>
    <p:sldId id="270" r:id="rId14"/>
    <p:sldId id="271" r:id="rId15"/>
    <p:sldId id="265" r:id="rId1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3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E2DBCA"/>
            </a:gs>
            <a:gs pos="77000">
              <a:srgbClr val="CAC3B1"/>
            </a:gs>
            <a:gs pos="100000">
              <a:srgbClr val="C1BBAB"/>
            </a:gs>
          </a:gsLst>
          <a:lin ang="540000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5CA3C1-D00F-5C27-D37E-5F6F71A4535B}"/>
              </a:ext>
            </a:extLst>
          </p:cNvPr>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B138D210-2608-4ADB-EB65-154C9F284C31}"/>
              </a:ext>
            </a:extLst>
          </p:cNvPr>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6" name="Rectangle 5">
            <a:extLst>
              <a:ext uri="{FF2B5EF4-FFF2-40B4-BE49-F238E27FC236}">
                <a16:creationId xmlns:a16="http://schemas.microsoft.com/office/drawing/2014/main" id="{FC46363D-16EC-CCB5-AFC5-5486293DBD89}"/>
              </a:ext>
            </a:extLst>
          </p:cNvPr>
          <p:cNvSpPr/>
          <p:nvPr/>
        </p:nvSpPr>
        <p:spPr>
          <a:xfrm>
            <a:off x="1087438" y="1385888"/>
            <a:ext cx="6969125" cy="4086225"/>
          </a:xfrm>
          <a:prstGeom prst="rect">
            <a:avLst/>
          </a:prstGeom>
          <a:noFill/>
          <a:ln w="6350" cap="sq" cmpd="sng" algn="ctr">
            <a:solidFill>
              <a:schemeClr val="tx1">
                <a:lumMod val="75000"/>
                <a:lumOff val="25000"/>
              </a:schemeClr>
            </a:solidFill>
            <a:prstDash val="solid"/>
            <a:miter lim="800000"/>
          </a:ln>
          <a:effectLst/>
        </p:spPr>
      </p:sp>
      <p:sp>
        <p:nvSpPr>
          <p:cNvPr id="7" name="Rectangle 6">
            <a:extLst>
              <a:ext uri="{FF2B5EF4-FFF2-40B4-BE49-F238E27FC236}">
                <a16:creationId xmlns:a16="http://schemas.microsoft.com/office/drawing/2014/main" id="{8CD1BFC7-3872-2EF9-87F1-D4A081126862}"/>
              </a:ext>
            </a:extLst>
          </p:cNvPr>
          <p:cNvSpPr/>
          <p:nvPr/>
        </p:nvSpPr>
        <p:spPr>
          <a:xfrm>
            <a:off x="3794125" y="1268413"/>
            <a:ext cx="1555750" cy="639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 name="Group 11">
            <a:extLst>
              <a:ext uri="{FF2B5EF4-FFF2-40B4-BE49-F238E27FC236}">
                <a16:creationId xmlns:a16="http://schemas.microsoft.com/office/drawing/2014/main" id="{4E21A962-1BDB-3C5D-5AAF-5DAF23C489E5}"/>
              </a:ext>
            </a:extLst>
          </p:cNvPr>
          <p:cNvGrpSpPr>
            <a:grpSpLocks/>
          </p:cNvGrpSpPr>
          <p:nvPr/>
        </p:nvGrpSpPr>
        <p:grpSpPr bwMode="auto">
          <a:xfrm>
            <a:off x="3886200" y="1268413"/>
            <a:ext cx="1371600" cy="547687"/>
            <a:chOff x="5318306" y="1386268"/>
            <a:chExt cx="1567331" cy="645295"/>
          </a:xfrm>
        </p:grpSpPr>
        <p:cxnSp>
          <p:nvCxnSpPr>
            <p:cNvPr id="9" name="Straight Connector 8">
              <a:extLst>
                <a:ext uri="{FF2B5EF4-FFF2-40B4-BE49-F238E27FC236}">
                  <a16:creationId xmlns:a16="http://schemas.microsoft.com/office/drawing/2014/main" id="{82C58767-6D35-1D5F-F0A5-B9D42D6D77FA}"/>
                </a:ext>
              </a:extLst>
            </p:cNvPr>
            <p:cNvCxnSpPr/>
            <p:nvPr/>
          </p:nvCxnSpPr>
          <p:spPr>
            <a:xfrm>
              <a:off x="5318306" y="1386268"/>
              <a:ext cx="0" cy="639684"/>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9523E81-A1DF-E5ED-861A-8CD712383B9F}"/>
                </a:ext>
              </a:extLst>
            </p:cNvPr>
            <p:cNvCxnSpPr/>
            <p:nvPr/>
          </p:nvCxnSpPr>
          <p:spPr>
            <a:xfrm>
              <a:off x="6885637" y="1386268"/>
              <a:ext cx="0" cy="639684"/>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D08920-85A7-21ED-CDB6-48E6D35C2228}"/>
                </a:ext>
              </a:extLst>
            </p:cNvPr>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12" name="Date Placeholder 19">
            <a:extLst>
              <a:ext uri="{FF2B5EF4-FFF2-40B4-BE49-F238E27FC236}">
                <a16:creationId xmlns:a16="http://schemas.microsoft.com/office/drawing/2014/main" id="{80845E89-9BB6-0082-026D-41A457BE726B}"/>
              </a:ext>
            </a:extLst>
          </p:cNvPr>
          <p:cNvSpPr>
            <a:spLocks noGrp="1"/>
          </p:cNvSpPr>
          <p:nvPr>
            <p:ph type="dt" sz="half" idx="10"/>
          </p:nvPr>
        </p:nvSpPr>
        <p:spPr>
          <a:xfrm>
            <a:off x="3932238" y="1327150"/>
            <a:ext cx="1279525" cy="457200"/>
          </a:xfrm>
        </p:spPr>
        <p:txBody>
          <a:bodyPr/>
          <a:lstStyle>
            <a:lvl1pPr algn="ctr">
              <a:defRPr sz="1100" spc="0" baseline="0">
                <a:solidFill>
                  <a:schemeClr val="tx1"/>
                </a:solidFill>
                <a:latin typeface="+mn-lt"/>
              </a:defRPr>
            </a:lvl1pPr>
          </a:lstStyle>
          <a:p>
            <a:pPr>
              <a:defRPr/>
            </a:pPr>
            <a:fld id="{D8C8404C-5361-4BA6-B59D-F7A3D3BB9EA8}" type="datetimeFigureOut">
              <a:rPr lang="en-US"/>
              <a:pPr>
                <a:defRPr/>
              </a:pPr>
              <a:t>5/21/2024</a:t>
            </a:fld>
            <a:endParaRPr lang="en-US"/>
          </a:p>
        </p:txBody>
      </p:sp>
      <p:sp>
        <p:nvSpPr>
          <p:cNvPr id="13" name="Footer Placeholder 20">
            <a:extLst>
              <a:ext uri="{FF2B5EF4-FFF2-40B4-BE49-F238E27FC236}">
                <a16:creationId xmlns:a16="http://schemas.microsoft.com/office/drawing/2014/main" id="{413E64F0-D8ED-57F3-A72E-0A121B4F0A87}"/>
              </a:ext>
            </a:extLst>
          </p:cNvPr>
          <p:cNvSpPr>
            <a:spLocks noGrp="1"/>
          </p:cNvSpPr>
          <p:nvPr>
            <p:ph type="ftr" sz="quarter" idx="11"/>
          </p:nvPr>
        </p:nvSpPr>
        <p:spPr>
          <a:xfrm>
            <a:off x="1104900" y="5211763"/>
            <a:ext cx="4429125" cy="228600"/>
          </a:xfrm>
        </p:spPr>
        <p:txBody>
          <a:bodyPr/>
          <a:lstStyle>
            <a:lvl1pPr algn="l">
              <a:defRPr sz="900">
                <a:solidFill>
                  <a:schemeClr val="tx1">
                    <a:lumMod val="75000"/>
                    <a:lumOff val="25000"/>
                  </a:schemeClr>
                </a:solidFill>
              </a:defRPr>
            </a:lvl1pPr>
          </a:lstStyle>
          <a:p>
            <a:pPr>
              <a:defRPr/>
            </a:pPr>
            <a:endParaRPr lang="en-US"/>
          </a:p>
        </p:txBody>
      </p:sp>
      <p:sp>
        <p:nvSpPr>
          <p:cNvPr id="14" name="Slide Number Placeholder 21">
            <a:extLst>
              <a:ext uri="{FF2B5EF4-FFF2-40B4-BE49-F238E27FC236}">
                <a16:creationId xmlns:a16="http://schemas.microsoft.com/office/drawing/2014/main" id="{9F67C322-8D7D-6930-9CFB-735D5E43E99B}"/>
              </a:ext>
            </a:extLst>
          </p:cNvPr>
          <p:cNvSpPr>
            <a:spLocks noGrp="1"/>
          </p:cNvSpPr>
          <p:nvPr>
            <p:ph type="sldNum" sz="quarter" idx="12"/>
          </p:nvPr>
        </p:nvSpPr>
        <p:spPr>
          <a:xfrm>
            <a:off x="6454775" y="5211763"/>
            <a:ext cx="1584325" cy="228600"/>
          </a:xfrm>
        </p:spPr>
        <p:txBody>
          <a:bodyPr/>
          <a:lstStyle>
            <a:lvl1pPr>
              <a:defRPr>
                <a:solidFill>
                  <a:schemeClr val="tx1">
                    <a:lumMod val="75000"/>
                    <a:lumOff val="25000"/>
                  </a:schemeClr>
                </a:solidFill>
              </a:defRPr>
            </a:lvl1pPr>
          </a:lstStyle>
          <a:p>
            <a:pPr>
              <a:defRPr/>
            </a:pPr>
            <a:fld id="{6A40649F-75B2-419C-B9DE-D22617F037D7}" type="slidenum">
              <a:rPr lang="en-US" altLang="en-US"/>
              <a:pPr>
                <a:defRPr/>
              </a:pPr>
              <a:t>‹#›</a:t>
            </a:fld>
            <a:endParaRPr lang="en-US" altLang="en-US"/>
          </a:p>
        </p:txBody>
      </p:sp>
    </p:spTree>
    <p:extLst>
      <p:ext uri="{BB962C8B-B14F-4D97-AF65-F5344CB8AC3E}">
        <p14:creationId xmlns:p14="http://schemas.microsoft.com/office/powerpoint/2010/main" val="304771028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4101BD-7C4F-1370-E77F-3896DD0196D3}"/>
              </a:ext>
            </a:extLst>
          </p:cNvPr>
          <p:cNvSpPr>
            <a:spLocks noGrp="1"/>
          </p:cNvSpPr>
          <p:nvPr>
            <p:ph type="dt" sz="half" idx="10"/>
          </p:nvPr>
        </p:nvSpPr>
        <p:spPr/>
        <p:txBody>
          <a:bodyPr/>
          <a:lstStyle>
            <a:lvl1pPr>
              <a:defRPr/>
            </a:lvl1pPr>
          </a:lstStyle>
          <a:p>
            <a:pPr>
              <a:defRPr/>
            </a:pPr>
            <a:fld id="{9A85B69C-3310-4479-88CE-D6EA15917C07}" type="datetimeFigureOut">
              <a:rPr lang="en-US"/>
              <a:pPr>
                <a:defRPr/>
              </a:pPr>
              <a:t>5/21/2024</a:t>
            </a:fld>
            <a:endParaRPr lang="en-US"/>
          </a:p>
        </p:txBody>
      </p:sp>
      <p:sp>
        <p:nvSpPr>
          <p:cNvPr id="5" name="Footer Placeholder 4">
            <a:extLst>
              <a:ext uri="{FF2B5EF4-FFF2-40B4-BE49-F238E27FC236}">
                <a16:creationId xmlns:a16="http://schemas.microsoft.com/office/drawing/2014/main" id="{E5084D52-234C-575F-35CC-5E4CEFFF28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B0F88E-F0AE-5938-6149-D2C38DD12430}"/>
              </a:ext>
            </a:extLst>
          </p:cNvPr>
          <p:cNvSpPr>
            <a:spLocks noGrp="1"/>
          </p:cNvSpPr>
          <p:nvPr>
            <p:ph type="sldNum" sz="quarter" idx="12"/>
          </p:nvPr>
        </p:nvSpPr>
        <p:spPr/>
        <p:txBody>
          <a:bodyPr/>
          <a:lstStyle>
            <a:lvl1pPr>
              <a:defRPr/>
            </a:lvl1pPr>
          </a:lstStyle>
          <a:p>
            <a:pPr>
              <a:defRPr/>
            </a:pPr>
            <a:fld id="{E7035F91-76B8-4202-AA1B-711224626BF3}" type="slidenum">
              <a:rPr lang="en-US" altLang="en-US"/>
              <a:pPr>
                <a:defRPr/>
              </a:pPr>
              <a:t>‹#›</a:t>
            </a:fld>
            <a:endParaRPr lang="en-US" altLang="en-US"/>
          </a:p>
        </p:txBody>
      </p:sp>
    </p:spTree>
    <p:extLst>
      <p:ext uri="{BB962C8B-B14F-4D97-AF65-F5344CB8AC3E}">
        <p14:creationId xmlns:p14="http://schemas.microsoft.com/office/powerpoint/2010/main" val="2013619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8F5D7EB-FC6E-98CF-FC03-36FE71FDDD85}"/>
              </a:ext>
            </a:extLst>
          </p:cNvPr>
          <p:cNvSpPr>
            <a:spLocks noGrp="1"/>
          </p:cNvSpPr>
          <p:nvPr>
            <p:ph type="dt" sz="half" idx="10"/>
          </p:nvPr>
        </p:nvSpPr>
        <p:spPr/>
        <p:txBody>
          <a:bodyPr/>
          <a:lstStyle>
            <a:lvl1pPr>
              <a:defRPr/>
            </a:lvl1pPr>
          </a:lstStyle>
          <a:p>
            <a:pPr>
              <a:defRPr/>
            </a:pPr>
            <a:fld id="{2C388D29-40E8-4DB0-BE65-E9418BECAD6B}" type="datetimeFigureOut">
              <a:rPr lang="en-US"/>
              <a:pPr>
                <a:defRPr/>
              </a:pPr>
              <a:t>5/21/2024</a:t>
            </a:fld>
            <a:endParaRPr lang="en-US"/>
          </a:p>
        </p:txBody>
      </p:sp>
      <p:sp>
        <p:nvSpPr>
          <p:cNvPr id="5" name="Footer Placeholder 4">
            <a:extLst>
              <a:ext uri="{FF2B5EF4-FFF2-40B4-BE49-F238E27FC236}">
                <a16:creationId xmlns:a16="http://schemas.microsoft.com/office/drawing/2014/main" id="{8C6C23CE-0C21-B642-0501-7811D6B765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EA2750-47CD-39A5-100A-938A9EDFD49F}"/>
              </a:ext>
            </a:extLst>
          </p:cNvPr>
          <p:cNvSpPr>
            <a:spLocks noGrp="1"/>
          </p:cNvSpPr>
          <p:nvPr>
            <p:ph type="sldNum" sz="quarter" idx="12"/>
          </p:nvPr>
        </p:nvSpPr>
        <p:spPr/>
        <p:txBody>
          <a:bodyPr/>
          <a:lstStyle>
            <a:lvl1pPr>
              <a:defRPr/>
            </a:lvl1pPr>
          </a:lstStyle>
          <a:p>
            <a:pPr>
              <a:defRPr/>
            </a:pPr>
            <a:fld id="{AB01C999-B9AF-4E7A-A775-1F4D53EACBCE}" type="slidenum">
              <a:rPr lang="en-US" altLang="en-US"/>
              <a:pPr>
                <a:defRPr/>
              </a:pPr>
              <a:t>‹#›</a:t>
            </a:fld>
            <a:endParaRPr lang="en-US" altLang="en-US"/>
          </a:p>
        </p:txBody>
      </p:sp>
    </p:spTree>
    <p:extLst>
      <p:ext uri="{BB962C8B-B14F-4D97-AF65-F5344CB8AC3E}">
        <p14:creationId xmlns:p14="http://schemas.microsoft.com/office/powerpoint/2010/main" val="331802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0E0F71D-C323-65DB-0E79-BB995C6C37D6}"/>
              </a:ext>
            </a:extLst>
          </p:cNvPr>
          <p:cNvSpPr>
            <a:spLocks noGrp="1"/>
          </p:cNvSpPr>
          <p:nvPr>
            <p:ph type="dt" sz="half" idx="10"/>
          </p:nvPr>
        </p:nvSpPr>
        <p:spPr/>
        <p:txBody>
          <a:bodyPr/>
          <a:lstStyle>
            <a:lvl1pPr>
              <a:defRPr/>
            </a:lvl1pPr>
          </a:lstStyle>
          <a:p>
            <a:pPr>
              <a:defRPr/>
            </a:pPr>
            <a:fld id="{258A361C-3EEB-44DF-A94B-75EC5B5880D2}" type="datetimeFigureOut">
              <a:rPr lang="en-US"/>
              <a:pPr>
                <a:defRPr/>
              </a:pPr>
              <a:t>5/21/2024</a:t>
            </a:fld>
            <a:endParaRPr lang="en-US"/>
          </a:p>
        </p:txBody>
      </p:sp>
      <p:sp>
        <p:nvSpPr>
          <p:cNvPr id="5" name="Footer Placeholder 4">
            <a:extLst>
              <a:ext uri="{FF2B5EF4-FFF2-40B4-BE49-F238E27FC236}">
                <a16:creationId xmlns:a16="http://schemas.microsoft.com/office/drawing/2014/main" id="{6AC7C19C-AB54-71C6-DD35-1F71B2AB21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73AB6D-AD99-0559-8FD4-C4D0F85B1340}"/>
              </a:ext>
            </a:extLst>
          </p:cNvPr>
          <p:cNvSpPr>
            <a:spLocks noGrp="1"/>
          </p:cNvSpPr>
          <p:nvPr>
            <p:ph type="sldNum" sz="quarter" idx="12"/>
          </p:nvPr>
        </p:nvSpPr>
        <p:spPr/>
        <p:txBody>
          <a:bodyPr/>
          <a:lstStyle>
            <a:lvl1pPr>
              <a:defRPr/>
            </a:lvl1pPr>
          </a:lstStyle>
          <a:p>
            <a:pPr>
              <a:defRPr/>
            </a:pPr>
            <a:fld id="{5FAAD8AF-27B7-4974-9FE2-351377F680AE}" type="slidenum">
              <a:rPr lang="en-US" altLang="en-US"/>
              <a:pPr>
                <a:defRPr/>
              </a:pPr>
              <a:t>‹#›</a:t>
            </a:fld>
            <a:endParaRPr lang="en-US" altLang="en-US"/>
          </a:p>
        </p:txBody>
      </p:sp>
    </p:spTree>
    <p:extLst>
      <p:ext uri="{BB962C8B-B14F-4D97-AF65-F5344CB8AC3E}">
        <p14:creationId xmlns:p14="http://schemas.microsoft.com/office/powerpoint/2010/main" val="1492907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E2DBCA"/>
            </a:gs>
            <a:gs pos="77000">
              <a:srgbClr val="CAC3B1"/>
            </a:gs>
            <a:gs pos="100000">
              <a:srgbClr val="C1BBAB"/>
            </a:gs>
          </a:gsLst>
          <a:lin ang="540000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8739E0-43CE-4AE8-57F6-F81B3E006E0B}"/>
              </a:ext>
            </a:extLst>
          </p:cNvPr>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308B9168-4BDA-447A-9732-A7A59B0707B1}"/>
              </a:ext>
            </a:extLst>
          </p:cNvPr>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6" name="Rectangle 5">
            <a:extLst>
              <a:ext uri="{FF2B5EF4-FFF2-40B4-BE49-F238E27FC236}">
                <a16:creationId xmlns:a16="http://schemas.microsoft.com/office/drawing/2014/main" id="{E6714CF2-1F6A-5A3E-9DBE-81BBC9601E5D}"/>
              </a:ext>
            </a:extLst>
          </p:cNvPr>
          <p:cNvSpPr/>
          <p:nvPr/>
        </p:nvSpPr>
        <p:spPr>
          <a:xfrm>
            <a:off x="1087438" y="1385888"/>
            <a:ext cx="6969125" cy="4086225"/>
          </a:xfrm>
          <a:prstGeom prst="rect">
            <a:avLst/>
          </a:prstGeom>
          <a:noFill/>
          <a:ln w="6350" cap="sq" cmpd="sng" algn="ctr">
            <a:solidFill>
              <a:schemeClr val="tx1">
                <a:lumMod val="75000"/>
                <a:lumOff val="25000"/>
              </a:schemeClr>
            </a:solidFill>
            <a:prstDash val="solid"/>
            <a:miter lim="800000"/>
          </a:ln>
          <a:effectLst/>
        </p:spPr>
      </p:sp>
      <p:sp>
        <p:nvSpPr>
          <p:cNvPr id="7" name="Rectangle 6">
            <a:extLst>
              <a:ext uri="{FF2B5EF4-FFF2-40B4-BE49-F238E27FC236}">
                <a16:creationId xmlns:a16="http://schemas.microsoft.com/office/drawing/2014/main" id="{8022BC00-B843-D95C-125D-297F96473CA4}"/>
              </a:ext>
            </a:extLst>
          </p:cNvPr>
          <p:cNvSpPr/>
          <p:nvPr/>
        </p:nvSpPr>
        <p:spPr>
          <a:xfrm>
            <a:off x="3794125" y="1268413"/>
            <a:ext cx="1555750" cy="639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 name="Group 11">
            <a:extLst>
              <a:ext uri="{FF2B5EF4-FFF2-40B4-BE49-F238E27FC236}">
                <a16:creationId xmlns:a16="http://schemas.microsoft.com/office/drawing/2014/main" id="{01B19DF9-AADE-47DD-7DF1-C2F6AB1C58A6}"/>
              </a:ext>
            </a:extLst>
          </p:cNvPr>
          <p:cNvGrpSpPr>
            <a:grpSpLocks/>
          </p:cNvGrpSpPr>
          <p:nvPr/>
        </p:nvGrpSpPr>
        <p:grpSpPr bwMode="auto">
          <a:xfrm>
            <a:off x="3886200" y="1268413"/>
            <a:ext cx="1371600" cy="547687"/>
            <a:chOff x="5318306" y="1386268"/>
            <a:chExt cx="1567331" cy="645295"/>
          </a:xfrm>
        </p:grpSpPr>
        <p:cxnSp>
          <p:nvCxnSpPr>
            <p:cNvPr id="9" name="Straight Connector 8">
              <a:extLst>
                <a:ext uri="{FF2B5EF4-FFF2-40B4-BE49-F238E27FC236}">
                  <a16:creationId xmlns:a16="http://schemas.microsoft.com/office/drawing/2014/main" id="{186BB730-7CAF-08D4-1ECA-5C71422A94C2}"/>
                </a:ext>
              </a:extLst>
            </p:cNvPr>
            <p:cNvCxnSpPr/>
            <p:nvPr/>
          </p:nvCxnSpPr>
          <p:spPr>
            <a:xfrm>
              <a:off x="5318306" y="1386268"/>
              <a:ext cx="0" cy="639684"/>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19D16B9-969C-BE5B-41C9-9AD8A4BF9E14}"/>
                </a:ext>
              </a:extLst>
            </p:cNvPr>
            <p:cNvCxnSpPr/>
            <p:nvPr/>
          </p:nvCxnSpPr>
          <p:spPr>
            <a:xfrm>
              <a:off x="6885637" y="1386268"/>
              <a:ext cx="0" cy="639684"/>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7EC419-99C3-3FB4-F304-FFF785AB5434}"/>
                </a:ext>
              </a:extLst>
            </p:cNvPr>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3">
            <a:extLst>
              <a:ext uri="{FF2B5EF4-FFF2-40B4-BE49-F238E27FC236}">
                <a16:creationId xmlns:a16="http://schemas.microsoft.com/office/drawing/2014/main" id="{483B75FA-7150-204A-DD54-C5B2A76E078E}"/>
              </a:ext>
            </a:extLst>
          </p:cNvPr>
          <p:cNvSpPr>
            <a:spLocks noGrp="1"/>
          </p:cNvSpPr>
          <p:nvPr>
            <p:ph type="dt" sz="half" idx="10"/>
          </p:nvPr>
        </p:nvSpPr>
        <p:spPr>
          <a:xfrm>
            <a:off x="3932238" y="1325563"/>
            <a:ext cx="1279525" cy="457200"/>
          </a:xfrm>
        </p:spPr>
        <p:txBody>
          <a:bodyPr/>
          <a:lstStyle>
            <a:lvl1pPr algn="ctr">
              <a:defRPr lang="en-US" sz="1100" kern="1200" spc="0" baseline="0">
                <a:solidFill>
                  <a:schemeClr val="tx1"/>
                </a:solidFill>
                <a:latin typeface="+mn-lt"/>
                <a:ea typeface="+mn-ea"/>
                <a:cs typeface="+mn-cs"/>
              </a:defRPr>
            </a:lvl1pPr>
          </a:lstStyle>
          <a:p>
            <a:pPr>
              <a:defRPr/>
            </a:pPr>
            <a:fld id="{0506F8A8-AB61-406A-9361-1FA087FEF8D5}" type="datetimeFigureOut">
              <a:rPr/>
              <a:pPr>
                <a:defRPr/>
              </a:pPr>
              <a:t>5/21/2024</a:t>
            </a:fld>
            <a:endParaRPr/>
          </a:p>
        </p:txBody>
      </p:sp>
      <p:sp>
        <p:nvSpPr>
          <p:cNvPr id="13" name="Footer Placeholder 4">
            <a:extLst>
              <a:ext uri="{FF2B5EF4-FFF2-40B4-BE49-F238E27FC236}">
                <a16:creationId xmlns:a16="http://schemas.microsoft.com/office/drawing/2014/main" id="{F59B6D9A-BE1C-412F-8F74-BEFCBA36C014}"/>
              </a:ext>
            </a:extLst>
          </p:cNvPr>
          <p:cNvSpPr>
            <a:spLocks noGrp="1"/>
          </p:cNvSpPr>
          <p:nvPr>
            <p:ph type="ftr" sz="quarter" idx="11"/>
          </p:nvPr>
        </p:nvSpPr>
        <p:spPr>
          <a:xfrm>
            <a:off x="1104900" y="5211763"/>
            <a:ext cx="4430713" cy="228600"/>
          </a:xfrm>
        </p:spPr>
        <p:txBody>
          <a:bodyPr/>
          <a:lstStyle>
            <a:lvl1pPr algn="l">
              <a:defRPr/>
            </a:lvl1pPr>
          </a:lstStyle>
          <a:p>
            <a:pPr>
              <a:defRPr/>
            </a:pPr>
            <a:endParaRPr lang="en-US"/>
          </a:p>
        </p:txBody>
      </p:sp>
      <p:sp>
        <p:nvSpPr>
          <p:cNvPr id="14" name="Slide Number Placeholder 5">
            <a:extLst>
              <a:ext uri="{FF2B5EF4-FFF2-40B4-BE49-F238E27FC236}">
                <a16:creationId xmlns:a16="http://schemas.microsoft.com/office/drawing/2014/main" id="{97370333-0B3E-13FA-33D8-4F347641521F}"/>
              </a:ext>
            </a:extLst>
          </p:cNvPr>
          <p:cNvSpPr>
            <a:spLocks noGrp="1"/>
          </p:cNvSpPr>
          <p:nvPr>
            <p:ph type="sldNum" sz="quarter" idx="12"/>
          </p:nvPr>
        </p:nvSpPr>
        <p:spPr>
          <a:xfrm>
            <a:off x="6453188" y="5211763"/>
            <a:ext cx="1584325" cy="228600"/>
          </a:xfrm>
        </p:spPr>
        <p:txBody>
          <a:bodyPr/>
          <a:lstStyle>
            <a:lvl1pPr>
              <a:defRPr/>
            </a:lvl1pPr>
          </a:lstStyle>
          <a:p>
            <a:pPr>
              <a:defRPr/>
            </a:pPr>
            <a:fld id="{1FB895C4-EBAD-494B-B885-9D39E529E0EB}" type="slidenum">
              <a:rPr lang="en-US" altLang="en-US"/>
              <a:pPr>
                <a:defRPr/>
              </a:pPr>
              <a:t>‹#›</a:t>
            </a:fld>
            <a:endParaRPr lang="en-US" altLang="en-US"/>
          </a:p>
        </p:txBody>
      </p:sp>
    </p:spTree>
    <p:extLst>
      <p:ext uri="{BB962C8B-B14F-4D97-AF65-F5344CB8AC3E}">
        <p14:creationId xmlns:p14="http://schemas.microsoft.com/office/powerpoint/2010/main" val="316926000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4AF4D20-88C1-9731-B66F-F8E0C75D7693}"/>
              </a:ext>
            </a:extLst>
          </p:cNvPr>
          <p:cNvSpPr>
            <a:spLocks noGrp="1"/>
          </p:cNvSpPr>
          <p:nvPr>
            <p:ph type="dt" sz="half" idx="10"/>
          </p:nvPr>
        </p:nvSpPr>
        <p:spPr/>
        <p:txBody>
          <a:bodyPr/>
          <a:lstStyle>
            <a:lvl1pPr>
              <a:defRPr/>
            </a:lvl1pPr>
          </a:lstStyle>
          <a:p>
            <a:pPr>
              <a:defRPr/>
            </a:pPr>
            <a:fld id="{D1B8BC0B-82CB-45E7-BA92-59C59FA8C035}" type="datetimeFigureOut">
              <a:rPr lang="en-US"/>
              <a:pPr>
                <a:defRPr/>
              </a:pPr>
              <a:t>5/21/2024</a:t>
            </a:fld>
            <a:endParaRPr lang="en-US"/>
          </a:p>
        </p:txBody>
      </p:sp>
      <p:sp>
        <p:nvSpPr>
          <p:cNvPr id="6" name="Footer Placeholder 4">
            <a:extLst>
              <a:ext uri="{FF2B5EF4-FFF2-40B4-BE49-F238E27FC236}">
                <a16:creationId xmlns:a16="http://schemas.microsoft.com/office/drawing/2014/main" id="{87180D80-4C1E-C215-4A33-7EAD271EBB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2A05AA1-DE9E-DD6A-FE3F-57BE889478E8}"/>
              </a:ext>
            </a:extLst>
          </p:cNvPr>
          <p:cNvSpPr>
            <a:spLocks noGrp="1"/>
          </p:cNvSpPr>
          <p:nvPr>
            <p:ph type="sldNum" sz="quarter" idx="12"/>
          </p:nvPr>
        </p:nvSpPr>
        <p:spPr/>
        <p:txBody>
          <a:bodyPr/>
          <a:lstStyle>
            <a:lvl1pPr>
              <a:defRPr/>
            </a:lvl1pPr>
          </a:lstStyle>
          <a:p>
            <a:pPr>
              <a:defRPr/>
            </a:pPr>
            <a:fld id="{E72BA70D-7E3D-4BCB-AE23-BC0ADFD4F933}" type="slidenum">
              <a:rPr lang="en-US" altLang="en-US"/>
              <a:pPr>
                <a:defRPr/>
              </a:pPr>
              <a:t>‹#›</a:t>
            </a:fld>
            <a:endParaRPr lang="en-US" altLang="en-US"/>
          </a:p>
        </p:txBody>
      </p:sp>
    </p:spTree>
    <p:extLst>
      <p:ext uri="{BB962C8B-B14F-4D97-AF65-F5344CB8AC3E}">
        <p14:creationId xmlns:p14="http://schemas.microsoft.com/office/powerpoint/2010/main" val="331031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3B2D964-63EF-D38A-AF45-5286001D92AD}"/>
              </a:ext>
            </a:extLst>
          </p:cNvPr>
          <p:cNvSpPr>
            <a:spLocks noGrp="1"/>
          </p:cNvSpPr>
          <p:nvPr>
            <p:ph type="dt" sz="half" idx="10"/>
          </p:nvPr>
        </p:nvSpPr>
        <p:spPr/>
        <p:txBody>
          <a:bodyPr/>
          <a:lstStyle>
            <a:lvl1pPr>
              <a:defRPr/>
            </a:lvl1pPr>
          </a:lstStyle>
          <a:p>
            <a:pPr>
              <a:defRPr/>
            </a:pPr>
            <a:fld id="{F92ACD8F-DD81-4A45-B3E3-C3056BEA407F}" type="datetimeFigureOut">
              <a:rPr lang="en-US"/>
              <a:pPr>
                <a:defRPr/>
              </a:pPr>
              <a:t>5/21/2024</a:t>
            </a:fld>
            <a:endParaRPr lang="en-US"/>
          </a:p>
        </p:txBody>
      </p:sp>
      <p:sp>
        <p:nvSpPr>
          <p:cNvPr id="8" name="Footer Placeholder 4">
            <a:extLst>
              <a:ext uri="{FF2B5EF4-FFF2-40B4-BE49-F238E27FC236}">
                <a16:creationId xmlns:a16="http://schemas.microsoft.com/office/drawing/2014/main" id="{D1517327-2819-12A0-B866-F6976091469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225C667-3A20-2185-991C-6839D876B359}"/>
              </a:ext>
            </a:extLst>
          </p:cNvPr>
          <p:cNvSpPr>
            <a:spLocks noGrp="1"/>
          </p:cNvSpPr>
          <p:nvPr>
            <p:ph type="sldNum" sz="quarter" idx="12"/>
          </p:nvPr>
        </p:nvSpPr>
        <p:spPr/>
        <p:txBody>
          <a:bodyPr/>
          <a:lstStyle>
            <a:lvl1pPr>
              <a:defRPr/>
            </a:lvl1pPr>
          </a:lstStyle>
          <a:p>
            <a:pPr>
              <a:defRPr/>
            </a:pPr>
            <a:fld id="{92F78283-D6C6-48B2-AB8C-BD2773995168}" type="slidenum">
              <a:rPr lang="en-US" altLang="en-US"/>
              <a:pPr>
                <a:defRPr/>
              </a:pPr>
              <a:t>‹#›</a:t>
            </a:fld>
            <a:endParaRPr lang="en-US" altLang="en-US"/>
          </a:p>
        </p:txBody>
      </p:sp>
    </p:spTree>
    <p:extLst>
      <p:ext uri="{BB962C8B-B14F-4D97-AF65-F5344CB8AC3E}">
        <p14:creationId xmlns:p14="http://schemas.microsoft.com/office/powerpoint/2010/main" val="509392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FC59E13-F69F-A55D-E4E3-3877D7D3CB42}"/>
              </a:ext>
            </a:extLst>
          </p:cNvPr>
          <p:cNvSpPr>
            <a:spLocks noGrp="1"/>
          </p:cNvSpPr>
          <p:nvPr>
            <p:ph type="dt" sz="half" idx="10"/>
          </p:nvPr>
        </p:nvSpPr>
        <p:spPr/>
        <p:txBody>
          <a:bodyPr/>
          <a:lstStyle>
            <a:lvl1pPr>
              <a:defRPr/>
            </a:lvl1pPr>
          </a:lstStyle>
          <a:p>
            <a:pPr>
              <a:defRPr/>
            </a:pPr>
            <a:fld id="{454C7D1B-532C-42A6-B402-3D48FED919CB}" type="datetimeFigureOut">
              <a:rPr lang="en-US"/>
              <a:pPr>
                <a:defRPr/>
              </a:pPr>
              <a:t>5/21/2024</a:t>
            </a:fld>
            <a:endParaRPr lang="en-US"/>
          </a:p>
        </p:txBody>
      </p:sp>
      <p:sp>
        <p:nvSpPr>
          <p:cNvPr id="4" name="Footer Placeholder 4">
            <a:extLst>
              <a:ext uri="{FF2B5EF4-FFF2-40B4-BE49-F238E27FC236}">
                <a16:creationId xmlns:a16="http://schemas.microsoft.com/office/drawing/2014/main" id="{48765DD3-81FF-4817-A057-92DD9319B25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32EEB82-74C3-0F34-64F5-530C0A1C0942}"/>
              </a:ext>
            </a:extLst>
          </p:cNvPr>
          <p:cNvSpPr>
            <a:spLocks noGrp="1"/>
          </p:cNvSpPr>
          <p:nvPr>
            <p:ph type="sldNum" sz="quarter" idx="12"/>
          </p:nvPr>
        </p:nvSpPr>
        <p:spPr/>
        <p:txBody>
          <a:bodyPr/>
          <a:lstStyle>
            <a:lvl1pPr>
              <a:defRPr/>
            </a:lvl1pPr>
          </a:lstStyle>
          <a:p>
            <a:pPr>
              <a:defRPr/>
            </a:pPr>
            <a:fld id="{639122F1-D4AE-4DB1-9DF3-CBC95E1571EC}" type="slidenum">
              <a:rPr lang="en-US" altLang="en-US"/>
              <a:pPr>
                <a:defRPr/>
              </a:pPr>
              <a:t>‹#›</a:t>
            </a:fld>
            <a:endParaRPr lang="en-US" altLang="en-US"/>
          </a:p>
        </p:txBody>
      </p:sp>
    </p:spTree>
    <p:extLst>
      <p:ext uri="{BB962C8B-B14F-4D97-AF65-F5344CB8AC3E}">
        <p14:creationId xmlns:p14="http://schemas.microsoft.com/office/powerpoint/2010/main" val="2644678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9D51F96-F5FA-5BE0-482E-9069C1DC3439}"/>
              </a:ext>
            </a:extLst>
          </p:cNvPr>
          <p:cNvSpPr>
            <a:spLocks noGrp="1"/>
          </p:cNvSpPr>
          <p:nvPr>
            <p:ph type="dt" sz="half" idx="10"/>
          </p:nvPr>
        </p:nvSpPr>
        <p:spPr/>
        <p:txBody>
          <a:bodyPr/>
          <a:lstStyle>
            <a:lvl1pPr>
              <a:defRPr/>
            </a:lvl1pPr>
          </a:lstStyle>
          <a:p>
            <a:pPr>
              <a:defRPr/>
            </a:pPr>
            <a:fld id="{A529ACC8-B8B2-4961-8EE8-0B153B84498E}" type="datetimeFigureOut">
              <a:rPr lang="en-US"/>
              <a:pPr>
                <a:defRPr/>
              </a:pPr>
              <a:t>5/21/2024</a:t>
            </a:fld>
            <a:endParaRPr lang="en-US"/>
          </a:p>
        </p:txBody>
      </p:sp>
      <p:sp>
        <p:nvSpPr>
          <p:cNvPr id="3" name="Footer Placeholder 4">
            <a:extLst>
              <a:ext uri="{FF2B5EF4-FFF2-40B4-BE49-F238E27FC236}">
                <a16:creationId xmlns:a16="http://schemas.microsoft.com/office/drawing/2014/main" id="{5C74828C-59B5-5E24-A6D2-049B8D94E6D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554827D-25D7-73A2-A39B-7E7DEFCACAF8}"/>
              </a:ext>
            </a:extLst>
          </p:cNvPr>
          <p:cNvSpPr>
            <a:spLocks noGrp="1"/>
          </p:cNvSpPr>
          <p:nvPr>
            <p:ph type="sldNum" sz="quarter" idx="12"/>
          </p:nvPr>
        </p:nvSpPr>
        <p:spPr/>
        <p:txBody>
          <a:bodyPr/>
          <a:lstStyle>
            <a:lvl1pPr>
              <a:defRPr/>
            </a:lvl1pPr>
          </a:lstStyle>
          <a:p>
            <a:pPr>
              <a:defRPr/>
            </a:pPr>
            <a:fld id="{A385C684-CD7A-4DA8-A2E2-2C01F9B7349A}" type="slidenum">
              <a:rPr lang="en-US" altLang="en-US"/>
              <a:pPr>
                <a:defRPr/>
              </a:pPr>
              <a:t>‹#›</a:t>
            </a:fld>
            <a:endParaRPr lang="en-US" altLang="en-US"/>
          </a:p>
        </p:txBody>
      </p:sp>
    </p:spTree>
    <p:extLst>
      <p:ext uri="{BB962C8B-B14F-4D97-AF65-F5344CB8AC3E}">
        <p14:creationId xmlns:p14="http://schemas.microsoft.com/office/powerpoint/2010/main" val="122341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CAC9E5-3928-3202-BDFE-562E32D200BE}"/>
              </a:ext>
            </a:extLst>
          </p:cNvPr>
          <p:cNvSpPr/>
          <p:nvPr/>
        </p:nvSpPr>
        <p:spPr>
          <a:xfrm>
            <a:off x="184150" y="173038"/>
            <a:ext cx="6399213" cy="65119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35E0AD0F-97F9-9FC0-225B-E11546D8FFEB}"/>
              </a:ext>
            </a:extLst>
          </p:cNvPr>
          <p:cNvSpPr/>
          <p:nvPr/>
        </p:nvSpPr>
        <p:spPr>
          <a:xfrm>
            <a:off x="6765925" y="173038"/>
            <a:ext cx="2193925" cy="651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D3D4AEB7-1B3C-105E-37C0-EE5F89E91A5B}"/>
              </a:ext>
            </a:extLst>
          </p:cNvPr>
          <p:cNvSpPr/>
          <p:nvPr/>
        </p:nvSpPr>
        <p:spPr>
          <a:xfrm>
            <a:off x="6867525" y="274638"/>
            <a:ext cx="1989138" cy="6308725"/>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186CDD4C-7F7F-0D2C-827F-B10B6AE373A8}"/>
              </a:ext>
            </a:extLst>
          </p:cNvPr>
          <p:cNvSpPr>
            <a:spLocks noGrp="1"/>
          </p:cNvSpPr>
          <p:nvPr>
            <p:ph type="dt" sz="half" idx="10"/>
          </p:nvPr>
        </p:nvSpPr>
        <p:spPr/>
        <p:txBody>
          <a:bodyPr/>
          <a:lstStyle>
            <a:lvl1pPr>
              <a:defRPr/>
            </a:lvl1pPr>
          </a:lstStyle>
          <a:p>
            <a:pPr>
              <a:defRPr/>
            </a:pPr>
            <a:fld id="{BA075349-7A08-4D9E-A71E-323B4DEE0355}" type="datetimeFigureOut">
              <a:rPr lang="en-US"/>
              <a:pPr>
                <a:defRPr/>
              </a:pPr>
              <a:t>5/21/2024</a:t>
            </a:fld>
            <a:endParaRPr lang="en-US"/>
          </a:p>
        </p:txBody>
      </p:sp>
      <p:sp>
        <p:nvSpPr>
          <p:cNvPr id="9" name="Footer Placeholder 8">
            <a:extLst>
              <a:ext uri="{FF2B5EF4-FFF2-40B4-BE49-F238E27FC236}">
                <a16:creationId xmlns:a16="http://schemas.microsoft.com/office/drawing/2014/main" id="{0253D37B-CDBF-69A5-8F8E-9D2AFBDC9964}"/>
              </a:ext>
            </a:extLst>
          </p:cNvPr>
          <p:cNvSpPr>
            <a:spLocks noGrp="1"/>
          </p:cNvSpPr>
          <p:nvPr>
            <p:ph type="ftr" sz="quarter" idx="11"/>
          </p:nvPr>
        </p:nvSpPr>
        <p:spPr/>
        <p:txBody>
          <a:bodyPr/>
          <a:lstStyle>
            <a:lvl1pPr algn="r">
              <a:defRPr/>
            </a:lvl1pPr>
          </a:lstStyle>
          <a:p>
            <a:pPr>
              <a:defRPr/>
            </a:pPr>
            <a:endParaRPr lang="en-US"/>
          </a:p>
        </p:txBody>
      </p:sp>
      <p:sp>
        <p:nvSpPr>
          <p:cNvPr id="10" name="Slide Number Placeholder 10">
            <a:extLst>
              <a:ext uri="{FF2B5EF4-FFF2-40B4-BE49-F238E27FC236}">
                <a16:creationId xmlns:a16="http://schemas.microsoft.com/office/drawing/2014/main" id="{B1163281-0267-337C-43CE-C913A05FFAE0}"/>
              </a:ext>
            </a:extLst>
          </p:cNvPr>
          <p:cNvSpPr>
            <a:spLocks noGrp="1"/>
          </p:cNvSpPr>
          <p:nvPr>
            <p:ph type="sldNum" sz="quarter" idx="12"/>
          </p:nvPr>
        </p:nvSpPr>
        <p:spPr>
          <a:xfrm>
            <a:off x="7794625" y="6310313"/>
            <a:ext cx="1098550" cy="274637"/>
          </a:xfrm>
        </p:spPr>
        <p:txBody>
          <a:bodyPr/>
          <a:lstStyle>
            <a:lvl1pPr>
              <a:defRPr>
                <a:solidFill>
                  <a:srgbClr val="FFFFFF"/>
                </a:solidFill>
              </a:defRPr>
            </a:lvl1pPr>
          </a:lstStyle>
          <a:p>
            <a:pPr>
              <a:defRPr/>
            </a:pPr>
            <a:fld id="{F6FA03AD-C0E2-4CD2-9D2C-1F1781343468}" type="slidenum">
              <a:rPr lang="en-US" altLang="en-US"/>
              <a:pPr>
                <a:defRPr/>
              </a:pPr>
              <a:t>‹#›</a:t>
            </a:fld>
            <a:endParaRPr lang="en-US" altLang="en-US"/>
          </a:p>
        </p:txBody>
      </p:sp>
    </p:spTree>
    <p:extLst>
      <p:ext uri="{BB962C8B-B14F-4D97-AF65-F5344CB8AC3E}">
        <p14:creationId xmlns:p14="http://schemas.microsoft.com/office/powerpoint/2010/main" val="623319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8AEDCE-1CCD-CD2F-F125-164333ADC838}"/>
              </a:ext>
            </a:extLst>
          </p:cNvPr>
          <p:cNvSpPr/>
          <p:nvPr/>
        </p:nvSpPr>
        <p:spPr>
          <a:xfrm>
            <a:off x="6765925" y="173038"/>
            <a:ext cx="2193925" cy="651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173D8354-6F59-DE9C-DE6B-4D36C35D95D0}"/>
              </a:ext>
            </a:extLst>
          </p:cNvPr>
          <p:cNvSpPr/>
          <p:nvPr/>
        </p:nvSpPr>
        <p:spPr>
          <a:xfrm>
            <a:off x="6867525" y="274638"/>
            <a:ext cx="1989138" cy="6308725"/>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AFE63F14-2582-E41D-9D58-CE279FC26112}"/>
              </a:ext>
            </a:extLst>
          </p:cNvPr>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a:defRPr/>
            </a:pPr>
            <a:fld id="{8E8EF0F1-A25D-439F-81B4-0CCE17A793F5}" type="datetimeFigureOut">
              <a:rPr lang="en-US"/>
              <a:pPr>
                <a:defRPr/>
              </a:pPr>
              <a:t>5/21/2024</a:t>
            </a:fld>
            <a:endParaRPr lang="en-US"/>
          </a:p>
        </p:txBody>
      </p:sp>
      <p:sp>
        <p:nvSpPr>
          <p:cNvPr id="8" name="Footer Placeholder 5">
            <a:extLst>
              <a:ext uri="{FF2B5EF4-FFF2-40B4-BE49-F238E27FC236}">
                <a16:creationId xmlns:a16="http://schemas.microsoft.com/office/drawing/2014/main" id="{2CB216CF-D7D6-EAA4-638E-86930350C23F}"/>
              </a:ext>
            </a:extLst>
          </p:cNvPr>
          <p:cNvSpPr>
            <a:spLocks noGrp="1"/>
          </p:cNvSpPr>
          <p:nvPr>
            <p:ph type="ftr" sz="quarter" idx="11"/>
          </p:nvPr>
        </p:nvSpPr>
        <p:spPr/>
        <p:txBody>
          <a:bodyPr/>
          <a:lstStyle>
            <a:lvl1pPr marL="0" algn="r" defTabSz="914400" rtl="0" eaLnBrk="1" latinLnBrk="0" hangingPunct="1">
              <a:defRPr lang="en-US" sz="900" kern="1200">
                <a:solidFill>
                  <a:srgbClr val="FFFFFF"/>
                </a:solidFill>
                <a:effectLst>
                  <a:outerShdw blurRad="12700" dist="6350" dir="2700000" algn="tl" rotWithShape="0">
                    <a:prstClr val="black">
                      <a:alpha val="40000"/>
                    </a:prstClr>
                  </a:outerShdw>
                </a:effectLst>
                <a:latin typeface="+mn-lt"/>
                <a:ea typeface="+mn-ea"/>
                <a:cs typeface="+mn-cs"/>
              </a:defRPr>
            </a:lvl1pPr>
          </a:lstStyle>
          <a:p>
            <a:pPr>
              <a:defRPr/>
            </a:pPr>
            <a:endParaRPr/>
          </a:p>
        </p:txBody>
      </p:sp>
      <p:sp>
        <p:nvSpPr>
          <p:cNvPr id="9" name="Slide Number Placeholder 6">
            <a:extLst>
              <a:ext uri="{FF2B5EF4-FFF2-40B4-BE49-F238E27FC236}">
                <a16:creationId xmlns:a16="http://schemas.microsoft.com/office/drawing/2014/main" id="{61515E51-9B19-332A-37AF-7C9EC34891FF}"/>
              </a:ext>
            </a:extLst>
          </p:cNvPr>
          <p:cNvSpPr>
            <a:spLocks noGrp="1"/>
          </p:cNvSpPr>
          <p:nvPr>
            <p:ph type="sldNum" sz="quarter" idx="12"/>
          </p:nvPr>
        </p:nvSpPr>
        <p:spPr>
          <a:xfrm>
            <a:off x="7797800" y="6308725"/>
            <a:ext cx="1096963" cy="274638"/>
          </a:xfrm>
        </p:spPr>
        <p:txBody>
          <a:bodyPr/>
          <a:lstStyle>
            <a:lvl1pPr>
              <a:defRPr>
                <a:solidFill>
                  <a:srgbClr val="FFFFFF"/>
                </a:solidFill>
              </a:defRPr>
            </a:lvl1pPr>
          </a:lstStyle>
          <a:p>
            <a:pPr>
              <a:defRPr/>
            </a:pPr>
            <a:fld id="{798A5689-5FB4-4908-9CF6-90C3312496F7}" type="slidenum">
              <a:rPr lang="en-US" altLang="en-US"/>
              <a:pPr>
                <a:defRPr/>
              </a:pPr>
              <a:t>‹#›</a:t>
            </a:fld>
            <a:endParaRPr lang="en-US" altLang="en-US"/>
          </a:p>
        </p:txBody>
      </p:sp>
    </p:spTree>
    <p:extLst>
      <p:ext uri="{BB962C8B-B14F-4D97-AF65-F5344CB8AC3E}">
        <p14:creationId xmlns:p14="http://schemas.microsoft.com/office/powerpoint/2010/main" val="3874223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628C48-2E40-A0CD-341E-643680834F19}"/>
              </a:ext>
            </a:extLst>
          </p:cNvPr>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1029" name="Title Placeholder 1">
            <a:extLst>
              <a:ext uri="{FF2B5EF4-FFF2-40B4-BE49-F238E27FC236}">
                <a16:creationId xmlns:a16="http://schemas.microsoft.com/office/drawing/2014/main" id="{DEBEAD66-424B-F7C4-758A-C19DFA6E586B}"/>
              </a:ext>
            </a:extLst>
          </p:cNvPr>
          <p:cNvSpPr>
            <a:spLocks noGrp="1" noChangeArrowheads="1"/>
          </p:cNvSpPr>
          <p:nvPr>
            <p:ph type="title"/>
          </p:nvPr>
        </p:nvSpPr>
        <p:spPr bwMode="auto">
          <a:xfrm>
            <a:off x="731838" y="642938"/>
            <a:ext cx="76803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Text Placeholder 2">
            <a:extLst>
              <a:ext uri="{FF2B5EF4-FFF2-40B4-BE49-F238E27FC236}">
                <a16:creationId xmlns:a16="http://schemas.microsoft.com/office/drawing/2014/main" id="{B7B5FEE5-5EAA-BAF8-CAD0-7A7024953B32}"/>
              </a:ext>
            </a:extLst>
          </p:cNvPr>
          <p:cNvSpPr>
            <a:spLocks noGrp="1" noChangeArrowheads="1"/>
          </p:cNvSpPr>
          <p:nvPr>
            <p:ph type="body" idx="1"/>
          </p:nvPr>
        </p:nvSpPr>
        <p:spPr bwMode="auto">
          <a:xfrm>
            <a:off x="731838" y="2103438"/>
            <a:ext cx="7680325"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7EC6DD5-732B-6A7C-0105-629EF6428D19}"/>
              </a:ext>
            </a:extLst>
          </p:cNvPr>
          <p:cNvSpPr>
            <a:spLocks noGrp="1"/>
          </p:cNvSpPr>
          <p:nvPr>
            <p:ph type="dt" sz="half" idx="2"/>
          </p:nvPr>
        </p:nvSpPr>
        <p:spPr>
          <a:xfrm>
            <a:off x="234950" y="6308725"/>
            <a:ext cx="2057400" cy="274638"/>
          </a:xfrm>
          <a:prstGeom prst="rect">
            <a:avLst/>
          </a:prstGeom>
        </p:spPr>
        <p:txBody>
          <a:bodyPr vert="horz" lIns="91440" tIns="45720" rIns="91440" bIns="45720" rtlCol="0" anchor="b"/>
          <a:lstStyle>
            <a:lvl1pPr algn="l" eaLnBrk="1" fontAlgn="auto" hangingPunct="1">
              <a:spcBef>
                <a:spcPts val="0"/>
              </a:spcBef>
              <a:spcAft>
                <a:spcPts val="0"/>
              </a:spcAft>
              <a:defRPr sz="900">
                <a:solidFill>
                  <a:schemeClr val="tx1">
                    <a:lumMod val="75000"/>
                    <a:lumOff val="25000"/>
                  </a:schemeClr>
                </a:solidFill>
                <a:latin typeface="+mn-lt"/>
              </a:defRPr>
            </a:lvl1pPr>
          </a:lstStyle>
          <a:p>
            <a:pPr>
              <a:defRPr/>
            </a:pPr>
            <a:fld id="{283577C8-F54B-42D7-A33C-88C995367BFA}" type="datetimeFigureOut">
              <a:rPr lang="en-US"/>
              <a:pPr>
                <a:defRPr/>
              </a:pPr>
              <a:t>5/21/2024</a:t>
            </a:fld>
            <a:endParaRPr lang="en-US"/>
          </a:p>
        </p:txBody>
      </p:sp>
      <p:sp>
        <p:nvSpPr>
          <p:cNvPr id="5" name="Footer Placeholder 4">
            <a:extLst>
              <a:ext uri="{FF2B5EF4-FFF2-40B4-BE49-F238E27FC236}">
                <a16:creationId xmlns:a16="http://schemas.microsoft.com/office/drawing/2014/main" id="{609D5139-F1AE-9980-D2DC-26288A68B5AC}"/>
              </a:ext>
            </a:extLst>
          </p:cNvPr>
          <p:cNvSpPr>
            <a:spLocks noGrp="1"/>
          </p:cNvSpPr>
          <p:nvPr>
            <p:ph type="ftr" sz="quarter" idx="3"/>
          </p:nvPr>
        </p:nvSpPr>
        <p:spPr>
          <a:xfrm>
            <a:off x="2597150" y="6308725"/>
            <a:ext cx="3949700" cy="274638"/>
          </a:xfrm>
          <a:prstGeom prst="rect">
            <a:avLst/>
          </a:prstGeom>
        </p:spPr>
        <p:txBody>
          <a:bodyPr vert="horz" lIns="91440" tIns="45720" rIns="91440" bIns="45720" rtlCol="0" anchor="b"/>
          <a:lstStyle>
            <a:lvl1pPr algn="ctr" eaLnBrk="1" fontAlgn="auto" hangingPunct="1">
              <a:spcBef>
                <a:spcPts val="0"/>
              </a:spcBef>
              <a:spcAft>
                <a:spcPts val="0"/>
              </a:spcAft>
              <a:defRPr sz="900">
                <a:solidFill>
                  <a:schemeClr val="tx1">
                    <a:lumMod val="75000"/>
                    <a:lumOff val="2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5607E5E-490A-67D7-6B69-21A8A1502E52}"/>
              </a:ext>
            </a:extLst>
          </p:cNvPr>
          <p:cNvSpPr>
            <a:spLocks noGrp="1"/>
          </p:cNvSpPr>
          <p:nvPr>
            <p:ph type="sldNum" sz="quarter" idx="4"/>
          </p:nvPr>
        </p:nvSpPr>
        <p:spPr>
          <a:xfrm>
            <a:off x="7823200" y="6308725"/>
            <a:ext cx="1096963" cy="274638"/>
          </a:xfrm>
          <a:prstGeom prst="rect">
            <a:avLst/>
          </a:prstGeom>
        </p:spPr>
        <p:txBody>
          <a:bodyPr vert="horz" lIns="91440" tIns="45720" rIns="91440" bIns="45720" rtlCol="0" anchor="b"/>
          <a:lstStyle>
            <a:lvl1pPr algn="r" eaLnBrk="1" fontAlgn="auto" hangingPunct="1">
              <a:spcBef>
                <a:spcPts val="0"/>
              </a:spcBef>
              <a:spcAft>
                <a:spcPts val="0"/>
              </a:spcAft>
              <a:defRPr sz="900">
                <a:solidFill>
                  <a:schemeClr val="tx1">
                    <a:lumMod val="75000"/>
                    <a:lumOff val="25000"/>
                  </a:schemeClr>
                </a:solidFill>
                <a:latin typeface="+mn-lt"/>
              </a:defRPr>
            </a:lvl1pPr>
          </a:lstStyle>
          <a:p>
            <a:pPr>
              <a:defRPr/>
            </a:pPr>
            <a:fld id="{5E79D44D-46C6-4F9D-A340-CF75E2FACBB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3" r:id="rId1"/>
    <p:sldLayoutId id="2147483706" r:id="rId2"/>
    <p:sldLayoutId id="2147483714" r:id="rId3"/>
    <p:sldLayoutId id="2147483707" r:id="rId4"/>
    <p:sldLayoutId id="2147483708" r:id="rId5"/>
    <p:sldLayoutId id="2147483709" r:id="rId6"/>
    <p:sldLayoutId id="2147483710" r:id="rId7"/>
    <p:sldLayoutId id="2147483715" r:id="rId8"/>
    <p:sldLayoutId id="2147483716" r:id="rId9"/>
    <p:sldLayoutId id="2147483711" r:id="rId10"/>
    <p:sldLayoutId id="2147483712" r:id="rId11"/>
  </p:sldLayoutIdLst>
  <p:txStyles>
    <p:titleStyle>
      <a:lvl1pPr algn="l" rtl="0" eaLnBrk="0" fontAlgn="base" hangingPunct="0">
        <a:lnSpc>
          <a:spcPct val="90000"/>
        </a:lnSpc>
        <a:spcBef>
          <a:spcPct val="0"/>
        </a:spcBef>
        <a:spcAft>
          <a:spcPct val="0"/>
        </a:spcAft>
        <a:defRPr lang="en-US" sz="4000" kern="1200" dirty="0">
          <a:solidFill>
            <a:srgbClr val="262626"/>
          </a:solidFill>
          <a:latin typeface="+mj-lt"/>
          <a:ea typeface="+mn-ea"/>
          <a:cs typeface="+mn-cs"/>
        </a:defRPr>
      </a:lvl1pPr>
      <a:lvl2pPr algn="l" rtl="0" eaLnBrk="0" fontAlgn="base" hangingPunct="0">
        <a:lnSpc>
          <a:spcPct val="90000"/>
        </a:lnSpc>
        <a:spcBef>
          <a:spcPct val="0"/>
        </a:spcBef>
        <a:spcAft>
          <a:spcPct val="0"/>
        </a:spcAft>
        <a:defRPr sz="4000">
          <a:solidFill>
            <a:srgbClr val="262626"/>
          </a:solidFill>
          <a:latin typeface="Century Gothic" panose="020B0502020202020204" pitchFamily="34" charset="0"/>
        </a:defRPr>
      </a:lvl2pPr>
      <a:lvl3pPr algn="l" rtl="0" eaLnBrk="0" fontAlgn="base" hangingPunct="0">
        <a:lnSpc>
          <a:spcPct val="90000"/>
        </a:lnSpc>
        <a:spcBef>
          <a:spcPct val="0"/>
        </a:spcBef>
        <a:spcAft>
          <a:spcPct val="0"/>
        </a:spcAft>
        <a:defRPr sz="4000">
          <a:solidFill>
            <a:srgbClr val="262626"/>
          </a:solidFill>
          <a:latin typeface="Century Gothic" panose="020B0502020202020204" pitchFamily="34" charset="0"/>
        </a:defRPr>
      </a:lvl3pPr>
      <a:lvl4pPr algn="l" rtl="0" eaLnBrk="0" fontAlgn="base" hangingPunct="0">
        <a:lnSpc>
          <a:spcPct val="90000"/>
        </a:lnSpc>
        <a:spcBef>
          <a:spcPct val="0"/>
        </a:spcBef>
        <a:spcAft>
          <a:spcPct val="0"/>
        </a:spcAft>
        <a:defRPr sz="4000">
          <a:solidFill>
            <a:srgbClr val="262626"/>
          </a:solidFill>
          <a:latin typeface="Century Gothic" panose="020B0502020202020204" pitchFamily="34" charset="0"/>
        </a:defRPr>
      </a:lvl4pPr>
      <a:lvl5pPr algn="l" rtl="0" eaLnBrk="0" fontAlgn="base" hangingPunct="0">
        <a:lnSpc>
          <a:spcPct val="90000"/>
        </a:lnSpc>
        <a:spcBef>
          <a:spcPct val="0"/>
        </a:spcBef>
        <a:spcAft>
          <a:spcPct val="0"/>
        </a:spcAft>
        <a:defRPr sz="4000">
          <a:solidFill>
            <a:srgbClr val="262626"/>
          </a:solidFill>
          <a:latin typeface="Century Gothic" panose="020B0502020202020204" pitchFamily="34" charset="0"/>
        </a:defRPr>
      </a:lvl5pPr>
      <a:lvl6pPr marL="457200" algn="l" rtl="0" fontAlgn="base">
        <a:lnSpc>
          <a:spcPct val="90000"/>
        </a:lnSpc>
        <a:spcBef>
          <a:spcPct val="0"/>
        </a:spcBef>
        <a:spcAft>
          <a:spcPct val="0"/>
        </a:spcAft>
        <a:defRPr sz="4000">
          <a:solidFill>
            <a:srgbClr val="262626"/>
          </a:solidFill>
          <a:latin typeface="Century Gothic" panose="020B0502020202020204" pitchFamily="34" charset="0"/>
        </a:defRPr>
      </a:lvl6pPr>
      <a:lvl7pPr marL="914400" algn="l" rtl="0" fontAlgn="base">
        <a:lnSpc>
          <a:spcPct val="90000"/>
        </a:lnSpc>
        <a:spcBef>
          <a:spcPct val="0"/>
        </a:spcBef>
        <a:spcAft>
          <a:spcPct val="0"/>
        </a:spcAft>
        <a:defRPr sz="4000">
          <a:solidFill>
            <a:srgbClr val="262626"/>
          </a:solidFill>
          <a:latin typeface="Century Gothic" panose="020B0502020202020204" pitchFamily="34" charset="0"/>
        </a:defRPr>
      </a:lvl7pPr>
      <a:lvl8pPr marL="1371600" algn="l" rtl="0" fontAlgn="base">
        <a:lnSpc>
          <a:spcPct val="90000"/>
        </a:lnSpc>
        <a:spcBef>
          <a:spcPct val="0"/>
        </a:spcBef>
        <a:spcAft>
          <a:spcPct val="0"/>
        </a:spcAft>
        <a:defRPr sz="4000">
          <a:solidFill>
            <a:srgbClr val="262626"/>
          </a:solidFill>
          <a:latin typeface="Century Gothic" panose="020B0502020202020204" pitchFamily="34" charset="0"/>
        </a:defRPr>
      </a:lvl8pPr>
      <a:lvl9pPr marL="1828800" algn="l" rtl="0" fontAlgn="base">
        <a:lnSpc>
          <a:spcPct val="90000"/>
        </a:lnSpc>
        <a:spcBef>
          <a:spcPct val="0"/>
        </a:spcBef>
        <a:spcAft>
          <a:spcPct val="0"/>
        </a:spcAft>
        <a:defRPr sz="4000">
          <a:solidFill>
            <a:srgbClr val="262626"/>
          </a:solidFill>
          <a:latin typeface="Century Gothic" panose="020B0502020202020204" pitchFamily="34" charset="0"/>
        </a:defRPr>
      </a:lvl9pPr>
    </p:titleStyle>
    <p:bodyStyle>
      <a:lvl1pPr marL="182563" indent="-182563" algn="l" rtl="0" eaLnBrk="0" fontAlgn="base" hangingPunct="0">
        <a:spcBef>
          <a:spcPts val="900"/>
        </a:spcBef>
        <a:spcAft>
          <a:spcPct val="0"/>
        </a:spcAft>
        <a:buClr>
          <a:srgbClr val="262626"/>
        </a:buClr>
        <a:buFont typeface="Garamond" panose="02020404030301010803" pitchFamily="18" charset="0"/>
        <a:buChar char="◦"/>
        <a:defRPr kern="1200">
          <a:solidFill>
            <a:schemeClr val="tx1"/>
          </a:solidFill>
          <a:latin typeface="+mn-lt"/>
          <a:ea typeface="+mn-ea"/>
          <a:cs typeface="+mn-cs"/>
        </a:defRPr>
      </a:lvl1pPr>
      <a:lvl2pPr marL="457200" indent="-182563" algn="l" rtl="0" eaLnBrk="0" fontAlgn="base" hangingPunct="0">
        <a:spcBef>
          <a:spcPts val="500"/>
        </a:spcBef>
        <a:spcAft>
          <a:spcPct val="0"/>
        </a:spcAft>
        <a:buClr>
          <a:srgbClr val="262626"/>
        </a:buClr>
        <a:buFont typeface="Garamond" panose="02020404030301010803" pitchFamily="18" charset="0"/>
        <a:buChar char="◦"/>
        <a:defRPr sz="1600" kern="1200">
          <a:solidFill>
            <a:schemeClr val="tx1"/>
          </a:solidFill>
          <a:latin typeface="+mn-lt"/>
          <a:ea typeface="+mn-ea"/>
          <a:cs typeface="+mn-cs"/>
        </a:defRPr>
      </a:lvl2pPr>
      <a:lvl3pPr marL="730250" indent="-182563" algn="l" rtl="0" eaLnBrk="0" fontAlgn="base" hangingPunct="0">
        <a:spcBef>
          <a:spcPts val="500"/>
        </a:spcBef>
        <a:spcAft>
          <a:spcPct val="0"/>
        </a:spcAft>
        <a:buClr>
          <a:srgbClr val="262626"/>
        </a:buClr>
        <a:buFont typeface="Garamond" panose="02020404030301010803" pitchFamily="18" charset="0"/>
        <a:buChar char="◦"/>
        <a:defRPr sz="1400" kern="1200">
          <a:solidFill>
            <a:schemeClr val="tx1"/>
          </a:solidFill>
          <a:latin typeface="+mn-lt"/>
          <a:ea typeface="+mn-ea"/>
          <a:cs typeface="+mn-cs"/>
        </a:defRPr>
      </a:lvl3pPr>
      <a:lvl4pPr marL="1004888" indent="-182563" algn="l" rtl="0" eaLnBrk="0" fontAlgn="base" hangingPunct="0">
        <a:spcBef>
          <a:spcPts val="500"/>
        </a:spcBef>
        <a:spcAft>
          <a:spcPct val="0"/>
        </a:spcAft>
        <a:buClr>
          <a:srgbClr val="262626"/>
        </a:buClr>
        <a:buFont typeface="Garamond" panose="02020404030301010803" pitchFamily="18" charset="0"/>
        <a:buChar char="◦"/>
        <a:defRPr sz="1400" kern="1200">
          <a:solidFill>
            <a:schemeClr val="tx1"/>
          </a:solidFill>
          <a:latin typeface="+mn-lt"/>
          <a:ea typeface="+mn-ea"/>
          <a:cs typeface="+mn-cs"/>
        </a:defRPr>
      </a:lvl4pPr>
      <a:lvl5pPr marL="1279525" indent="-182563" algn="l" rtl="0" eaLnBrk="0" fontAlgn="base" hangingPunct="0">
        <a:spcBef>
          <a:spcPts val="500"/>
        </a:spcBef>
        <a:spcAft>
          <a:spcPct val="0"/>
        </a:spcAft>
        <a:buClr>
          <a:srgbClr val="262626"/>
        </a:buClr>
        <a:buFont typeface="Garamond" panose="02020404030301010803"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F2E125AF-E8BC-242B-BE45-0213C12EB881}"/>
              </a:ext>
            </a:extLst>
          </p:cNvPr>
          <p:cNvSpPr>
            <a:spLocks noGrp="1"/>
          </p:cNvSpPr>
          <p:nvPr>
            <p:ph type="ctrTitle"/>
          </p:nvPr>
        </p:nvSpPr>
        <p:spPr>
          <a:xfrm>
            <a:off x="1147763" y="1217613"/>
            <a:ext cx="6800850" cy="2590800"/>
          </a:xfrm>
        </p:spPr>
        <p:txBody>
          <a:bodyPr rtlCol="0"/>
          <a:lstStyle/>
          <a:p>
            <a:pPr eaLnBrk="1" fontAlgn="auto" hangingPunct="1">
              <a:spcAft>
                <a:spcPts val="0"/>
              </a:spcAft>
              <a:defRPr/>
            </a:pPr>
            <a:r>
              <a:rPr altLang="en-US" sz="4800"/>
              <a:t>Cavernous sinus</a:t>
            </a:r>
            <a:endParaRPr altLang="en-US" sz="5400">
              <a:solidFill>
                <a:srgbClr val="002060"/>
              </a:solidFill>
            </a:endParaRPr>
          </a:p>
        </p:txBody>
      </p:sp>
      <p:pic>
        <p:nvPicPr>
          <p:cNvPr id="6147" name="Picture 2">
            <a:extLst>
              <a:ext uri="{FF2B5EF4-FFF2-40B4-BE49-F238E27FC236}">
                <a16:creationId xmlns:a16="http://schemas.microsoft.com/office/drawing/2014/main" id="{289E33D5-50EC-C54E-18D4-E64E82ED3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077"/>
          <a:stretch>
            <a:fillRect/>
          </a:stretch>
        </p:blipFill>
        <p:spPr bwMode="auto">
          <a:xfrm>
            <a:off x="2698750" y="2667000"/>
            <a:ext cx="37465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7259A83E-C62A-A599-8F6E-AE4A4C0C4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816CBE7-674D-9AEB-1D1F-CCC67556E81C}"/>
              </a:ext>
            </a:extLst>
          </p:cNvPr>
          <p:cNvSpPr>
            <a:spLocks noGrp="1" noChangeArrowheads="1"/>
          </p:cNvSpPr>
          <p:nvPr>
            <p:ph type="title"/>
          </p:nvPr>
        </p:nvSpPr>
        <p:spPr/>
        <p:txBody>
          <a:bodyPr/>
          <a:lstStyle/>
          <a:p>
            <a:pPr eaLnBrk="1" hangingPunct="1"/>
            <a:r>
              <a:rPr altLang="en-US"/>
              <a:t>Clinicals</a:t>
            </a:r>
          </a:p>
        </p:txBody>
      </p:sp>
      <p:sp>
        <p:nvSpPr>
          <p:cNvPr id="16387" name="Rectangle 3">
            <a:extLst>
              <a:ext uri="{FF2B5EF4-FFF2-40B4-BE49-F238E27FC236}">
                <a16:creationId xmlns:a16="http://schemas.microsoft.com/office/drawing/2014/main" id="{DC234770-702B-F27A-8839-BF198915758E}"/>
              </a:ext>
            </a:extLst>
          </p:cNvPr>
          <p:cNvSpPr>
            <a:spLocks noGrp="1" noChangeArrowheads="1"/>
          </p:cNvSpPr>
          <p:nvPr>
            <p:ph idx="1"/>
          </p:nvPr>
        </p:nvSpPr>
        <p:spPr/>
        <p:txBody>
          <a:bodyPr/>
          <a:lstStyle/>
          <a:p>
            <a:pPr marL="342900" indent="-342900" eaLnBrk="1" hangingPunct="1">
              <a:buFont typeface="Century Gothic" panose="020B0502020202020204" pitchFamily="34" charset="0"/>
              <a:buAutoNum type="arabicParenR"/>
            </a:pPr>
            <a:r>
              <a:rPr lang="en-US" altLang="en-US"/>
              <a:t>It provides venous connection with skin of face for infection &amp; thrombosis</a:t>
            </a:r>
          </a:p>
          <a:p>
            <a:pPr lvl="1" eaLnBrk="1" hangingPunct="1">
              <a:buFont typeface="Arial" panose="020B0604020202020204" pitchFamily="34" charset="0"/>
              <a:buChar char="•"/>
            </a:pPr>
            <a:r>
              <a:rPr lang="en-US" altLang="en-US"/>
              <a:t>Angular vein via sup. Ophthalmic vein &amp; deep facial vein via pterygoid venous plexus.</a:t>
            </a:r>
          </a:p>
          <a:p>
            <a:pPr marL="342900" indent="-342900" eaLnBrk="1" hangingPunct="1">
              <a:buFont typeface="Century Gothic" panose="020B0502020202020204" pitchFamily="34" charset="0"/>
              <a:buAutoNum type="arabicParenR"/>
            </a:pPr>
            <a:r>
              <a:rPr lang="en-US" altLang="en-US"/>
              <a:t>Rupture of ICA leads to AV fistula, pulsating exophthalmos.  </a:t>
            </a:r>
          </a:p>
          <a:p>
            <a:pPr marL="342900" indent="-342900" eaLnBrk="1" hangingPunct="1">
              <a:buFont typeface="Century Gothic" panose="020B0502020202020204" pitchFamily="34" charset="0"/>
              <a:buAutoNum type="arabicParenR"/>
            </a:pPr>
            <a:r>
              <a:rPr lang="en-US" altLang="en-US"/>
              <a:t>ICA carries hot arterial blood that cools down during passage through cavernous sinus</a:t>
            </a:r>
          </a:p>
          <a:p>
            <a:pPr marL="342900" indent="-342900" eaLnBrk="1" hangingPunct="1">
              <a:buFont typeface="Century Gothic" panose="020B0502020202020204" pitchFamily="34" charset="0"/>
              <a:buAutoNum type="arabicParenR"/>
            </a:pPr>
            <a:r>
              <a:rPr lang="en-US" altLang="en-US"/>
              <a:t>Pulsation of ICA helps in movement of flood from cavernous sinus</a:t>
            </a:r>
          </a:p>
          <a:p>
            <a:pPr marL="342900" indent="-342900" eaLnBrk="1" hangingPunct="1">
              <a:buFont typeface="Century Gothic" panose="020B0502020202020204" pitchFamily="34" charset="0"/>
              <a:buAutoNum type="arabicParenR"/>
            </a:pPr>
            <a:r>
              <a:rPr lang="en-US" altLang="en-US"/>
              <a:t>ICA is the artery in body which is lined externally &amp; internally by endothelium.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DFE15B2B-5BE5-2ED7-5B65-74EFAAB57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3500"/>
            <a:ext cx="6629400" cy="679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22B8499D-0E96-ABD7-4FB5-5F3C65F16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257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7E5A12A5-7C3F-A971-EC6D-87228E5CFE0C}"/>
              </a:ext>
            </a:extLst>
          </p:cNvPr>
          <p:cNvSpPr>
            <a:spLocks noChangeArrowheads="1"/>
          </p:cNvSpPr>
          <p:nvPr/>
        </p:nvSpPr>
        <p:spPr bwMode="auto">
          <a:xfrm>
            <a:off x="0" y="1724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alibri" panose="020F0502020204030204" pitchFamily="34" charset="0"/>
              <a:cs typeface="Arial" panose="020B0604020202020204" pitchFamily="34" charset="0"/>
            </a:endParaRPr>
          </a:p>
        </p:txBody>
      </p:sp>
      <p:sp>
        <p:nvSpPr>
          <p:cNvPr id="19459" name="Title 1">
            <a:extLst>
              <a:ext uri="{FF2B5EF4-FFF2-40B4-BE49-F238E27FC236}">
                <a16:creationId xmlns:a16="http://schemas.microsoft.com/office/drawing/2014/main" id="{3ABAE44B-0FCB-3D00-8EDA-344C887F737D}"/>
              </a:ext>
            </a:extLst>
          </p:cNvPr>
          <p:cNvSpPr>
            <a:spLocks noGrp="1" noChangeArrowheads="1"/>
          </p:cNvSpPr>
          <p:nvPr>
            <p:ph type="title"/>
          </p:nvPr>
        </p:nvSpPr>
        <p:spPr/>
        <p:txBody>
          <a:bodyPr/>
          <a:lstStyle/>
          <a:p>
            <a:pPr eaLnBrk="1" hangingPunct="1"/>
            <a:r>
              <a:rPr altLang="en-US"/>
              <a:t>Intercavernous Sinuses</a:t>
            </a:r>
            <a:endParaRPr lang="en-IN" altLang="en-US"/>
          </a:p>
        </p:txBody>
      </p:sp>
      <p:sp>
        <p:nvSpPr>
          <p:cNvPr id="19460" name="Content Placeholder 2">
            <a:extLst>
              <a:ext uri="{FF2B5EF4-FFF2-40B4-BE49-F238E27FC236}">
                <a16:creationId xmlns:a16="http://schemas.microsoft.com/office/drawing/2014/main" id="{9C87A592-3F0C-C729-FAA6-C70B754244E3}"/>
              </a:ext>
            </a:extLst>
          </p:cNvPr>
          <p:cNvSpPr>
            <a:spLocks noGrp="1" noChangeArrowheads="1"/>
          </p:cNvSpPr>
          <p:nvPr>
            <p:ph idx="1"/>
          </p:nvPr>
        </p:nvSpPr>
        <p:spPr/>
        <p:txBody>
          <a:bodyPr/>
          <a:lstStyle/>
          <a:p>
            <a:pPr eaLnBrk="1" hangingPunct="1"/>
            <a:r>
              <a:rPr lang="en-US" altLang="en-US"/>
              <a:t>The two cavernous sinuses are connected by anterior and posterior intercavernous sinuses (and the basilar plexus. The intercavernous sinuses lie in the anterior and posterior attached borders of the diaphragma sellae and they thus form a complete circular venous sinus.</a:t>
            </a:r>
          </a:p>
          <a:p>
            <a:pPr eaLnBrk="1" hangingPunct="1"/>
            <a:r>
              <a:rPr lang="en-US" altLang="en-US"/>
              <a:t>All connections are valveless and the direction of flow in them is reversible. Small irregular sinuses inferior to the pituitary gland drain into the intercavernous sinuses. Such inferior intercavernous sinuses are plexiform in nature and important in a surgical transnasal approach to the pituitary.</a:t>
            </a:r>
            <a:endParaRPr lang="en-I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1D8DDE0-CE16-1134-644B-7CD2109FEAE5}"/>
              </a:ext>
            </a:extLst>
          </p:cNvPr>
          <p:cNvSpPr>
            <a:spLocks noGrp="1" noChangeArrowheads="1"/>
          </p:cNvSpPr>
          <p:nvPr>
            <p:ph type="title"/>
          </p:nvPr>
        </p:nvSpPr>
        <p:spPr/>
        <p:txBody>
          <a:bodyPr/>
          <a:lstStyle/>
          <a:p>
            <a:pPr eaLnBrk="1" hangingPunct="1"/>
            <a:r>
              <a:rPr altLang="en-US">
                <a:latin typeface="Calibri" panose="020F0502020204030204" pitchFamily="34" charset="0"/>
              </a:rPr>
              <a:t>Summary</a:t>
            </a:r>
            <a:endParaRPr lang="en-IN" altLang="en-US"/>
          </a:p>
        </p:txBody>
      </p:sp>
      <p:sp>
        <p:nvSpPr>
          <p:cNvPr id="3" name="Content Placeholder 2">
            <a:extLst>
              <a:ext uri="{FF2B5EF4-FFF2-40B4-BE49-F238E27FC236}">
                <a16:creationId xmlns:a16="http://schemas.microsoft.com/office/drawing/2014/main" id="{CCF741A4-F244-EC3B-B1CE-31E81206177A}"/>
              </a:ext>
            </a:extLst>
          </p:cNvPr>
          <p:cNvSpPr>
            <a:spLocks noGrp="1"/>
          </p:cNvSpPr>
          <p:nvPr>
            <p:ph idx="1"/>
          </p:nvPr>
        </p:nvSpPr>
        <p:spPr/>
        <p:txBody>
          <a:bodyPr rtlCol="0">
            <a:normAutofit fontScale="85000" lnSpcReduction="10000"/>
          </a:bodyPr>
          <a:lstStyle/>
          <a:p>
            <a:pPr marL="182880" indent="-182880" eaLnBrk="1" fontAlgn="auto" hangingPunct="1">
              <a:spcAft>
                <a:spcPts val="0"/>
              </a:spcAft>
              <a:buClr>
                <a:schemeClr val="tx1">
                  <a:lumMod val="85000"/>
                  <a:lumOff val="15000"/>
                </a:schemeClr>
              </a:buClr>
              <a:defRPr/>
            </a:pPr>
            <a:r>
              <a:rPr lang="en-IN" sz="1600" dirty="0"/>
              <a:t>Lies alongside body of sphenoid in middle cranial fossa</a:t>
            </a:r>
          </a:p>
          <a:p>
            <a:pPr marL="182880" indent="-182880" eaLnBrk="1" fontAlgn="auto" hangingPunct="1">
              <a:spcAft>
                <a:spcPts val="0"/>
              </a:spcAft>
              <a:buClr>
                <a:schemeClr val="tx1">
                  <a:lumMod val="85000"/>
                  <a:lumOff val="15000"/>
                </a:schemeClr>
              </a:buClr>
              <a:defRPr/>
            </a:pPr>
            <a:r>
              <a:rPr lang="en-IN" sz="1600" dirty="0"/>
              <a:t>Between periosteal (endosteal) and meningeal (fibrous) layers of dura</a:t>
            </a:r>
          </a:p>
          <a:p>
            <a:pPr marL="182880" indent="-182880" eaLnBrk="1" fontAlgn="auto" hangingPunct="1">
              <a:spcAft>
                <a:spcPts val="0"/>
              </a:spcAft>
              <a:buClr>
                <a:schemeClr val="tx1">
                  <a:lumMod val="85000"/>
                  <a:lumOff val="15000"/>
                </a:schemeClr>
              </a:buClr>
              <a:defRPr/>
            </a:pPr>
            <a:r>
              <a:rPr lang="en-IN" sz="1600" dirty="0"/>
              <a:t>Roof: Anterior &amp; posterior clinoid processes with uncus of temporal lobe &amp; internal carotid artery on it, III &amp; IV into it</a:t>
            </a:r>
          </a:p>
          <a:p>
            <a:pPr marL="182880" indent="-182880" eaLnBrk="1" fontAlgn="auto" hangingPunct="1">
              <a:spcAft>
                <a:spcPts val="0"/>
              </a:spcAft>
              <a:buClr>
                <a:schemeClr val="tx1">
                  <a:lumMod val="85000"/>
                  <a:lumOff val="15000"/>
                </a:schemeClr>
              </a:buClr>
              <a:defRPr/>
            </a:pPr>
            <a:r>
              <a:rPr lang="en-IN" sz="1600" dirty="0"/>
              <a:t>Lateral wall: Dura, temporal lobe, III, IV, Va, </a:t>
            </a:r>
            <a:r>
              <a:rPr lang="en-IN" sz="1600" dirty="0" err="1"/>
              <a:t>Vb</a:t>
            </a:r>
            <a:r>
              <a:rPr lang="en-IN" sz="1600" dirty="0"/>
              <a:t> in wall</a:t>
            </a:r>
          </a:p>
          <a:p>
            <a:pPr marL="182880" indent="-182880" eaLnBrk="1" fontAlgn="auto" hangingPunct="1">
              <a:spcAft>
                <a:spcPts val="0"/>
              </a:spcAft>
              <a:buClr>
                <a:schemeClr val="tx1">
                  <a:lumMod val="85000"/>
                  <a:lumOff val="15000"/>
                </a:schemeClr>
              </a:buClr>
              <a:defRPr/>
            </a:pPr>
            <a:r>
              <a:rPr lang="en-IN" sz="1600" dirty="0"/>
              <a:t>Floor: Greater wing of sphenoid</a:t>
            </a:r>
          </a:p>
          <a:p>
            <a:pPr marL="182880" indent="-182880" eaLnBrk="1" fontAlgn="auto" hangingPunct="1">
              <a:spcAft>
                <a:spcPts val="0"/>
              </a:spcAft>
              <a:buClr>
                <a:schemeClr val="tx1">
                  <a:lumMod val="85000"/>
                  <a:lumOff val="15000"/>
                </a:schemeClr>
              </a:buClr>
              <a:defRPr/>
            </a:pPr>
            <a:r>
              <a:rPr lang="en-IN" sz="1600" dirty="0"/>
              <a:t>Medial wall: Dura over sphenoid, </a:t>
            </a:r>
            <a:r>
              <a:rPr lang="en-IN" sz="1600" dirty="0" err="1"/>
              <a:t>sella</a:t>
            </a:r>
            <a:r>
              <a:rPr lang="en-IN" sz="1600" dirty="0"/>
              <a:t> turcica, pituitary, sphenoid sinus</a:t>
            </a:r>
          </a:p>
          <a:p>
            <a:pPr marL="182880" indent="-182880" eaLnBrk="1" fontAlgn="auto" hangingPunct="1">
              <a:spcAft>
                <a:spcPts val="0"/>
              </a:spcAft>
              <a:buClr>
                <a:schemeClr val="tx1">
                  <a:lumMod val="85000"/>
                  <a:lumOff val="15000"/>
                </a:schemeClr>
              </a:buClr>
              <a:defRPr/>
            </a:pPr>
            <a:r>
              <a:rPr lang="en-IN" sz="1600" dirty="0"/>
              <a:t>Posterior wall: (narrow), dura of posterior fossa, superior and inferior petrosal sinuses, peduncle of brain</a:t>
            </a:r>
          </a:p>
          <a:p>
            <a:pPr marL="182880" indent="-182880" eaLnBrk="1" fontAlgn="auto" hangingPunct="1">
              <a:spcAft>
                <a:spcPts val="0"/>
              </a:spcAft>
              <a:buClr>
                <a:schemeClr val="tx1">
                  <a:lumMod val="85000"/>
                  <a:lumOff val="15000"/>
                </a:schemeClr>
              </a:buClr>
              <a:defRPr/>
            </a:pPr>
            <a:r>
              <a:rPr lang="en-IN" sz="1600" dirty="0"/>
              <a:t>Anterior wall: (narrow), medial end of superior orbital fissure, ophthalmic veins, orbit</a:t>
            </a:r>
          </a:p>
          <a:p>
            <a:pPr marL="182880" indent="-182880" eaLnBrk="1" fontAlgn="auto" hangingPunct="1">
              <a:spcAft>
                <a:spcPts val="0"/>
              </a:spcAft>
              <a:buClr>
                <a:schemeClr val="tx1">
                  <a:lumMod val="85000"/>
                  <a:lumOff val="15000"/>
                </a:schemeClr>
              </a:buClr>
              <a:defRPr/>
            </a:pPr>
            <a:r>
              <a:rPr lang="en-IN" sz="1600" dirty="0"/>
              <a:t>Contains: Internal carotid artery, VI &amp; blood</a:t>
            </a:r>
          </a:p>
          <a:p>
            <a:pPr marL="182880" indent="-182880" eaLnBrk="1" fontAlgn="auto" hangingPunct="1">
              <a:spcAft>
                <a:spcPts val="0"/>
              </a:spcAft>
              <a:buClr>
                <a:schemeClr val="tx1">
                  <a:lumMod val="85000"/>
                  <a:lumOff val="15000"/>
                </a:schemeClr>
              </a:buClr>
              <a:defRPr/>
            </a:pPr>
            <a:r>
              <a:rPr lang="en-IN" sz="1600" dirty="0"/>
              <a:t>Draining into it: Superior/inferior ophthalmic veins, inter- cavernous sinuses, </a:t>
            </a:r>
            <a:r>
              <a:rPr lang="en-IN" sz="1600" dirty="0" err="1"/>
              <a:t>sphenoparietal</a:t>
            </a:r>
            <a:r>
              <a:rPr lang="en-IN" sz="1600" dirty="0"/>
              <a:t> sinuses, superficial middle cerebral vein</a:t>
            </a:r>
          </a:p>
          <a:p>
            <a:pPr marL="182880" indent="-182880" eaLnBrk="1" fontAlgn="auto" hangingPunct="1">
              <a:spcAft>
                <a:spcPts val="0"/>
              </a:spcAft>
              <a:buClr>
                <a:schemeClr val="tx1">
                  <a:lumMod val="85000"/>
                  <a:lumOff val="15000"/>
                </a:schemeClr>
              </a:buClr>
              <a:defRPr/>
            </a:pPr>
            <a:r>
              <a:rPr lang="en-IN" sz="1600" dirty="0"/>
              <a:t>Draining out of it: Superior/inferior petrosal sinuses, emissary veins to pterygoid plexus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B5EACED-1696-6A19-CA61-E002D7C61AE3}"/>
              </a:ext>
            </a:extLst>
          </p:cNvPr>
          <p:cNvSpPr>
            <a:spLocks noGrp="1" noChangeArrowheads="1"/>
          </p:cNvSpPr>
          <p:nvPr>
            <p:ph type="title"/>
          </p:nvPr>
        </p:nvSpPr>
        <p:spPr/>
        <p:txBody>
          <a:bodyPr/>
          <a:lstStyle/>
          <a:p>
            <a:pPr eaLnBrk="1" hangingPunct="1"/>
            <a:r>
              <a:rPr lang="en-IN" altLang="en-US"/>
              <a:t>Cavernous Venous Sinus</a:t>
            </a:r>
          </a:p>
        </p:txBody>
      </p:sp>
      <p:sp>
        <p:nvSpPr>
          <p:cNvPr id="7171" name="Content Placeholder 2">
            <a:extLst>
              <a:ext uri="{FF2B5EF4-FFF2-40B4-BE49-F238E27FC236}">
                <a16:creationId xmlns:a16="http://schemas.microsoft.com/office/drawing/2014/main" id="{D305AA96-7523-6F47-3C02-E3E7B6E96510}"/>
              </a:ext>
            </a:extLst>
          </p:cNvPr>
          <p:cNvSpPr>
            <a:spLocks noGrp="1" noChangeArrowheads="1"/>
          </p:cNvSpPr>
          <p:nvPr>
            <p:ph idx="1"/>
          </p:nvPr>
        </p:nvSpPr>
        <p:spPr/>
        <p:txBody>
          <a:bodyPr/>
          <a:lstStyle/>
          <a:p>
            <a:pPr eaLnBrk="1" hangingPunct="1"/>
            <a:r>
              <a:rPr lang="en-US" altLang="en-US"/>
              <a:t>Extent</a:t>
            </a:r>
          </a:p>
          <a:p>
            <a:pPr lvl="1" eaLnBrk="1" hangingPunct="1"/>
            <a:r>
              <a:rPr lang="en-US" altLang="en-US" sz="1800"/>
              <a:t>2cm long &amp; 1cm wide</a:t>
            </a:r>
          </a:p>
          <a:p>
            <a:pPr lvl="1" eaLnBrk="1" hangingPunct="1"/>
            <a:r>
              <a:rPr lang="en-US" altLang="en-US" sz="1800"/>
              <a:t>From superior orbital fissure to apex of petrous part of temporal bone</a:t>
            </a:r>
          </a:p>
          <a:p>
            <a:pPr eaLnBrk="1" hangingPunct="1"/>
            <a:r>
              <a:rPr lang="en-US" altLang="en-US"/>
              <a:t>Position: Lies in the floor of middle cranial fossa on the side of body of sphenoid&amp; sella turcica between inner &amp; outer layers of dura</a:t>
            </a:r>
            <a:endParaRPr lang="en-I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a:extLst>
              <a:ext uri="{FF2B5EF4-FFF2-40B4-BE49-F238E27FC236}">
                <a16:creationId xmlns:a16="http://schemas.microsoft.com/office/drawing/2014/main" id="{6AC1BAFD-444D-134D-2BDD-ACF4483E1F0A}"/>
              </a:ext>
            </a:extLst>
          </p:cNvPr>
          <p:cNvGraphicFramePr>
            <a:graphicFrameLocks noChangeAspect="1"/>
          </p:cNvGraphicFramePr>
          <p:nvPr/>
        </p:nvGraphicFramePr>
        <p:xfrm>
          <a:off x="0" y="76200"/>
          <a:ext cx="9144000" cy="6781800"/>
        </p:xfrm>
        <a:graphic>
          <a:graphicData uri="http://schemas.openxmlformats.org/presentationml/2006/ole">
            <mc:AlternateContent xmlns:mc="http://schemas.openxmlformats.org/markup-compatibility/2006">
              <mc:Choice xmlns:v="urn:schemas-microsoft-com:vml" Requires="v">
                <p:oleObj name="Bitmap Image" r:id="rId2" imgW="5353797" imgH="4533333" progId="Paint.Picture">
                  <p:embed/>
                </p:oleObj>
              </mc:Choice>
              <mc:Fallback>
                <p:oleObj name="Bitmap Image" r:id="rId2" imgW="5353797" imgH="4533333"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1CB5F4C5-088A-0445-2F8B-9E25817A2061}"/>
              </a:ext>
            </a:extLst>
          </p:cNvPr>
          <p:cNvSpPr>
            <a:spLocks noGrp="1" noChangeArrowheads="1"/>
          </p:cNvSpPr>
          <p:nvPr>
            <p:ph idx="1"/>
          </p:nvPr>
        </p:nvSpPr>
        <p:spPr/>
        <p:txBody>
          <a:bodyPr/>
          <a:lstStyle/>
          <a:p>
            <a:pPr eaLnBrk="1" hangingPunct="1"/>
            <a:r>
              <a:rPr lang="en-US" altLang="en-US"/>
              <a:t>Ends</a:t>
            </a:r>
          </a:p>
          <a:p>
            <a:pPr lvl="1" eaLnBrk="1" hangingPunct="1"/>
            <a:r>
              <a:rPr lang="en-US" altLang="en-US" sz="1800"/>
              <a:t>Anterior end lies immediately behind medial end of superior orbital fissure &amp; receives two ophthalmic veins.</a:t>
            </a:r>
          </a:p>
          <a:p>
            <a:pPr lvl="1" eaLnBrk="1" hangingPunct="1"/>
            <a:r>
              <a:rPr lang="en-US" altLang="en-US" sz="1800"/>
              <a:t>Posterior end lie opposite the dorsum sellae of sphenoid at the apex of petrous part of temporal bone where it gives origin to superior &amp; inferior petrosal sinuses which carry blood in a backward direction.</a:t>
            </a:r>
          </a:p>
          <a:p>
            <a:pPr eaLnBrk="1" hangingPunct="1"/>
            <a:r>
              <a:rPr lang="en-US" altLang="en-US"/>
              <a:t>The superior petrosal sinus carries blood to transverse sinus while inferior petrosal sinus carries blood to IJV.</a:t>
            </a:r>
            <a:endParaRPr lang="en-I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BFA3D33-BD7F-4223-C951-D77E688A2DE2}"/>
              </a:ext>
            </a:extLst>
          </p:cNvPr>
          <p:cNvSpPr>
            <a:spLocks noGrp="1" noChangeArrowheads="1"/>
          </p:cNvSpPr>
          <p:nvPr>
            <p:ph type="title"/>
          </p:nvPr>
        </p:nvSpPr>
        <p:spPr/>
        <p:txBody>
          <a:bodyPr/>
          <a:lstStyle/>
          <a:p>
            <a:pPr eaLnBrk="1" hangingPunct="1"/>
            <a:r>
              <a:rPr lang="en-IN" altLang="en-US"/>
              <a:t>Relations</a:t>
            </a:r>
          </a:p>
        </p:txBody>
      </p:sp>
      <p:sp>
        <p:nvSpPr>
          <p:cNvPr id="10243" name="Content Placeholder 2">
            <a:extLst>
              <a:ext uri="{FF2B5EF4-FFF2-40B4-BE49-F238E27FC236}">
                <a16:creationId xmlns:a16="http://schemas.microsoft.com/office/drawing/2014/main" id="{F8798DDC-3AE2-9191-1A92-62526C3A8880}"/>
              </a:ext>
            </a:extLst>
          </p:cNvPr>
          <p:cNvSpPr>
            <a:spLocks noGrp="1" noChangeArrowheads="1"/>
          </p:cNvSpPr>
          <p:nvPr>
            <p:ph idx="1"/>
          </p:nvPr>
        </p:nvSpPr>
        <p:spPr/>
        <p:txBody>
          <a:bodyPr/>
          <a:lstStyle/>
          <a:p>
            <a:pPr eaLnBrk="1" hangingPunct="1"/>
            <a:r>
              <a:rPr lang="en-US" altLang="en-US"/>
              <a:t>Medially: the pituitary gland also related to upper margin of sinus</a:t>
            </a:r>
          </a:p>
          <a:p>
            <a:pPr eaLnBrk="1" hangingPunct="1"/>
            <a:r>
              <a:rPr lang="en-US" altLang="en-US"/>
              <a:t>Laterally: the uncus of temporal lobe &amp; it lies above the sinus</a:t>
            </a:r>
          </a:p>
          <a:p>
            <a:pPr lvl="1" eaLnBrk="1" hangingPunct="1"/>
            <a:r>
              <a:rPr lang="en-US" altLang="en-US" sz="1800"/>
              <a:t>Below &amp; medial: Sphenoidal air sinus</a:t>
            </a:r>
          </a:p>
          <a:p>
            <a:pPr lvl="1" eaLnBrk="1" hangingPunct="1"/>
            <a:r>
              <a:rPr lang="en-US" altLang="en-US" sz="1800"/>
              <a:t>Posterolateral: trigeminal ganglion at a depression at the apex of petrous part of temporal bone</a:t>
            </a:r>
            <a:endParaRPr lang="en-IN" altLang="en-US"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AB2F-3151-8F7B-AAEB-3E25FEF01CC7}"/>
              </a:ext>
            </a:extLst>
          </p:cNvPr>
          <p:cNvSpPr>
            <a:spLocks noGrp="1"/>
          </p:cNvSpPr>
          <p:nvPr>
            <p:ph type="title"/>
          </p:nvPr>
        </p:nvSpPr>
        <p:spPr/>
        <p:txBody>
          <a:bodyPr rtlCol="0">
            <a:normAutofit/>
          </a:bodyPr>
          <a:lstStyle/>
          <a:p>
            <a:pPr eaLnBrk="1" fontAlgn="auto" hangingPunct="1">
              <a:spcAft>
                <a:spcPts val="0"/>
              </a:spcAft>
              <a:defRPr/>
            </a:pPr>
            <a:r>
              <a:rPr lang="en-GB">
                <a:solidFill>
                  <a:schemeClr val="tx1">
                    <a:lumMod val="85000"/>
                    <a:lumOff val="15000"/>
                  </a:schemeClr>
                </a:solidFill>
              </a:rPr>
              <a:t>Structures in Lateral Wall of the Sinus</a:t>
            </a:r>
            <a:endParaRPr>
              <a:solidFill>
                <a:schemeClr val="tx1">
                  <a:lumMod val="85000"/>
                  <a:lumOff val="15000"/>
                </a:schemeClr>
              </a:solidFill>
            </a:endParaRPr>
          </a:p>
        </p:txBody>
      </p:sp>
      <p:sp>
        <p:nvSpPr>
          <p:cNvPr id="11267" name="Content Placeholder 2">
            <a:extLst>
              <a:ext uri="{FF2B5EF4-FFF2-40B4-BE49-F238E27FC236}">
                <a16:creationId xmlns:a16="http://schemas.microsoft.com/office/drawing/2014/main" id="{FBFE6224-E9D6-390C-6017-30870B71066E}"/>
              </a:ext>
            </a:extLst>
          </p:cNvPr>
          <p:cNvSpPr>
            <a:spLocks noGrp="1" noChangeArrowheads="1"/>
          </p:cNvSpPr>
          <p:nvPr>
            <p:ph idx="1"/>
          </p:nvPr>
        </p:nvSpPr>
        <p:spPr/>
        <p:txBody>
          <a:bodyPr/>
          <a:lstStyle/>
          <a:p>
            <a:pPr eaLnBrk="1" hangingPunct="1"/>
            <a:r>
              <a:rPr lang="en-GB" altLang="en-US"/>
              <a:t>From above downwards:</a:t>
            </a:r>
          </a:p>
          <a:p>
            <a:pPr marL="1438275" lvl="4" indent="-342900" eaLnBrk="1" hangingPunct="1">
              <a:buFont typeface="Century Gothic" panose="020B0502020202020204" pitchFamily="34" charset="0"/>
              <a:buAutoNum type="arabicPeriod"/>
            </a:pPr>
            <a:r>
              <a:rPr lang="en-GB" altLang="en-US" sz="1800"/>
              <a:t>Oculomotor  Nerve</a:t>
            </a:r>
            <a:endParaRPr lang="en-US" altLang="en-US" sz="1800"/>
          </a:p>
          <a:p>
            <a:pPr marL="1438275" lvl="4" indent="-342900" eaLnBrk="1" hangingPunct="1">
              <a:buFont typeface="Century Gothic" panose="020B0502020202020204" pitchFamily="34" charset="0"/>
              <a:buAutoNum type="arabicPeriod"/>
            </a:pPr>
            <a:r>
              <a:rPr lang="en-GB" altLang="en-US" sz="1800"/>
              <a:t>Trochlear Nerve</a:t>
            </a:r>
            <a:endParaRPr lang="en-US" altLang="en-US" sz="1800"/>
          </a:p>
          <a:p>
            <a:pPr marL="1438275" lvl="4" indent="-342900" eaLnBrk="1" hangingPunct="1">
              <a:buFont typeface="Century Gothic" panose="020B0502020202020204" pitchFamily="34" charset="0"/>
              <a:buAutoNum type="arabicPeriod"/>
            </a:pPr>
            <a:r>
              <a:rPr lang="en-GB" altLang="en-US" sz="1800"/>
              <a:t>Ophthalmic Nerve</a:t>
            </a:r>
            <a:endParaRPr lang="en-US" altLang="en-US" sz="1800"/>
          </a:p>
          <a:p>
            <a:pPr marL="1438275" lvl="4" indent="-342900" eaLnBrk="1" hangingPunct="1">
              <a:buFont typeface="Century Gothic" panose="020B0502020202020204" pitchFamily="34" charset="0"/>
              <a:buAutoNum type="arabicPeriod"/>
            </a:pPr>
            <a:r>
              <a:rPr lang="en-GB" altLang="en-US" sz="1800"/>
              <a:t>Maxillary Nerve</a:t>
            </a:r>
          </a:p>
          <a:p>
            <a:pPr eaLnBrk="1" hangingPunct="1"/>
            <a:r>
              <a:rPr lang="en-US" altLang="en-US"/>
              <a:t>The maxillary division of 5th nerve lies in the floor of sinus.</a:t>
            </a:r>
          </a:p>
          <a:p>
            <a:pPr eaLnBrk="1" hangingPunct="1"/>
            <a:r>
              <a:rPr lang="en-US" altLang="en-US"/>
              <a:t>ICA (along with its sympathetic plexus around) &amp; VI nerve pass inside the cavernous sinus along the lateral wall of artery</a:t>
            </a:r>
          </a:p>
          <a:p>
            <a:pPr eaLnBrk="1" hangingPunct="1"/>
            <a:r>
              <a:rPr lang="en-US" altLang="en-US"/>
              <a:t>The pituitary gland, which lies medially in the sella turcica.</a:t>
            </a:r>
            <a:endParaRPr lang="en-IN" altLang="en-US"/>
          </a:p>
          <a:p>
            <a:pPr marL="1438275" lvl="4" indent="-342900" eaLnBrk="1" hangingPunct="1">
              <a:buFont typeface="Century Gothic" panose="020B0502020202020204" pitchFamily="34" charset="0"/>
              <a:buAutoNum type="arabicPeriod"/>
            </a:pPr>
            <a:endParaRPr lang="en-GB" altLang="en-US"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C0338BB-F214-7AE0-217E-5AF319EE6676}"/>
              </a:ext>
            </a:extLst>
          </p:cNvPr>
          <p:cNvSpPr>
            <a:spLocks noGrp="1" noChangeArrowheads="1"/>
          </p:cNvSpPr>
          <p:nvPr>
            <p:ph type="title"/>
          </p:nvPr>
        </p:nvSpPr>
        <p:spPr/>
        <p:txBody>
          <a:bodyPr/>
          <a:lstStyle/>
          <a:p>
            <a:pPr eaLnBrk="1" hangingPunct="1"/>
            <a:r>
              <a:rPr altLang="en-US"/>
              <a:t>Structures Passing Through the Sinus</a:t>
            </a:r>
          </a:p>
        </p:txBody>
      </p:sp>
      <p:sp>
        <p:nvSpPr>
          <p:cNvPr id="12291" name="Content Placeholder 2">
            <a:extLst>
              <a:ext uri="{FF2B5EF4-FFF2-40B4-BE49-F238E27FC236}">
                <a16:creationId xmlns:a16="http://schemas.microsoft.com/office/drawing/2014/main" id="{D3DE5630-CB57-6766-698A-D70EA0A94D2E}"/>
              </a:ext>
            </a:extLst>
          </p:cNvPr>
          <p:cNvSpPr>
            <a:spLocks noGrp="1" noChangeArrowheads="1"/>
          </p:cNvSpPr>
          <p:nvPr>
            <p:ph idx="1"/>
          </p:nvPr>
        </p:nvSpPr>
        <p:spPr/>
        <p:txBody>
          <a:bodyPr/>
          <a:lstStyle/>
          <a:p>
            <a:pPr marL="342900" indent="-342900" eaLnBrk="1" hangingPunct="1">
              <a:buFont typeface="Century Gothic" panose="020B0502020202020204" pitchFamily="34" charset="0"/>
              <a:buAutoNum type="arabicPeriod"/>
            </a:pPr>
            <a:r>
              <a:rPr lang="en-GB" altLang="en-US"/>
              <a:t>ICA together with its venous &amp; sympathetic plexuses</a:t>
            </a:r>
            <a:endParaRPr lang="en-US" altLang="en-US"/>
          </a:p>
          <a:p>
            <a:pPr marL="342900" indent="-342900" eaLnBrk="1" hangingPunct="1">
              <a:buFont typeface="Century Gothic" panose="020B0502020202020204" pitchFamily="34" charset="0"/>
              <a:buAutoNum type="arabicPeriod"/>
            </a:pPr>
            <a:r>
              <a:rPr lang="en-GB" altLang="en-US"/>
              <a:t>Abducent Nerve</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a:extLst>
              <a:ext uri="{FF2B5EF4-FFF2-40B4-BE49-F238E27FC236}">
                <a16:creationId xmlns:a16="http://schemas.microsoft.com/office/drawing/2014/main" id="{F57EF8CB-8B8E-E68F-CCBA-CC5C82F5BB4B}"/>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Bitmap Image" r:id="rId2" imgW="5210902" imgH="4552381" progId="Paint.Picture">
                  <p:embed/>
                </p:oleObj>
              </mc:Choice>
              <mc:Fallback>
                <p:oleObj name="Bitmap Image" r:id="rId2" imgW="5210902" imgH="4552381"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3569460-4236-E842-4618-C5D113CDBB01}"/>
              </a:ext>
            </a:extLst>
          </p:cNvPr>
          <p:cNvSpPr>
            <a:spLocks noGrp="1" noChangeArrowheads="1"/>
          </p:cNvSpPr>
          <p:nvPr>
            <p:ph type="title"/>
          </p:nvPr>
        </p:nvSpPr>
        <p:spPr/>
        <p:txBody>
          <a:bodyPr/>
          <a:lstStyle/>
          <a:p>
            <a:pPr eaLnBrk="1" hangingPunct="1"/>
            <a:r>
              <a:rPr altLang="en-US"/>
              <a:t>Communications of Cavernous Sinus</a:t>
            </a:r>
          </a:p>
        </p:txBody>
      </p:sp>
      <p:sp>
        <p:nvSpPr>
          <p:cNvPr id="3" name="Content Placeholder 2">
            <a:extLst>
              <a:ext uri="{FF2B5EF4-FFF2-40B4-BE49-F238E27FC236}">
                <a16:creationId xmlns:a16="http://schemas.microsoft.com/office/drawing/2014/main" id="{60C2B89A-1450-E397-4F5A-ADFFBFE35E28}"/>
              </a:ext>
            </a:extLst>
          </p:cNvPr>
          <p:cNvSpPr>
            <a:spLocks noGrp="1"/>
          </p:cNvSpPr>
          <p:nvPr>
            <p:ph idx="1"/>
          </p:nvPr>
        </p:nvSpPr>
        <p:spPr/>
        <p:txBody>
          <a:bodyPr rtlCol="0">
            <a:normAutofit fontScale="92500" lnSpcReduction="10000"/>
          </a:bodyPr>
          <a:lstStyle/>
          <a:p>
            <a:pPr marL="0" indent="0" eaLnBrk="1" fontAlgn="auto" hangingPunct="1">
              <a:spcAft>
                <a:spcPts val="0"/>
              </a:spcAft>
              <a:buClr>
                <a:schemeClr val="tx1">
                  <a:lumMod val="85000"/>
                  <a:lumOff val="15000"/>
                </a:schemeClr>
              </a:buClr>
              <a:buFont typeface="Garamond" panose="02020404030301010803" pitchFamily="18" charset="0"/>
              <a:buNone/>
              <a:defRPr/>
            </a:pPr>
            <a:r>
              <a:rPr lang="en-IN" sz="1200" dirty="0"/>
              <a:t>1) It receives:</a:t>
            </a:r>
          </a:p>
          <a:p>
            <a:pPr marL="503237" lvl="1" indent="-228600" eaLnBrk="1" fontAlgn="auto" hangingPunct="1">
              <a:spcAft>
                <a:spcPts val="0"/>
              </a:spcAft>
              <a:buClr>
                <a:schemeClr val="tx1">
                  <a:lumMod val="85000"/>
                  <a:lumOff val="15000"/>
                </a:schemeClr>
              </a:buClr>
              <a:buFont typeface="+mj-lt"/>
              <a:buAutoNum type="alphaLcParenR"/>
              <a:defRPr/>
            </a:pPr>
            <a:r>
              <a:rPr lang="en-IN" sz="1050" dirty="0"/>
              <a:t>ophthalmic vein</a:t>
            </a:r>
          </a:p>
          <a:p>
            <a:pPr marL="730567" lvl="2" indent="-182880" eaLnBrk="1" fontAlgn="auto" hangingPunct="1">
              <a:spcAft>
                <a:spcPts val="0"/>
              </a:spcAft>
              <a:buClr>
                <a:schemeClr val="tx1">
                  <a:lumMod val="85000"/>
                  <a:lumOff val="15000"/>
                </a:schemeClr>
              </a:buClr>
              <a:defRPr/>
            </a:pPr>
            <a:r>
              <a:rPr lang="en-IN" sz="900" dirty="0"/>
              <a:t>sup.</a:t>
            </a:r>
          </a:p>
          <a:p>
            <a:pPr marL="730567" lvl="2" indent="-182880" eaLnBrk="1" fontAlgn="auto" hangingPunct="1">
              <a:spcAft>
                <a:spcPts val="0"/>
              </a:spcAft>
              <a:buClr>
                <a:schemeClr val="tx1">
                  <a:lumMod val="85000"/>
                  <a:lumOff val="15000"/>
                </a:schemeClr>
              </a:buClr>
              <a:defRPr/>
            </a:pPr>
            <a:r>
              <a:rPr lang="en-IN" sz="900" dirty="0"/>
              <a:t>Inf.</a:t>
            </a:r>
          </a:p>
          <a:p>
            <a:pPr marL="730567" lvl="2" indent="-182880" eaLnBrk="1" fontAlgn="auto" hangingPunct="1">
              <a:spcAft>
                <a:spcPts val="0"/>
              </a:spcAft>
              <a:buClr>
                <a:schemeClr val="tx1">
                  <a:lumMod val="85000"/>
                  <a:lumOff val="15000"/>
                </a:schemeClr>
              </a:buClr>
              <a:defRPr/>
            </a:pPr>
            <a:r>
              <a:rPr lang="en-IN" sz="900" dirty="0"/>
              <a:t>at its anterior end</a:t>
            </a:r>
          </a:p>
          <a:p>
            <a:pPr marL="503237" lvl="1" indent="-228600" eaLnBrk="1" fontAlgn="auto" hangingPunct="1">
              <a:spcAft>
                <a:spcPts val="0"/>
              </a:spcAft>
              <a:buClr>
                <a:schemeClr val="tx1">
                  <a:lumMod val="85000"/>
                  <a:lumOff val="15000"/>
                </a:schemeClr>
              </a:buClr>
              <a:buFont typeface="+mj-lt"/>
              <a:buAutoNum type="alphaLcParenR"/>
              <a:defRPr/>
            </a:pPr>
            <a:r>
              <a:rPr lang="en-IN" sz="1050" dirty="0" err="1"/>
              <a:t>Sphenoparietal</a:t>
            </a:r>
            <a:r>
              <a:rPr lang="en-IN" sz="1050" dirty="0"/>
              <a:t> sinus</a:t>
            </a:r>
          </a:p>
          <a:p>
            <a:pPr marL="0" indent="0" eaLnBrk="1" fontAlgn="auto" hangingPunct="1">
              <a:spcAft>
                <a:spcPts val="0"/>
              </a:spcAft>
              <a:buClr>
                <a:schemeClr val="tx1">
                  <a:lumMod val="85000"/>
                  <a:lumOff val="15000"/>
                </a:schemeClr>
              </a:buClr>
              <a:buFont typeface="Garamond" panose="02020404030301010803" pitchFamily="18" charset="0"/>
              <a:buNone/>
              <a:defRPr/>
            </a:pPr>
            <a:r>
              <a:rPr lang="en-IN" sz="1200" dirty="0"/>
              <a:t>2) It gives origin to </a:t>
            </a:r>
          </a:p>
          <a:p>
            <a:pPr marL="503237" lvl="1" indent="-228600" eaLnBrk="1" fontAlgn="auto" hangingPunct="1">
              <a:spcAft>
                <a:spcPts val="0"/>
              </a:spcAft>
              <a:buClr>
                <a:schemeClr val="tx1">
                  <a:lumMod val="85000"/>
                  <a:lumOff val="15000"/>
                </a:schemeClr>
              </a:buClr>
              <a:buFont typeface="+mj-lt"/>
              <a:buAutoNum type="alphaLcParenR"/>
              <a:defRPr/>
            </a:pPr>
            <a:r>
              <a:rPr lang="en-IN" sz="1050" dirty="0"/>
              <a:t>the sup. petrosal sinus</a:t>
            </a:r>
          </a:p>
          <a:p>
            <a:pPr marL="503237" lvl="1" indent="-228600" eaLnBrk="1" fontAlgn="auto" hangingPunct="1">
              <a:spcAft>
                <a:spcPts val="0"/>
              </a:spcAft>
              <a:buClr>
                <a:schemeClr val="tx1">
                  <a:lumMod val="85000"/>
                  <a:lumOff val="15000"/>
                </a:schemeClr>
              </a:buClr>
              <a:buFont typeface="+mj-lt"/>
              <a:buAutoNum type="alphaLcParenR"/>
              <a:defRPr/>
            </a:pPr>
            <a:r>
              <a:rPr lang="en-IN" sz="1050" dirty="0"/>
              <a:t>The inf. petrosal sinus</a:t>
            </a:r>
          </a:p>
          <a:p>
            <a:pPr marL="730567" lvl="2" indent="-182880" eaLnBrk="1" fontAlgn="auto" hangingPunct="1">
              <a:spcAft>
                <a:spcPts val="0"/>
              </a:spcAft>
              <a:buClr>
                <a:schemeClr val="tx1">
                  <a:lumMod val="85000"/>
                  <a:lumOff val="15000"/>
                </a:schemeClr>
              </a:buClr>
              <a:defRPr/>
            </a:pPr>
            <a:r>
              <a:rPr lang="en-IN" sz="900" dirty="0"/>
              <a:t>at its post.</a:t>
            </a:r>
          </a:p>
          <a:p>
            <a:pPr marL="730567" lvl="2" indent="-182880" eaLnBrk="1" fontAlgn="auto" hangingPunct="1">
              <a:spcAft>
                <a:spcPts val="0"/>
              </a:spcAft>
              <a:buClr>
                <a:schemeClr val="tx1">
                  <a:lumMod val="85000"/>
                  <a:lumOff val="15000"/>
                </a:schemeClr>
              </a:buClr>
              <a:defRPr/>
            </a:pPr>
            <a:r>
              <a:rPr lang="en-IN" sz="900" dirty="0"/>
              <a:t>end</a:t>
            </a:r>
          </a:p>
          <a:p>
            <a:pPr marL="0" indent="0" eaLnBrk="1" fontAlgn="auto" hangingPunct="1">
              <a:spcAft>
                <a:spcPts val="0"/>
              </a:spcAft>
              <a:buClr>
                <a:schemeClr val="tx1">
                  <a:lumMod val="85000"/>
                  <a:lumOff val="15000"/>
                </a:schemeClr>
              </a:buClr>
              <a:buFont typeface="Garamond" panose="02020404030301010803" pitchFamily="18" charset="0"/>
              <a:buNone/>
              <a:defRPr/>
            </a:pPr>
            <a:r>
              <a:rPr lang="en-IN" sz="1200" dirty="0"/>
              <a:t>3) It receives the superficial middle cerebral vein from above</a:t>
            </a:r>
          </a:p>
          <a:p>
            <a:pPr marL="0" indent="0" eaLnBrk="1" fontAlgn="auto" hangingPunct="1">
              <a:spcAft>
                <a:spcPts val="0"/>
              </a:spcAft>
              <a:buClr>
                <a:schemeClr val="tx1">
                  <a:lumMod val="85000"/>
                  <a:lumOff val="15000"/>
                </a:schemeClr>
              </a:buClr>
              <a:buFont typeface="Garamond" panose="02020404030301010803" pitchFamily="18" charset="0"/>
              <a:buNone/>
              <a:defRPr/>
            </a:pPr>
            <a:r>
              <a:rPr lang="en-IN" sz="1200" dirty="0"/>
              <a:t>4) It communicates with pterygoid venous sinus &amp;</a:t>
            </a:r>
          </a:p>
          <a:p>
            <a:pPr marL="457517" lvl="1" indent="-182880" eaLnBrk="1" fontAlgn="auto" hangingPunct="1">
              <a:spcAft>
                <a:spcPts val="0"/>
              </a:spcAft>
              <a:buClr>
                <a:schemeClr val="tx1">
                  <a:lumMod val="85000"/>
                  <a:lumOff val="15000"/>
                </a:schemeClr>
              </a:buClr>
              <a:defRPr/>
            </a:pPr>
            <a:r>
              <a:rPr lang="en-IN" sz="1050" dirty="0"/>
              <a:t>pharyngeal plexus through carotid canal</a:t>
            </a:r>
          </a:p>
          <a:p>
            <a:pPr marL="0" indent="0" eaLnBrk="1" fontAlgn="auto" hangingPunct="1">
              <a:spcAft>
                <a:spcPts val="0"/>
              </a:spcAft>
              <a:buClr>
                <a:schemeClr val="tx1">
                  <a:lumMod val="85000"/>
                  <a:lumOff val="15000"/>
                </a:schemeClr>
              </a:buClr>
              <a:buFont typeface="Garamond" panose="02020404030301010803" pitchFamily="18" charset="0"/>
              <a:buNone/>
              <a:defRPr/>
            </a:pPr>
            <a:r>
              <a:rPr lang="en-IN" sz="1200" dirty="0"/>
              <a:t>5) Three </a:t>
            </a:r>
            <a:r>
              <a:rPr lang="en-IN" sz="1200" dirty="0" err="1"/>
              <a:t>intercavernous</a:t>
            </a:r>
            <a:r>
              <a:rPr lang="en-IN" sz="1200" dirty="0"/>
              <a:t> sinuses connect the two </a:t>
            </a:r>
            <a:r>
              <a:rPr lang="en-IN" sz="1200" dirty="0" err="1"/>
              <a:t>avernous</a:t>
            </a:r>
            <a:r>
              <a:rPr lang="en-IN" sz="1200" dirty="0"/>
              <a:t> sinuses together medially</a:t>
            </a:r>
          </a:p>
          <a:p>
            <a:pPr lvl="1" eaLnBrk="1" fontAlgn="auto" hangingPunct="1">
              <a:spcAft>
                <a:spcPts val="0"/>
              </a:spcAft>
              <a:buClr>
                <a:schemeClr val="tx1">
                  <a:lumMod val="85000"/>
                  <a:lumOff val="15000"/>
                </a:schemeClr>
              </a:buClr>
              <a:buFont typeface="Arial" panose="020B0604020202020204" pitchFamily="34" charset="0"/>
              <a:buChar char="•"/>
              <a:defRPr/>
            </a:pPr>
            <a:r>
              <a:rPr lang="en-IN" sz="1050" dirty="0" err="1"/>
              <a:t>Ant.Intercavernous</a:t>
            </a:r>
            <a:endParaRPr lang="en-IN" sz="1050" dirty="0"/>
          </a:p>
          <a:p>
            <a:pPr lvl="1" eaLnBrk="1" fontAlgn="auto" hangingPunct="1">
              <a:spcAft>
                <a:spcPts val="0"/>
              </a:spcAft>
              <a:buClr>
                <a:schemeClr val="tx1">
                  <a:lumMod val="85000"/>
                  <a:lumOff val="15000"/>
                </a:schemeClr>
              </a:buClr>
              <a:buFont typeface="Arial" panose="020B0604020202020204" pitchFamily="34" charset="0"/>
              <a:buChar char="•"/>
              <a:defRPr/>
            </a:pPr>
            <a:r>
              <a:rPr lang="en-IN" sz="1050" dirty="0" err="1"/>
              <a:t>Post.Intercavernous</a:t>
            </a:r>
            <a:endParaRPr lang="en-IN" sz="1050" dirty="0"/>
          </a:p>
          <a:p>
            <a:pPr lvl="1" eaLnBrk="1" fontAlgn="auto" hangingPunct="1">
              <a:spcAft>
                <a:spcPts val="0"/>
              </a:spcAft>
              <a:buClr>
                <a:schemeClr val="tx1">
                  <a:lumMod val="85000"/>
                  <a:lumOff val="15000"/>
                </a:schemeClr>
              </a:buClr>
              <a:buFont typeface="Arial" panose="020B0604020202020204" pitchFamily="34" charset="0"/>
              <a:buChar char="•"/>
              <a:defRPr/>
            </a:pPr>
            <a:r>
              <a:rPr lang="en-IN" sz="1050" dirty="0"/>
              <a:t>Basilar Venous Plexus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148</TotalTime>
  <Words>679</Words>
  <Application>Microsoft Office PowerPoint</Application>
  <PresentationFormat>On-screen Show (4:3)</PresentationFormat>
  <Paragraphs>68</Paragraphs>
  <Slides>15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Century Gothic</vt:lpstr>
      <vt:lpstr>Arial</vt:lpstr>
      <vt:lpstr>Garamond</vt:lpstr>
      <vt:lpstr>Calibri</vt:lpstr>
      <vt:lpstr>Savon</vt:lpstr>
      <vt:lpstr>Bitmap Image</vt:lpstr>
      <vt:lpstr>Cavernous sinus</vt:lpstr>
      <vt:lpstr>Cavernous Venous Sinus</vt:lpstr>
      <vt:lpstr>PowerPoint Presentation</vt:lpstr>
      <vt:lpstr>PowerPoint Presentation</vt:lpstr>
      <vt:lpstr>Relations</vt:lpstr>
      <vt:lpstr>Structures in Lateral Wall of the Sinus</vt:lpstr>
      <vt:lpstr>Structures Passing Through the Sinus</vt:lpstr>
      <vt:lpstr>PowerPoint Presentation</vt:lpstr>
      <vt:lpstr>Communications of Cavernous Sinus</vt:lpstr>
      <vt:lpstr>PowerPoint Presentation</vt:lpstr>
      <vt:lpstr>Clinicals</vt:lpstr>
      <vt:lpstr>PowerPoint Presentation</vt:lpstr>
      <vt:lpstr>PowerPoint Presentation</vt:lpstr>
      <vt:lpstr>Intercavernous Sinuses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Cavernous sinus</dc:title>
  <dc:creator>Zone</dc:creator>
  <cp:lastModifiedBy>Rajesh Patel</cp:lastModifiedBy>
  <cp:revision>19</cp:revision>
  <dcterms:created xsi:type="dcterms:W3CDTF">2017-05-23T07:47:11Z</dcterms:created>
  <dcterms:modified xsi:type="dcterms:W3CDTF">2024-05-21T10:25:22Z</dcterms:modified>
</cp:coreProperties>
</file>