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409" r:id="rId3"/>
    <p:sldId id="410" r:id="rId4"/>
    <p:sldId id="273" r:id="rId5"/>
    <p:sldId id="411" r:id="rId6"/>
    <p:sldId id="275" r:id="rId7"/>
    <p:sldId id="269" r:id="rId8"/>
    <p:sldId id="278" r:id="rId9"/>
    <p:sldId id="274" r:id="rId10"/>
    <p:sldId id="412" r:id="rId11"/>
    <p:sldId id="413" r:id="rId12"/>
    <p:sldId id="414" r:id="rId13"/>
    <p:sldId id="268" r:id="rId14"/>
    <p:sldId id="415" r:id="rId15"/>
    <p:sldId id="261" r:id="rId16"/>
    <p:sldId id="416" r:id="rId17"/>
    <p:sldId id="417" r:id="rId18"/>
    <p:sldId id="418" r:id="rId19"/>
    <p:sldId id="419" r:id="rId20"/>
    <p:sldId id="279" r:id="rId21"/>
    <p:sldId id="270" r:id="rId22"/>
    <p:sldId id="420" r:id="rId23"/>
    <p:sldId id="421" r:id="rId24"/>
    <p:sldId id="422" r:id="rId25"/>
    <p:sldId id="423" r:id="rId26"/>
    <p:sldId id="35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0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D010C-65CF-4D90-9CFF-C504646D9E30}" type="doc">
      <dgm:prSet loTypeId="urn:microsoft.com/office/officeart/2005/8/layout/orgChart1" loCatId="hierarchy" qsTypeId="urn:microsoft.com/office/officeart/2005/8/quickstyle/simple1" qsCatId="simple" csTypeId="urn:microsoft.com/office/officeart/2005/8/colors/accent1_2" csCatId="accent1" phldr="1"/>
      <dgm:spPr/>
    </dgm:pt>
    <dgm:pt modelId="{DDD4BAAB-9E57-4620-858D-9288A5BA982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Tw Cen MT (Body)"/>
            </a:rPr>
            <a:t>Cervical plexus</a:t>
          </a:r>
        </a:p>
      </dgm:t>
    </dgm:pt>
    <dgm:pt modelId="{C96A885F-9E53-4BFD-99D9-3DE5432273AA}" type="parTrans" cxnId="{D7A33E49-5B99-43CF-A8B5-E8BF6AA32A93}">
      <dgm:prSet/>
      <dgm:spPr/>
      <dgm:t>
        <a:bodyPr/>
        <a:lstStyle/>
        <a:p>
          <a:endParaRPr lang="en-IN"/>
        </a:p>
      </dgm:t>
    </dgm:pt>
    <dgm:pt modelId="{E6A17350-0406-4CE6-8F41-2DB801A47686}" type="sibTrans" cxnId="{D7A33E49-5B99-43CF-A8B5-E8BF6AA32A93}">
      <dgm:prSet/>
      <dgm:spPr/>
      <dgm:t>
        <a:bodyPr/>
        <a:lstStyle/>
        <a:p>
          <a:endParaRPr lang="en-IN"/>
        </a:p>
      </dgm:t>
    </dgm:pt>
    <dgm:pt modelId="{06461A97-F2AE-47B3-9219-176B13A558D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FFFFFF"/>
                </a:outerShdw>
              </a:effectLst>
              <a:latin typeface="Tw Cen MT (Body)"/>
            </a:rPr>
            <a:t>Superficial </a:t>
          </a:r>
        </a:p>
      </dgm:t>
    </dgm:pt>
    <dgm:pt modelId="{A8A8B931-C321-4AA0-95CE-FD6545A97DCA}" type="parTrans" cxnId="{50DB4F57-589A-4559-B1A2-7B199D4E5F20}">
      <dgm:prSet/>
      <dgm:spPr/>
      <dgm:t>
        <a:bodyPr/>
        <a:lstStyle/>
        <a:p>
          <a:endParaRPr lang="en-IN" sz="1800">
            <a:latin typeface="Tw Cen MT (Body)"/>
          </a:endParaRPr>
        </a:p>
      </dgm:t>
    </dgm:pt>
    <dgm:pt modelId="{5541D3C4-D21C-4C4B-A572-B5598E4B89AC}" type="sibTrans" cxnId="{50DB4F57-589A-4559-B1A2-7B199D4E5F20}">
      <dgm:prSet/>
      <dgm:spPr/>
      <dgm:t>
        <a:bodyPr/>
        <a:lstStyle/>
        <a:p>
          <a:endParaRPr lang="en-IN"/>
        </a:p>
      </dgm:t>
    </dgm:pt>
    <dgm:pt modelId="{4EB59BE4-89CF-44E9-9381-C0B68F42130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FFFFFF"/>
                </a:outerShdw>
              </a:effectLst>
              <a:latin typeface="Tw Cen MT (Body)"/>
            </a:rPr>
            <a:t>Ascending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outerShdw blurRad="38100" dist="38100" dir="2700000" algn="tl">
                  <a:srgbClr val="FFFFFF"/>
                </a:outerShdw>
              </a:effectLst>
              <a:latin typeface="Tw Cen MT (Body)"/>
            </a:rPr>
            <a:t>Braches</a:t>
          </a:r>
          <a:endParaRPr kumimoji="0" lang="en-US" altLang="en-US" sz="1800" b="0" i="0" u="none" strike="noStrike" cap="none" normalizeH="0" baseline="0" dirty="0">
            <a:ln>
              <a:noFill/>
            </a:ln>
            <a:solidFill>
              <a:schemeClr val="tx1"/>
            </a:solidFill>
            <a:effectLst>
              <a:outerShdw blurRad="38100" dist="38100" dir="2700000" algn="tl">
                <a:srgbClr val="FFFFFF"/>
              </a:outerShdw>
            </a:effectLst>
            <a:latin typeface="Tw Cen MT (Body)"/>
          </a:endParaRPr>
        </a:p>
      </dgm:t>
    </dgm:pt>
    <dgm:pt modelId="{28E88F82-D801-4EE3-B130-F609E4A750E4}" type="parTrans" cxnId="{AB1C4625-08E9-4D36-943A-E16C7CAADC37}">
      <dgm:prSet/>
      <dgm:spPr/>
      <dgm:t>
        <a:bodyPr/>
        <a:lstStyle/>
        <a:p>
          <a:endParaRPr lang="en-IN" sz="1800">
            <a:latin typeface="Tw Cen MT (Body)"/>
          </a:endParaRPr>
        </a:p>
      </dgm:t>
    </dgm:pt>
    <dgm:pt modelId="{FF49CC63-B0DD-4283-8BE8-48C48691671E}" type="sibTrans" cxnId="{AB1C4625-08E9-4D36-943A-E16C7CAADC37}">
      <dgm:prSet/>
      <dgm:spPr/>
      <dgm:t>
        <a:bodyPr/>
        <a:lstStyle/>
        <a:p>
          <a:endParaRPr lang="en-IN"/>
        </a:p>
      </dgm:t>
    </dgm:pt>
    <dgm:pt modelId="{952F8FE4-8633-4AD3-84A6-1CA78AFEF5D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outerShdw blurRad="38100" dist="38100" dir="2700000" algn="tl">
                  <a:srgbClr val="FFFFFF"/>
                </a:outerShdw>
              </a:effectLst>
              <a:latin typeface="Tw Cen MT (Body)"/>
            </a:rPr>
            <a:t>Descending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outerShdw blurRad="38100" dist="38100" dir="2700000" algn="tl">
                  <a:srgbClr val="FFFFFF"/>
                </a:outerShdw>
              </a:effectLst>
              <a:latin typeface="Tw Cen MT (Body)"/>
            </a:rPr>
            <a:t>branches </a:t>
          </a:r>
        </a:p>
      </dgm:t>
    </dgm:pt>
    <dgm:pt modelId="{35133EE0-F343-455A-84D5-24E90235ECE1}" type="parTrans" cxnId="{FE161811-7F82-48C0-8380-BC4F68AB1D99}">
      <dgm:prSet/>
      <dgm:spPr/>
      <dgm:t>
        <a:bodyPr/>
        <a:lstStyle/>
        <a:p>
          <a:endParaRPr lang="en-IN" sz="1800">
            <a:latin typeface="Tw Cen MT (Body)"/>
          </a:endParaRPr>
        </a:p>
      </dgm:t>
    </dgm:pt>
    <dgm:pt modelId="{B744E0D0-1933-4A47-916F-CE3B81E3FA29}" type="sibTrans" cxnId="{FE161811-7F82-48C0-8380-BC4F68AB1D99}">
      <dgm:prSet/>
      <dgm:spPr/>
      <dgm:t>
        <a:bodyPr/>
        <a:lstStyle/>
        <a:p>
          <a:endParaRPr lang="en-IN"/>
        </a:p>
      </dgm:t>
    </dgm:pt>
    <dgm:pt modelId="{9C157EF7-4E77-45F1-B882-70510AB3931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outerShdw blurRad="38100" dist="38100" dir="2700000" algn="tl">
                  <a:srgbClr val="FFFFFF"/>
                </a:outerShdw>
              </a:effectLst>
              <a:latin typeface="Tw Cen MT (Body)"/>
            </a:rPr>
            <a:t>Deep </a:t>
          </a:r>
        </a:p>
      </dgm:t>
    </dgm:pt>
    <dgm:pt modelId="{6E34BA57-04CA-4929-AE64-C03D591261E7}" type="parTrans" cxnId="{6D42C350-281E-4D73-B74C-55076E88853D}">
      <dgm:prSet/>
      <dgm:spPr/>
      <dgm:t>
        <a:bodyPr/>
        <a:lstStyle/>
        <a:p>
          <a:endParaRPr lang="en-IN" sz="1800">
            <a:latin typeface="Tw Cen MT (Body)"/>
          </a:endParaRPr>
        </a:p>
      </dgm:t>
    </dgm:pt>
    <dgm:pt modelId="{6C4C4F57-9D42-4C01-964D-6C2FB12557A1}" type="sibTrans" cxnId="{6D42C350-281E-4D73-B74C-55076E88853D}">
      <dgm:prSet/>
      <dgm:spPr/>
      <dgm:t>
        <a:bodyPr/>
        <a:lstStyle/>
        <a:p>
          <a:endParaRPr lang="en-IN"/>
        </a:p>
      </dgm:t>
    </dgm:pt>
    <dgm:pt modelId="{7E19691C-96F7-4A6A-A880-681D6E6FA39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outerShdw blurRad="38100" dist="38100" dir="2700000" algn="tl">
                  <a:srgbClr val="FFFFFF"/>
                </a:outerShdw>
              </a:effectLst>
              <a:latin typeface="Tw Cen MT (Body)"/>
            </a:rPr>
            <a:t>Medial series</a:t>
          </a:r>
        </a:p>
      </dgm:t>
    </dgm:pt>
    <dgm:pt modelId="{9F271C7E-7D37-410F-8417-99C80EB68CBE}" type="parTrans" cxnId="{FDB460A3-D6C7-4BD8-8F13-9AF77ED6EA7E}">
      <dgm:prSet/>
      <dgm:spPr/>
      <dgm:t>
        <a:bodyPr/>
        <a:lstStyle/>
        <a:p>
          <a:endParaRPr lang="en-IN" sz="1800">
            <a:latin typeface="Tw Cen MT (Body)"/>
          </a:endParaRPr>
        </a:p>
      </dgm:t>
    </dgm:pt>
    <dgm:pt modelId="{8CBB0199-EF0C-47E9-B903-4594F20C3BC4}" type="sibTrans" cxnId="{FDB460A3-D6C7-4BD8-8F13-9AF77ED6EA7E}">
      <dgm:prSet/>
      <dgm:spPr/>
      <dgm:t>
        <a:bodyPr/>
        <a:lstStyle/>
        <a:p>
          <a:endParaRPr lang="en-IN"/>
        </a:p>
      </dgm:t>
    </dgm:pt>
    <dgm:pt modelId="{53A3F730-9D64-4B7D-A192-D97DA9E02E3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FFFFFF"/>
                </a:outerShdw>
              </a:effectLst>
              <a:latin typeface="Tw Cen MT (Body)"/>
            </a:rPr>
            <a:t>Lateral series</a:t>
          </a:r>
        </a:p>
      </dgm:t>
    </dgm:pt>
    <dgm:pt modelId="{426BD17C-C67F-4278-9F31-CDE755CC9F8E}" type="parTrans" cxnId="{99EFB1F1-2FAA-4D98-A54E-682B273C16AF}">
      <dgm:prSet/>
      <dgm:spPr/>
      <dgm:t>
        <a:bodyPr/>
        <a:lstStyle/>
        <a:p>
          <a:endParaRPr lang="en-IN" sz="1800">
            <a:latin typeface="Tw Cen MT (Body)"/>
          </a:endParaRPr>
        </a:p>
      </dgm:t>
    </dgm:pt>
    <dgm:pt modelId="{FE76B15B-A6FE-4554-A13E-D34455B44BA5}" type="sibTrans" cxnId="{99EFB1F1-2FAA-4D98-A54E-682B273C16AF}">
      <dgm:prSet/>
      <dgm:spPr/>
      <dgm:t>
        <a:bodyPr/>
        <a:lstStyle/>
        <a:p>
          <a:endParaRPr lang="en-IN"/>
        </a:p>
      </dgm:t>
    </dgm:pt>
    <dgm:pt modelId="{E276925F-C666-44E0-B89A-51485E4F2E55}" type="pres">
      <dgm:prSet presAssocID="{AEBD010C-65CF-4D90-9CFF-C504646D9E30}" presName="hierChild1" presStyleCnt="0">
        <dgm:presLayoutVars>
          <dgm:orgChart val="1"/>
          <dgm:chPref val="1"/>
          <dgm:dir/>
          <dgm:animOne val="branch"/>
          <dgm:animLvl val="lvl"/>
          <dgm:resizeHandles/>
        </dgm:presLayoutVars>
      </dgm:prSet>
      <dgm:spPr/>
    </dgm:pt>
    <dgm:pt modelId="{9F008090-8D87-4BB6-9316-6D5350A346CC}" type="pres">
      <dgm:prSet presAssocID="{DDD4BAAB-9E57-4620-858D-9288A5BA9829}" presName="hierRoot1" presStyleCnt="0">
        <dgm:presLayoutVars>
          <dgm:hierBranch val="hang"/>
        </dgm:presLayoutVars>
      </dgm:prSet>
      <dgm:spPr/>
    </dgm:pt>
    <dgm:pt modelId="{5F63EA92-53A3-42C0-99F2-6EA1C1D0742C}" type="pres">
      <dgm:prSet presAssocID="{DDD4BAAB-9E57-4620-858D-9288A5BA9829}" presName="rootComposite1" presStyleCnt="0"/>
      <dgm:spPr/>
    </dgm:pt>
    <dgm:pt modelId="{D3BB014C-23CE-408F-B24D-E021D5C2CBF4}" type="pres">
      <dgm:prSet presAssocID="{DDD4BAAB-9E57-4620-858D-9288A5BA9829}" presName="rootText1" presStyleLbl="node0" presStyleIdx="0" presStyleCnt="1">
        <dgm:presLayoutVars>
          <dgm:chPref val="3"/>
        </dgm:presLayoutVars>
      </dgm:prSet>
      <dgm:spPr/>
    </dgm:pt>
    <dgm:pt modelId="{378F8AA3-4CFC-4169-896E-6762B7F7F721}" type="pres">
      <dgm:prSet presAssocID="{DDD4BAAB-9E57-4620-858D-9288A5BA9829}" presName="rootConnector1" presStyleLbl="node1" presStyleIdx="0" presStyleCnt="0"/>
      <dgm:spPr/>
    </dgm:pt>
    <dgm:pt modelId="{39D71B32-B31C-4829-96EE-9D427ED52AB5}" type="pres">
      <dgm:prSet presAssocID="{DDD4BAAB-9E57-4620-858D-9288A5BA9829}" presName="hierChild2" presStyleCnt="0"/>
      <dgm:spPr/>
    </dgm:pt>
    <dgm:pt modelId="{755414DF-5A7D-4379-99B2-52EEF5D68677}" type="pres">
      <dgm:prSet presAssocID="{A8A8B931-C321-4AA0-95CE-FD6545A97DCA}" presName="Name48" presStyleLbl="parChTrans1D2" presStyleIdx="0" presStyleCnt="2"/>
      <dgm:spPr/>
    </dgm:pt>
    <dgm:pt modelId="{158F3DD8-D268-41CE-A366-36418606FA94}" type="pres">
      <dgm:prSet presAssocID="{06461A97-F2AE-47B3-9219-176B13A558DF}" presName="hierRoot2" presStyleCnt="0">
        <dgm:presLayoutVars>
          <dgm:hierBranch val="hang"/>
        </dgm:presLayoutVars>
      </dgm:prSet>
      <dgm:spPr/>
    </dgm:pt>
    <dgm:pt modelId="{ACA2A7F9-9EE0-4C27-9D84-C1494F787C08}" type="pres">
      <dgm:prSet presAssocID="{06461A97-F2AE-47B3-9219-176B13A558DF}" presName="rootComposite" presStyleCnt="0"/>
      <dgm:spPr/>
    </dgm:pt>
    <dgm:pt modelId="{AA64A9F9-C277-4D28-9A4B-50E16B45F570}" type="pres">
      <dgm:prSet presAssocID="{06461A97-F2AE-47B3-9219-176B13A558DF}" presName="rootText" presStyleLbl="node2" presStyleIdx="0" presStyleCnt="2">
        <dgm:presLayoutVars>
          <dgm:chPref val="3"/>
        </dgm:presLayoutVars>
      </dgm:prSet>
      <dgm:spPr/>
    </dgm:pt>
    <dgm:pt modelId="{CA91F706-B574-4CFB-AC6D-1347A1D6BA53}" type="pres">
      <dgm:prSet presAssocID="{06461A97-F2AE-47B3-9219-176B13A558DF}" presName="rootConnector" presStyleLbl="node2" presStyleIdx="0" presStyleCnt="2"/>
      <dgm:spPr/>
    </dgm:pt>
    <dgm:pt modelId="{F2899379-45A8-4BA4-8ED5-F6988CA2B8AE}" type="pres">
      <dgm:prSet presAssocID="{06461A97-F2AE-47B3-9219-176B13A558DF}" presName="hierChild4" presStyleCnt="0"/>
      <dgm:spPr/>
    </dgm:pt>
    <dgm:pt modelId="{F1FA9CB8-EBA7-4937-BC8A-B6D302D80197}" type="pres">
      <dgm:prSet presAssocID="{28E88F82-D801-4EE3-B130-F609E4A750E4}" presName="Name48" presStyleLbl="parChTrans1D3" presStyleIdx="0" presStyleCnt="4"/>
      <dgm:spPr/>
    </dgm:pt>
    <dgm:pt modelId="{9C5B1D46-205D-4BFB-9E52-73F09CD332BF}" type="pres">
      <dgm:prSet presAssocID="{4EB59BE4-89CF-44E9-9381-C0B68F421305}" presName="hierRoot2" presStyleCnt="0">
        <dgm:presLayoutVars>
          <dgm:hierBranch val="r"/>
        </dgm:presLayoutVars>
      </dgm:prSet>
      <dgm:spPr/>
    </dgm:pt>
    <dgm:pt modelId="{8F260CA5-1F8F-4D8A-B2CD-4C686C7F55FD}" type="pres">
      <dgm:prSet presAssocID="{4EB59BE4-89CF-44E9-9381-C0B68F421305}" presName="rootComposite" presStyleCnt="0"/>
      <dgm:spPr/>
    </dgm:pt>
    <dgm:pt modelId="{F2493A46-2633-43CB-8F92-2DA96911C8CA}" type="pres">
      <dgm:prSet presAssocID="{4EB59BE4-89CF-44E9-9381-C0B68F421305}" presName="rootText" presStyleLbl="node3" presStyleIdx="0" presStyleCnt="4">
        <dgm:presLayoutVars>
          <dgm:chPref val="3"/>
        </dgm:presLayoutVars>
      </dgm:prSet>
      <dgm:spPr/>
    </dgm:pt>
    <dgm:pt modelId="{CB627D02-C4DF-4E30-9A0F-23C5E2C5ED3E}" type="pres">
      <dgm:prSet presAssocID="{4EB59BE4-89CF-44E9-9381-C0B68F421305}" presName="rootConnector" presStyleLbl="node3" presStyleIdx="0" presStyleCnt="4"/>
      <dgm:spPr/>
    </dgm:pt>
    <dgm:pt modelId="{2383A0F9-8BE7-411E-80BC-B962E90AFB7B}" type="pres">
      <dgm:prSet presAssocID="{4EB59BE4-89CF-44E9-9381-C0B68F421305}" presName="hierChild4" presStyleCnt="0"/>
      <dgm:spPr/>
    </dgm:pt>
    <dgm:pt modelId="{18B6CB10-710A-4D05-AD9B-F65199921E32}" type="pres">
      <dgm:prSet presAssocID="{4EB59BE4-89CF-44E9-9381-C0B68F421305}" presName="hierChild5" presStyleCnt="0"/>
      <dgm:spPr/>
    </dgm:pt>
    <dgm:pt modelId="{AB1E85A2-528E-4483-A8C2-CF6E8246678F}" type="pres">
      <dgm:prSet presAssocID="{35133EE0-F343-455A-84D5-24E90235ECE1}" presName="Name48" presStyleLbl="parChTrans1D3" presStyleIdx="1" presStyleCnt="4"/>
      <dgm:spPr/>
    </dgm:pt>
    <dgm:pt modelId="{C0714069-8913-4916-9F8F-4E15B3D1F364}" type="pres">
      <dgm:prSet presAssocID="{952F8FE4-8633-4AD3-84A6-1CA78AFEF5D3}" presName="hierRoot2" presStyleCnt="0">
        <dgm:presLayoutVars>
          <dgm:hierBranch val="r"/>
        </dgm:presLayoutVars>
      </dgm:prSet>
      <dgm:spPr/>
    </dgm:pt>
    <dgm:pt modelId="{2BE632B4-F7D2-4644-B50B-AA9E9A82D289}" type="pres">
      <dgm:prSet presAssocID="{952F8FE4-8633-4AD3-84A6-1CA78AFEF5D3}" presName="rootComposite" presStyleCnt="0"/>
      <dgm:spPr/>
    </dgm:pt>
    <dgm:pt modelId="{CF74C6E5-D209-4130-A649-876AE9F44A01}" type="pres">
      <dgm:prSet presAssocID="{952F8FE4-8633-4AD3-84A6-1CA78AFEF5D3}" presName="rootText" presStyleLbl="node3" presStyleIdx="1" presStyleCnt="4">
        <dgm:presLayoutVars>
          <dgm:chPref val="3"/>
        </dgm:presLayoutVars>
      </dgm:prSet>
      <dgm:spPr/>
    </dgm:pt>
    <dgm:pt modelId="{24103E57-4681-46EF-BB3B-3569C763679B}" type="pres">
      <dgm:prSet presAssocID="{952F8FE4-8633-4AD3-84A6-1CA78AFEF5D3}" presName="rootConnector" presStyleLbl="node3" presStyleIdx="1" presStyleCnt="4"/>
      <dgm:spPr/>
    </dgm:pt>
    <dgm:pt modelId="{21F71C44-0E70-41DA-8479-F5B84C6DD934}" type="pres">
      <dgm:prSet presAssocID="{952F8FE4-8633-4AD3-84A6-1CA78AFEF5D3}" presName="hierChild4" presStyleCnt="0"/>
      <dgm:spPr/>
    </dgm:pt>
    <dgm:pt modelId="{AFA44A4B-97CD-4383-B3AE-A8BA09B9960A}" type="pres">
      <dgm:prSet presAssocID="{952F8FE4-8633-4AD3-84A6-1CA78AFEF5D3}" presName="hierChild5" presStyleCnt="0"/>
      <dgm:spPr/>
    </dgm:pt>
    <dgm:pt modelId="{F5044F4E-98A0-4975-ADF6-C06E9AC1DE02}" type="pres">
      <dgm:prSet presAssocID="{06461A97-F2AE-47B3-9219-176B13A558DF}" presName="hierChild5" presStyleCnt="0"/>
      <dgm:spPr/>
    </dgm:pt>
    <dgm:pt modelId="{0B89A030-5DFE-4C9A-9BC3-DBB60229193A}" type="pres">
      <dgm:prSet presAssocID="{6E34BA57-04CA-4929-AE64-C03D591261E7}" presName="Name48" presStyleLbl="parChTrans1D2" presStyleIdx="1" presStyleCnt="2"/>
      <dgm:spPr/>
    </dgm:pt>
    <dgm:pt modelId="{93DCF83C-7E32-4CB9-804D-9DE43F05974E}" type="pres">
      <dgm:prSet presAssocID="{9C157EF7-4E77-45F1-B882-70510AB39319}" presName="hierRoot2" presStyleCnt="0">
        <dgm:presLayoutVars>
          <dgm:hierBranch val="hang"/>
        </dgm:presLayoutVars>
      </dgm:prSet>
      <dgm:spPr/>
    </dgm:pt>
    <dgm:pt modelId="{4BCF1CFE-80FF-4C56-BA65-4C938E8028DC}" type="pres">
      <dgm:prSet presAssocID="{9C157EF7-4E77-45F1-B882-70510AB39319}" presName="rootComposite" presStyleCnt="0"/>
      <dgm:spPr/>
    </dgm:pt>
    <dgm:pt modelId="{35FC13B5-28A7-4D42-B452-25DF8D8A5D11}" type="pres">
      <dgm:prSet presAssocID="{9C157EF7-4E77-45F1-B882-70510AB39319}" presName="rootText" presStyleLbl="node2" presStyleIdx="1" presStyleCnt="2">
        <dgm:presLayoutVars>
          <dgm:chPref val="3"/>
        </dgm:presLayoutVars>
      </dgm:prSet>
      <dgm:spPr/>
    </dgm:pt>
    <dgm:pt modelId="{C3DF0514-66BA-4029-892C-BA4A3EC75C48}" type="pres">
      <dgm:prSet presAssocID="{9C157EF7-4E77-45F1-B882-70510AB39319}" presName="rootConnector" presStyleLbl="node2" presStyleIdx="1" presStyleCnt="2"/>
      <dgm:spPr/>
    </dgm:pt>
    <dgm:pt modelId="{212627A7-7B23-41EC-B782-A1002D071B51}" type="pres">
      <dgm:prSet presAssocID="{9C157EF7-4E77-45F1-B882-70510AB39319}" presName="hierChild4" presStyleCnt="0"/>
      <dgm:spPr/>
    </dgm:pt>
    <dgm:pt modelId="{0FBD8734-1CD1-4ED9-A809-F4705D4A9CFF}" type="pres">
      <dgm:prSet presAssocID="{9F271C7E-7D37-410F-8417-99C80EB68CBE}" presName="Name48" presStyleLbl="parChTrans1D3" presStyleIdx="2" presStyleCnt="4"/>
      <dgm:spPr/>
    </dgm:pt>
    <dgm:pt modelId="{FE2465AD-E97A-48AF-A1E6-34F3A7F57590}" type="pres">
      <dgm:prSet presAssocID="{7E19691C-96F7-4A6A-A880-681D6E6FA391}" presName="hierRoot2" presStyleCnt="0">
        <dgm:presLayoutVars>
          <dgm:hierBranch val="r"/>
        </dgm:presLayoutVars>
      </dgm:prSet>
      <dgm:spPr/>
    </dgm:pt>
    <dgm:pt modelId="{5B1E321C-2F4D-4036-8AE4-181E76654400}" type="pres">
      <dgm:prSet presAssocID="{7E19691C-96F7-4A6A-A880-681D6E6FA391}" presName="rootComposite" presStyleCnt="0"/>
      <dgm:spPr/>
    </dgm:pt>
    <dgm:pt modelId="{B6FDFF2F-CD39-45AA-9291-2E5DBC5970DF}" type="pres">
      <dgm:prSet presAssocID="{7E19691C-96F7-4A6A-A880-681D6E6FA391}" presName="rootText" presStyleLbl="node3" presStyleIdx="2" presStyleCnt="4">
        <dgm:presLayoutVars>
          <dgm:chPref val="3"/>
        </dgm:presLayoutVars>
      </dgm:prSet>
      <dgm:spPr/>
    </dgm:pt>
    <dgm:pt modelId="{54F3086B-988C-4BEF-80BA-A04F6DB2EE39}" type="pres">
      <dgm:prSet presAssocID="{7E19691C-96F7-4A6A-A880-681D6E6FA391}" presName="rootConnector" presStyleLbl="node3" presStyleIdx="2" presStyleCnt="4"/>
      <dgm:spPr/>
    </dgm:pt>
    <dgm:pt modelId="{31B69CC4-EEF0-47D3-B567-8F300A491AAD}" type="pres">
      <dgm:prSet presAssocID="{7E19691C-96F7-4A6A-A880-681D6E6FA391}" presName="hierChild4" presStyleCnt="0"/>
      <dgm:spPr/>
    </dgm:pt>
    <dgm:pt modelId="{5D747195-32DB-4E2B-BA16-B6A48B91A424}" type="pres">
      <dgm:prSet presAssocID="{7E19691C-96F7-4A6A-A880-681D6E6FA391}" presName="hierChild5" presStyleCnt="0"/>
      <dgm:spPr/>
    </dgm:pt>
    <dgm:pt modelId="{E9641268-176F-4D41-AB0D-B06D42FB12EB}" type="pres">
      <dgm:prSet presAssocID="{426BD17C-C67F-4278-9F31-CDE755CC9F8E}" presName="Name48" presStyleLbl="parChTrans1D3" presStyleIdx="3" presStyleCnt="4"/>
      <dgm:spPr/>
    </dgm:pt>
    <dgm:pt modelId="{3FD8BC93-9A82-4A33-9057-67CE7FB1B61E}" type="pres">
      <dgm:prSet presAssocID="{53A3F730-9D64-4B7D-A192-D97DA9E02E3C}" presName="hierRoot2" presStyleCnt="0">
        <dgm:presLayoutVars>
          <dgm:hierBranch val="r"/>
        </dgm:presLayoutVars>
      </dgm:prSet>
      <dgm:spPr/>
    </dgm:pt>
    <dgm:pt modelId="{77AA631D-72F4-40D7-92AD-0690977F4268}" type="pres">
      <dgm:prSet presAssocID="{53A3F730-9D64-4B7D-A192-D97DA9E02E3C}" presName="rootComposite" presStyleCnt="0"/>
      <dgm:spPr/>
    </dgm:pt>
    <dgm:pt modelId="{3E537E85-39B7-4092-8011-AFEAA446DBE1}" type="pres">
      <dgm:prSet presAssocID="{53A3F730-9D64-4B7D-A192-D97DA9E02E3C}" presName="rootText" presStyleLbl="node3" presStyleIdx="3" presStyleCnt="4">
        <dgm:presLayoutVars>
          <dgm:chPref val="3"/>
        </dgm:presLayoutVars>
      </dgm:prSet>
      <dgm:spPr/>
    </dgm:pt>
    <dgm:pt modelId="{4929775C-A77A-4AA9-91DC-65D7D6A9CAF5}" type="pres">
      <dgm:prSet presAssocID="{53A3F730-9D64-4B7D-A192-D97DA9E02E3C}" presName="rootConnector" presStyleLbl="node3" presStyleIdx="3" presStyleCnt="4"/>
      <dgm:spPr/>
    </dgm:pt>
    <dgm:pt modelId="{CDBC2AB0-DEE8-482C-B3B3-AC8F7EFB4D1B}" type="pres">
      <dgm:prSet presAssocID="{53A3F730-9D64-4B7D-A192-D97DA9E02E3C}" presName="hierChild4" presStyleCnt="0"/>
      <dgm:spPr/>
    </dgm:pt>
    <dgm:pt modelId="{BC121835-00E8-4B20-B3EB-D282D887A2DE}" type="pres">
      <dgm:prSet presAssocID="{53A3F730-9D64-4B7D-A192-D97DA9E02E3C}" presName="hierChild5" presStyleCnt="0"/>
      <dgm:spPr/>
    </dgm:pt>
    <dgm:pt modelId="{AD4863E3-2A29-49F9-8CF8-35D5E9E56514}" type="pres">
      <dgm:prSet presAssocID="{9C157EF7-4E77-45F1-B882-70510AB39319}" presName="hierChild5" presStyleCnt="0"/>
      <dgm:spPr/>
    </dgm:pt>
    <dgm:pt modelId="{89813C6A-F333-41D6-9BBC-FCF28942D5D1}" type="pres">
      <dgm:prSet presAssocID="{DDD4BAAB-9E57-4620-858D-9288A5BA9829}" presName="hierChild3" presStyleCnt="0"/>
      <dgm:spPr/>
    </dgm:pt>
  </dgm:ptLst>
  <dgm:cxnLst>
    <dgm:cxn modelId="{73E92108-EDFC-4574-A9AD-E384C7814462}" type="presOf" srcId="{9C157EF7-4E77-45F1-B882-70510AB39319}" destId="{35FC13B5-28A7-4D42-B452-25DF8D8A5D11}" srcOrd="0" destOrd="0" presId="urn:microsoft.com/office/officeart/2005/8/layout/orgChart1"/>
    <dgm:cxn modelId="{FE161811-7F82-48C0-8380-BC4F68AB1D99}" srcId="{06461A97-F2AE-47B3-9219-176B13A558DF}" destId="{952F8FE4-8633-4AD3-84A6-1CA78AFEF5D3}" srcOrd="1" destOrd="0" parTransId="{35133EE0-F343-455A-84D5-24E90235ECE1}" sibTransId="{B744E0D0-1933-4A47-916F-CE3B81E3FA29}"/>
    <dgm:cxn modelId="{17A41F24-BCEA-4B96-AF7E-D1AD67DFAC86}" type="presOf" srcId="{35133EE0-F343-455A-84D5-24E90235ECE1}" destId="{AB1E85A2-528E-4483-A8C2-CF6E8246678F}" srcOrd="0" destOrd="0" presId="urn:microsoft.com/office/officeart/2005/8/layout/orgChart1"/>
    <dgm:cxn modelId="{AB1C4625-08E9-4D36-943A-E16C7CAADC37}" srcId="{06461A97-F2AE-47B3-9219-176B13A558DF}" destId="{4EB59BE4-89CF-44E9-9381-C0B68F421305}" srcOrd="0" destOrd="0" parTransId="{28E88F82-D801-4EE3-B130-F609E4A750E4}" sibTransId="{FF49CC63-B0DD-4283-8BE8-48C48691671E}"/>
    <dgm:cxn modelId="{3A291929-6098-4E72-A049-E88E39C451BF}" type="presOf" srcId="{06461A97-F2AE-47B3-9219-176B13A558DF}" destId="{CA91F706-B574-4CFB-AC6D-1347A1D6BA53}" srcOrd="1" destOrd="0" presId="urn:microsoft.com/office/officeart/2005/8/layout/orgChart1"/>
    <dgm:cxn modelId="{15E05831-00BE-4E60-8199-35002DF14027}" type="presOf" srcId="{AEBD010C-65CF-4D90-9CFF-C504646D9E30}" destId="{E276925F-C666-44E0-B89A-51485E4F2E55}" srcOrd="0" destOrd="0" presId="urn:microsoft.com/office/officeart/2005/8/layout/orgChart1"/>
    <dgm:cxn modelId="{6EEC5A32-6933-4FB7-913F-3C70336CD3AA}" type="presOf" srcId="{4EB59BE4-89CF-44E9-9381-C0B68F421305}" destId="{CB627D02-C4DF-4E30-9A0F-23C5E2C5ED3E}" srcOrd="1" destOrd="0" presId="urn:microsoft.com/office/officeart/2005/8/layout/orgChart1"/>
    <dgm:cxn modelId="{87B68E36-33C5-43B0-80F1-4FA17B52DC69}" type="presOf" srcId="{DDD4BAAB-9E57-4620-858D-9288A5BA9829}" destId="{D3BB014C-23CE-408F-B24D-E021D5C2CBF4}" srcOrd="0" destOrd="0" presId="urn:microsoft.com/office/officeart/2005/8/layout/orgChart1"/>
    <dgm:cxn modelId="{A73C3D39-E7CF-47C6-834D-E81E6DE0A60F}" type="presOf" srcId="{4EB59BE4-89CF-44E9-9381-C0B68F421305}" destId="{F2493A46-2633-43CB-8F92-2DA96911C8CA}" srcOrd="0" destOrd="0" presId="urn:microsoft.com/office/officeart/2005/8/layout/orgChart1"/>
    <dgm:cxn modelId="{A2E6525F-7BB9-45EE-A7F3-2DBB6EB6766E}" type="presOf" srcId="{06461A97-F2AE-47B3-9219-176B13A558DF}" destId="{AA64A9F9-C277-4D28-9A4B-50E16B45F570}" srcOrd="0" destOrd="0" presId="urn:microsoft.com/office/officeart/2005/8/layout/orgChart1"/>
    <dgm:cxn modelId="{16A49743-A0C1-4DA5-BEB2-F25C19BE7FBB}" type="presOf" srcId="{A8A8B931-C321-4AA0-95CE-FD6545A97DCA}" destId="{755414DF-5A7D-4379-99B2-52EEF5D68677}" srcOrd="0" destOrd="0" presId="urn:microsoft.com/office/officeart/2005/8/layout/orgChart1"/>
    <dgm:cxn modelId="{B7A84665-DFA8-4233-B6D6-B7C4B1AE3FEC}" type="presOf" srcId="{9F271C7E-7D37-410F-8417-99C80EB68CBE}" destId="{0FBD8734-1CD1-4ED9-A809-F4705D4A9CFF}" srcOrd="0" destOrd="0" presId="urn:microsoft.com/office/officeart/2005/8/layout/orgChart1"/>
    <dgm:cxn modelId="{D7A33E49-5B99-43CF-A8B5-E8BF6AA32A93}" srcId="{AEBD010C-65CF-4D90-9CFF-C504646D9E30}" destId="{DDD4BAAB-9E57-4620-858D-9288A5BA9829}" srcOrd="0" destOrd="0" parTransId="{C96A885F-9E53-4BFD-99D9-3DE5432273AA}" sibTransId="{E6A17350-0406-4CE6-8F41-2DB801A47686}"/>
    <dgm:cxn modelId="{6D42C350-281E-4D73-B74C-55076E88853D}" srcId="{DDD4BAAB-9E57-4620-858D-9288A5BA9829}" destId="{9C157EF7-4E77-45F1-B882-70510AB39319}" srcOrd="1" destOrd="0" parTransId="{6E34BA57-04CA-4929-AE64-C03D591261E7}" sibTransId="{6C4C4F57-9D42-4C01-964D-6C2FB12557A1}"/>
    <dgm:cxn modelId="{DD164D71-6E32-432C-BAC1-F1524EE83892}" type="presOf" srcId="{7E19691C-96F7-4A6A-A880-681D6E6FA391}" destId="{54F3086B-988C-4BEF-80BA-A04F6DB2EE39}" srcOrd="1" destOrd="0" presId="urn:microsoft.com/office/officeart/2005/8/layout/orgChart1"/>
    <dgm:cxn modelId="{50DB4F57-589A-4559-B1A2-7B199D4E5F20}" srcId="{DDD4BAAB-9E57-4620-858D-9288A5BA9829}" destId="{06461A97-F2AE-47B3-9219-176B13A558DF}" srcOrd="0" destOrd="0" parTransId="{A8A8B931-C321-4AA0-95CE-FD6545A97DCA}" sibTransId="{5541D3C4-D21C-4C4B-A572-B5598E4B89AC}"/>
    <dgm:cxn modelId="{1C715A78-372E-4F5A-AC5A-437D87BB50E0}" type="presOf" srcId="{6E34BA57-04CA-4929-AE64-C03D591261E7}" destId="{0B89A030-5DFE-4C9A-9BC3-DBB60229193A}" srcOrd="0" destOrd="0" presId="urn:microsoft.com/office/officeart/2005/8/layout/orgChart1"/>
    <dgm:cxn modelId="{B43A6086-08B3-4F82-A35F-A91E6AF80E1D}" type="presOf" srcId="{9C157EF7-4E77-45F1-B882-70510AB39319}" destId="{C3DF0514-66BA-4029-892C-BA4A3EC75C48}" srcOrd="1" destOrd="0" presId="urn:microsoft.com/office/officeart/2005/8/layout/orgChart1"/>
    <dgm:cxn modelId="{8BC2939C-90A1-44C5-A48A-ED541ACBBF7E}" type="presOf" srcId="{952F8FE4-8633-4AD3-84A6-1CA78AFEF5D3}" destId="{CF74C6E5-D209-4130-A649-876AE9F44A01}" srcOrd="0" destOrd="0" presId="urn:microsoft.com/office/officeart/2005/8/layout/orgChart1"/>
    <dgm:cxn modelId="{7A03BF9C-3F3D-4742-82B8-F626D127AA64}" type="presOf" srcId="{28E88F82-D801-4EE3-B130-F609E4A750E4}" destId="{F1FA9CB8-EBA7-4937-BC8A-B6D302D80197}" srcOrd="0" destOrd="0" presId="urn:microsoft.com/office/officeart/2005/8/layout/orgChart1"/>
    <dgm:cxn modelId="{192252A2-B7B1-4154-BC80-AF2243EC8F9B}" type="presOf" srcId="{53A3F730-9D64-4B7D-A192-D97DA9E02E3C}" destId="{3E537E85-39B7-4092-8011-AFEAA446DBE1}" srcOrd="0" destOrd="0" presId="urn:microsoft.com/office/officeart/2005/8/layout/orgChart1"/>
    <dgm:cxn modelId="{FDB460A3-D6C7-4BD8-8F13-9AF77ED6EA7E}" srcId="{9C157EF7-4E77-45F1-B882-70510AB39319}" destId="{7E19691C-96F7-4A6A-A880-681D6E6FA391}" srcOrd="0" destOrd="0" parTransId="{9F271C7E-7D37-410F-8417-99C80EB68CBE}" sibTransId="{8CBB0199-EF0C-47E9-B903-4594F20C3BC4}"/>
    <dgm:cxn modelId="{410BD7AC-89BA-49F8-903C-088E5C79049A}" type="presOf" srcId="{426BD17C-C67F-4278-9F31-CDE755CC9F8E}" destId="{E9641268-176F-4D41-AB0D-B06D42FB12EB}" srcOrd="0" destOrd="0" presId="urn:microsoft.com/office/officeart/2005/8/layout/orgChart1"/>
    <dgm:cxn modelId="{17AED8B7-50C8-41C5-838F-EEDE4528C978}" type="presOf" srcId="{952F8FE4-8633-4AD3-84A6-1CA78AFEF5D3}" destId="{24103E57-4681-46EF-BB3B-3569C763679B}" srcOrd="1" destOrd="0" presId="urn:microsoft.com/office/officeart/2005/8/layout/orgChart1"/>
    <dgm:cxn modelId="{8E66E5CB-12E5-4DDA-A7E3-EB628C8405D6}" type="presOf" srcId="{DDD4BAAB-9E57-4620-858D-9288A5BA9829}" destId="{378F8AA3-4CFC-4169-896E-6762B7F7F721}" srcOrd="1" destOrd="0" presId="urn:microsoft.com/office/officeart/2005/8/layout/orgChart1"/>
    <dgm:cxn modelId="{C095DBE1-5676-449E-B720-70E6DCB5BCBB}" type="presOf" srcId="{7E19691C-96F7-4A6A-A880-681D6E6FA391}" destId="{B6FDFF2F-CD39-45AA-9291-2E5DBC5970DF}" srcOrd="0" destOrd="0" presId="urn:microsoft.com/office/officeart/2005/8/layout/orgChart1"/>
    <dgm:cxn modelId="{99EFB1F1-2FAA-4D98-A54E-682B273C16AF}" srcId="{9C157EF7-4E77-45F1-B882-70510AB39319}" destId="{53A3F730-9D64-4B7D-A192-D97DA9E02E3C}" srcOrd="1" destOrd="0" parTransId="{426BD17C-C67F-4278-9F31-CDE755CC9F8E}" sibTransId="{FE76B15B-A6FE-4554-A13E-D34455B44BA5}"/>
    <dgm:cxn modelId="{3E7BEBF2-5293-4DC9-AE81-E8CD77E74EA5}" type="presOf" srcId="{53A3F730-9D64-4B7D-A192-D97DA9E02E3C}" destId="{4929775C-A77A-4AA9-91DC-65D7D6A9CAF5}" srcOrd="1" destOrd="0" presId="urn:microsoft.com/office/officeart/2005/8/layout/orgChart1"/>
    <dgm:cxn modelId="{30793421-71EE-45EF-960F-518F702C4AA0}" type="presParOf" srcId="{E276925F-C666-44E0-B89A-51485E4F2E55}" destId="{9F008090-8D87-4BB6-9316-6D5350A346CC}" srcOrd="0" destOrd="0" presId="urn:microsoft.com/office/officeart/2005/8/layout/orgChart1"/>
    <dgm:cxn modelId="{D77EEF8E-AE2E-4265-9444-4117601767AF}" type="presParOf" srcId="{9F008090-8D87-4BB6-9316-6D5350A346CC}" destId="{5F63EA92-53A3-42C0-99F2-6EA1C1D0742C}" srcOrd="0" destOrd="0" presId="urn:microsoft.com/office/officeart/2005/8/layout/orgChart1"/>
    <dgm:cxn modelId="{F178A295-FB44-4D4E-B85E-2D474D4DB662}" type="presParOf" srcId="{5F63EA92-53A3-42C0-99F2-6EA1C1D0742C}" destId="{D3BB014C-23CE-408F-B24D-E021D5C2CBF4}" srcOrd="0" destOrd="0" presId="urn:microsoft.com/office/officeart/2005/8/layout/orgChart1"/>
    <dgm:cxn modelId="{44623EDA-F087-4B47-BC8E-B6CA9D5AE63F}" type="presParOf" srcId="{5F63EA92-53A3-42C0-99F2-6EA1C1D0742C}" destId="{378F8AA3-4CFC-4169-896E-6762B7F7F721}" srcOrd="1" destOrd="0" presId="urn:microsoft.com/office/officeart/2005/8/layout/orgChart1"/>
    <dgm:cxn modelId="{FA73741D-D444-40CB-B56A-983E2F195CAF}" type="presParOf" srcId="{9F008090-8D87-4BB6-9316-6D5350A346CC}" destId="{39D71B32-B31C-4829-96EE-9D427ED52AB5}" srcOrd="1" destOrd="0" presId="urn:microsoft.com/office/officeart/2005/8/layout/orgChart1"/>
    <dgm:cxn modelId="{5B70B16C-FD02-40B2-BB21-F8FB2D98AA14}" type="presParOf" srcId="{39D71B32-B31C-4829-96EE-9D427ED52AB5}" destId="{755414DF-5A7D-4379-99B2-52EEF5D68677}" srcOrd="0" destOrd="0" presId="urn:microsoft.com/office/officeart/2005/8/layout/orgChart1"/>
    <dgm:cxn modelId="{61244601-ACB1-4D40-8A6D-6274B42C142D}" type="presParOf" srcId="{39D71B32-B31C-4829-96EE-9D427ED52AB5}" destId="{158F3DD8-D268-41CE-A366-36418606FA94}" srcOrd="1" destOrd="0" presId="urn:microsoft.com/office/officeart/2005/8/layout/orgChart1"/>
    <dgm:cxn modelId="{D26F40AF-0337-4EBE-8337-5C2C9F5DE8C5}" type="presParOf" srcId="{158F3DD8-D268-41CE-A366-36418606FA94}" destId="{ACA2A7F9-9EE0-4C27-9D84-C1494F787C08}" srcOrd="0" destOrd="0" presId="urn:microsoft.com/office/officeart/2005/8/layout/orgChart1"/>
    <dgm:cxn modelId="{DF1BA183-A03B-4892-8C6E-897C6894A8CA}" type="presParOf" srcId="{ACA2A7F9-9EE0-4C27-9D84-C1494F787C08}" destId="{AA64A9F9-C277-4D28-9A4B-50E16B45F570}" srcOrd="0" destOrd="0" presId="urn:microsoft.com/office/officeart/2005/8/layout/orgChart1"/>
    <dgm:cxn modelId="{6FA97032-DAEB-4697-986B-9B88A6F24004}" type="presParOf" srcId="{ACA2A7F9-9EE0-4C27-9D84-C1494F787C08}" destId="{CA91F706-B574-4CFB-AC6D-1347A1D6BA53}" srcOrd="1" destOrd="0" presId="urn:microsoft.com/office/officeart/2005/8/layout/orgChart1"/>
    <dgm:cxn modelId="{F239DCF9-B02A-42B8-8632-387EF6573B56}" type="presParOf" srcId="{158F3DD8-D268-41CE-A366-36418606FA94}" destId="{F2899379-45A8-4BA4-8ED5-F6988CA2B8AE}" srcOrd="1" destOrd="0" presId="urn:microsoft.com/office/officeart/2005/8/layout/orgChart1"/>
    <dgm:cxn modelId="{DF16F9BC-3F44-4911-8C7A-89BBD02D3E60}" type="presParOf" srcId="{F2899379-45A8-4BA4-8ED5-F6988CA2B8AE}" destId="{F1FA9CB8-EBA7-4937-BC8A-B6D302D80197}" srcOrd="0" destOrd="0" presId="urn:microsoft.com/office/officeart/2005/8/layout/orgChart1"/>
    <dgm:cxn modelId="{F025F521-DCA8-44C3-80C5-3A14CE1A09AE}" type="presParOf" srcId="{F2899379-45A8-4BA4-8ED5-F6988CA2B8AE}" destId="{9C5B1D46-205D-4BFB-9E52-73F09CD332BF}" srcOrd="1" destOrd="0" presId="urn:microsoft.com/office/officeart/2005/8/layout/orgChart1"/>
    <dgm:cxn modelId="{69388944-8EF6-446F-B640-B9C2F4180E8F}" type="presParOf" srcId="{9C5B1D46-205D-4BFB-9E52-73F09CD332BF}" destId="{8F260CA5-1F8F-4D8A-B2CD-4C686C7F55FD}" srcOrd="0" destOrd="0" presId="urn:microsoft.com/office/officeart/2005/8/layout/orgChart1"/>
    <dgm:cxn modelId="{9CA9B2FB-10E4-4AD5-8634-3B9958627513}" type="presParOf" srcId="{8F260CA5-1F8F-4D8A-B2CD-4C686C7F55FD}" destId="{F2493A46-2633-43CB-8F92-2DA96911C8CA}" srcOrd="0" destOrd="0" presId="urn:microsoft.com/office/officeart/2005/8/layout/orgChart1"/>
    <dgm:cxn modelId="{EAE82726-790B-49A8-A68C-B7C9FA1295C1}" type="presParOf" srcId="{8F260CA5-1F8F-4D8A-B2CD-4C686C7F55FD}" destId="{CB627D02-C4DF-4E30-9A0F-23C5E2C5ED3E}" srcOrd="1" destOrd="0" presId="urn:microsoft.com/office/officeart/2005/8/layout/orgChart1"/>
    <dgm:cxn modelId="{5EFE1C0E-1AA9-4C74-AD3A-0A96CA89FA7E}" type="presParOf" srcId="{9C5B1D46-205D-4BFB-9E52-73F09CD332BF}" destId="{2383A0F9-8BE7-411E-80BC-B962E90AFB7B}" srcOrd="1" destOrd="0" presId="urn:microsoft.com/office/officeart/2005/8/layout/orgChart1"/>
    <dgm:cxn modelId="{9D5D8D47-3289-47A4-839C-739BC5EFAC13}" type="presParOf" srcId="{9C5B1D46-205D-4BFB-9E52-73F09CD332BF}" destId="{18B6CB10-710A-4D05-AD9B-F65199921E32}" srcOrd="2" destOrd="0" presId="urn:microsoft.com/office/officeart/2005/8/layout/orgChart1"/>
    <dgm:cxn modelId="{45BB526A-BFF1-436E-9992-52707BCE7A20}" type="presParOf" srcId="{F2899379-45A8-4BA4-8ED5-F6988CA2B8AE}" destId="{AB1E85A2-528E-4483-A8C2-CF6E8246678F}" srcOrd="2" destOrd="0" presId="urn:microsoft.com/office/officeart/2005/8/layout/orgChart1"/>
    <dgm:cxn modelId="{D5AAD595-C3D1-4271-ABE2-50C7C8D5C117}" type="presParOf" srcId="{F2899379-45A8-4BA4-8ED5-F6988CA2B8AE}" destId="{C0714069-8913-4916-9F8F-4E15B3D1F364}" srcOrd="3" destOrd="0" presId="urn:microsoft.com/office/officeart/2005/8/layout/orgChart1"/>
    <dgm:cxn modelId="{4E7DEDA1-E5F3-4084-9609-5C7082FCD5C0}" type="presParOf" srcId="{C0714069-8913-4916-9F8F-4E15B3D1F364}" destId="{2BE632B4-F7D2-4644-B50B-AA9E9A82D289}" srcOrd="0" destOrd="0" presId="urn:microsoft.com/office/officeart/2005/8/layout/orgChart1"/>
    <dgm:cxn modelId="{0BF45C68-D95D-417D-922A-17A91782E8DD}" type="presParOf" srcId="{2BE632B4-F7D2-4644-B50B-AA9E9A82D289}" destId="{CF74C6E5-D209-4130-A649-876AE9F44A01}" srcOrd="0" destOrd="0" presId="urn:microsoft.com/office/officeart/2005/8/layout/orgChart1"/>
    <dgm:cxn modelId="{AF56EFE2-3CB8-4354-9EE1-D519F632D948}" type="presParOf" srcId="{2BE632B4-F7D2-4644-B50B-AA9E9A82D289}" destId="{24103E57-4681-46EF-BB3B-3569C763679B}" srcOrd="1" destOrd="0" presId="urn:microsoft.com/office/officeart/2005/8/layout/orgChart1"/>
    <dgm:cxn modelId="{7EDC79D1-1148-4F4D-9072-C7458D54A73E}" type="presParOf" srcId="{C0714069-8913-4916-9F8F-4E15B3D1F364}" destId="{21F71C44-0E70-41DA-8479-F5B84C6DD934}" srcOrd="1" destOrd="0" presId="urn:microsoft.com/office/officeart/2005/8/layout/orgChart1"/>
    <dgm:cxn modelId="{ECCA1341-6003-4101-B56E-45A865B1D80E}" type="presParOf" srcId="{C0714069-8913-4916-9F8F-4E15B3D1F364}" destId="{AFA44A4B-97CD-4383-B3AE-A8BA09B9960A}" srcOrd="2" destOrd="0" presId="urn:microsoft.com/office/officeart/2005/8/layout/orgChart1"/>
    <dgm:cxn modelId="{6C64A2E6-5775-41CC-81BA-AAB375F4379C}" type="presParOf" srcId="{158F3DD8-D268-41CE-A366-36418606FA94}" destId="{F5044F4E-98A0-4975-ADF6-C06E9AC1DE02}" srcOrd="2" destOrd="0" presId="urn:microsoft.com/office/officeart/2005/8/layout/orgChart1"/>
    <dgm:cxn modelId="{DEF006A3-F6D2-4A09-8AC0-D95F62DB73E7}" type="presParOf" srcId="{39D71B32-B31C-4829-96EE-9D427ED52AB5}" destId="{0B89A030-5DFE-4C9A-9BC3-DBB60229193A}" srcOrd="2" destOrd="0" presId="urn:microsoft.com/office/officeart/2005/8/layout/orgChart1"/>
    <dgm:cxn modelId="{EDF20AFD-4ABC-48E6-A5C7-BB43A76B3054}" type="presParOf" srcId="{39D71B32-B31C-4829-96EE-9D427ED52AB5}" destId="{93DCF83C-7E32-4CB9-804D-9DE43F05974E}" srcOrd="3" destOrd="0" presId="urn:microsoft.com/office/officeart/2005/8/layout/orgChart1"/>
    <dgm:cxn modelId="{12799CC9-E764-4BD0-9171-44FBEB2250B4}" type="presParOf" srcId="{93DCF83C-7E32-4CB9-804D-9DE43F05974E}" destId="{4BCF1CFE-80FF-4C56-BA65-4C938E8028DC}" srcOrd="0" destOrd="0" presId="urn:microsoft.com/office/officeart/2005/8/layout/orgChart1"/>
    <dgm:cxn modelId="{92C2C3A0-E080-46B3-9CDF-0BDE9927DD33}" type="presParOf" srcId="{4BCF1CFE-80FF-4C56-BA65-4C938E8028DC}" destId="{35FC13B5-28A7-4D42-B452-25DF8D8A5D11}" srcOrd="0" destOrd="0" presId="urn:microsoft.com/office/officeart/2005/8/layout/orgChart1"/>
    <dgm:cxn modelId="{E7F1316A-1DD2-4C6C-AE56-D2CA051CEFC1}" type="presParOf" srcId="{4BCF1CFE-80FF-4C56-BA65-4C938E8028DC}" destId="{C3DF0514-66BA-4029-892C-BA4A3EC75C48}" srcOrd="1" destOrd="0" presId="urn:microsoft.com/office/officeart/2005/8/layout/orgChart1"/>
    <dgm:cxn modelId="{A265E3EC-57D3-4E96-85D4-939CFF27FBF8}" type="presParOf" srcId="{93DCF83C-7E32-4CB9-804D-9DE43F05974E}" destId="{212627A7-7B23-41EC-B782-A1002D071B51}" srcOrd="1" destOrd="0" presId="urn:microsoft.com/office/officeart/2005/8/layout/orgChart1"/>
    <dgm:cxn modelId="{28FFFF04-F5C3-43F3-8ED2-F5BD5B8EC45A}" type="presParOf" srcId="{212627A7-7B23-41EC-B782-A1002D071B51}" destId="{0FBD8734-1CD1-4ED9-A809-F4705D4A9CFF}" srcOrd="0" destOrd="0" presId="urn:microsoft.com/office/officeart/2005/8/layout/orgChart1"/>
    <dgm:cxn modelId="{9B61D264-2EFE-4FD2-8EFB-E4BD77AB7BED}" type="presParOf" srcId="{212627A7-7B23-41EC-B782-A1002D071B51}" destId="{FE2465AD-E97A-48AF-A1E6-34F3A7F57590}" srcOrd="1" destOrd="0" presId="urn:microsoft.com/office/officeart/2005/8/layout/orgChart1"/>
    <dgm:cxn modelId="{097DB509-15F7-464B-8BE1-1981600829FA}" type="presParOf" srcId="{FE2465AD-E97A-48AF-A1E6-34F3A7F57590}" destId="{5B1E321C-2F4D-4036-8AE4-181E76654400}" srcOrd="0" destOrd="0" presId="urn:microsoft.com/office/officeart/2005/8/layout/orgChart1"/>
    <dgm:cxn modelId="{AD0D74E6-F71B-4469-931E-84A121340DF9}" type="presParOf" srcId="{5B1E321C-2F4D-4036-8AE4-181E76654400}" destId="{B6FDFF2F-CD39-45AA-9291-2E5DBC5970DF}" srcOrd="0" destOrd="0" presId="urn:microsoft.com/office/officeart/2005/8/layout/orgChart1"/>
    <dgm:cxn modelId="{B740A621-08E7-4765-8A6E-3AEC2709E075}" type="presParOf" srcId="{5B1E321C-2F4D-4036-8AE4-181E76654400}" destId="{54F3086B-988C-4BEF-80BA-A04F6DB2EE39}" srcOrd="1" destOrd="0" presId="urn:microsoft.com/office/officeart/2005/8/layout/orgChart1"/>
    <dgm:cxn modelId="{F8FBDDFA-BACA-439D-84A6-76966E65193C}" type="presParOf" srcId="{FE2465AD-E97A-48AF-A1E6-34F3A7F57590}" destId="{31B69CC4-EEF0-47D3-B567-8F300A491AAD}" srcOrd="1" destOrd="0" presId="urn:microsoft.com/office/officeart/2005/8/layout/orgChart1"/>
    <dgm:cxn modelId="{F3123836-CBAD-4ECC-BF6F-10EA65EF691E}" type="presParOf" srcId="{FE2465AD-E97A-48AF-A1E6-34F3A7F57590}" destId="{5D747195-32DB-4E2B-BA16-B6A48B91A424}" srcOrd="2" destOrd="0" presId="urn:microsoft.com/office/officeart/2005/8/layout/orgChart1"/>
    <dgm:cxn modelId="{EB3B3B5B-EB38-4521-B913-B13ACFA31A64}" type="presParOf" srcId="{212627A7-7B23-41EC-B782-A1002D071B51}" destId="{E9641268-176F-4D41-AB0D-B06D42FB12EB}" srcOrd="2" destOrd="0" presId="urn:microsoft.com/office/officeart/2005/8/layout/orgChart1"/>
    <dgm:cxn modelId="{C8FCAD9A-4854-4607-BE8B-D66EB215E63F}" type="presParOf" srcId="{212627A7-7B23-41EC-B782-A1002D071B51}" destId="{3FD8BC93-9A82-4A33-9057-67CE7FB1B61E}" srcOrd="3" destOrd="0" presId="urn:microsoft.com/office/officeart/2005/8/layout/orgChart1"/>
    <dgm:cxn modelId="{4044DB06-16B6-42A5-8DCB-166835478EC0}" type="presParOf" srcId="{3FD8BC93-9A82-4A33-9057-67CE7FB1B61E}" destId="{77AA631D-72F4-40D7-92AD-0690977F4268}" srcOrd="0" destOrd="0" presId="urn:microsoft.com/office/officeart/2005/8/layout/orgChart1"/>
    <dgm:cxn modelId="{18AFE6DF-2875-4140-B081-B488CF1046EB}" type="presParOf" srcId="{77AA631D-72F4-40D7-92AD-0690977F4268}" destId="{3E537E85-39B7-4092-8011-AFEAA446DBE1}" srcOrd="0" destOrd="0" presId="urn:microsoft.com/office/officeart/2005/8/layout/orgChart1"/>
    <dgm:cxn modelId="{ECE8C633-BE75-4694-AA82-9129B9AD6E35}" type="presParOf" srcId="{77AA631D-72F4-40D7-92AD-0690977F4268}" destId="{4929775C-A77A-4AA9-91DC-65D7D6A9CAF5}" srcOrd="1" destOrd="0" presId="urn:microsoft.com/office/officeart/2005/8/layout/orgChart1"/>
    <dgm:cxn modelId="{601F96F5-3F10-4B25-973C-BBDDA23EC56D}" type="presParOf" srcId="{3FD8BC93-9A82-4A33-9057-67CE7FB1B61E}" destId="{CDBC2AB0-DEE8-482C-B3B3-AC8F7EFB4D1B}" srcOrd="1" destOrd="0" presId="urn:microsoft.com/office/officeart/2005/8/layout/orgChart1"/>
    <dgm:cxn modelId="{175D3CB9-EB99-4CDB-9CF0-01B782F45B68}" type="presParOf" srcId="{3FD8BC93-9A82-4A33-9057-67CE7FB1B61E}" destId="{BC121835-00E8-4B20-B3EB-D282D887A2DE}" srcOrd="2" destOrd="0" presId="urn:microsoft.com/office/officeart/2005/8/layout/orgChart1"/>
    <dgm:cxn modelId="{302784C8-915A-40FA-8123-DE37740FF45C}" type="presParOf" srcId="{93DCF83C-7E32-4CB9-804D-9DE43F05974E}" destId="{AD4863E3-2A29-49F9-8CF8-35D5E9E56514}" srcOrd="2" destOrd="0" presId="urn:microsoft.com/office/officeart/2005/8/layout/orgChart1"/>
    <dgm:cxn modelId="{5483397B-0804-483A-8081-E2948851CC3A}" type="presParOf" srcId="{9F008090-8D87-4BB6-9316-6D5350A346CC}" destId="{89813C6A-F333-41D6-9BBC-FCF28942D5D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41268-176F-4D41-AB0D-B06D42FB12EB}">
      <dsp:nvSpPr>
        <dsp:cNvPr id="0" name=""/>
        <dsp:cNvSpPr/>
      </dsp:nvSpPr>
      <dsp:spPr>
        <a:xfrm>
          <a:off x="5103422" y="2273382"/>
          <a:ext cx="151913" cy="665525"/>
        </a:xfrm>
        <a:custGeom>
          <a:avLst/>
          <a:gdLst/>
          <a:ahLst/>
          <a:cxnLst/>
          <a:rect l="0" t="0" r="0" b="0"/>
          <a:pathLst>
            <a:path>
              <a:moveTo>
                <a:pt x="0" y="0"/>
              </a:moveTo>
              <a:lnTo>
                <a:pt x="0" y="665525"/>
              </a:lnTo>
              <a:lnTo>
                <a:pt x="151913" y="66552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D8734-1CD1-4ED9-A809-F4705D4A9CFF}">
      <dsp:nvSpPr>
        <dsp:cNvPr id="0" name=""/>
        <dsp:cNvSpPr/>
      </dsp:nvSpPr>
      <dsp:spPr>
        <a:xfrm>
          <a:off x="4951508" y="2273382"/>
          <a:ext cx="151913" cy="665525"/>
        </a:xfrm>
        <a:custGeom>
          <a:avLst/>
          <a:gdLst/>
          <a:ahLst/>
          <a:cxnLst/>
          <a:rect l="0" t="0" r="0" b="0"/>
          <a:pathLst>
            <a:path>
              <a:moveTo>
                <a:pt x="151913" y="0"/>
              </a:moveTo>
              <a:lnTo>
                <a:pt x="151913" y="665525"/>
              </a:lnTo>
              <a:lnTo>
                <a:pt x="0" y="66552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9A030-5DFE-4C9A-9BC3-DBB60229193A}">
      <dsp:nvSpPr>
        <dsp:cNvPr id="0" name=""/>
        <dsp:cNvSpPr/>
      </dsp:nvSpPr>
      <dsp:spPr>
        <a:xfrm>
          <a:off x="3352799" y="1246158"/>
          <a:ext cx="1027224" cy="665525"/>
        </a:xfrm>
        <a:custGeom>
          <a:avLst/>
          <a:gdLst/>
          <a:ahLst/>
          <a:cxnLst/>
          <a:rect l="0" t="0" r="0" b="0"/>
          <a:pathLst>
            <a:path>
              <a:moveTo>
                <a:pt x="0" y="0"/>
              </a:moveTo>
              <a:lnTo>
                <a:pt x="0" y="665525"/>
              </a:lnTo>
              <a:lnTo>
                <a:pt x="1027224" y="665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1E85A2-528E-4483-A8C2-CF6E8246678F}">
      <dsp:nvSpPr>
        <dsp:cNvPr id="0" name=""/>
        <dsp:cNvSpPr/>
      </dsp:nvSpPr>
      <dsp:spPr>
        <a:xfrm>
          <a:off x="1602177" y="2273382"/>
          <a:ext cx="151913" cy="665525"/>
        </a:xfrm>
        <a:custGeom>
          <a:avLst/>
          <a:gdLst/>
          <a:ahLst/>
          <a:cxnLst/>
          <a:rect l="0" t="0" r="0" b="0"/>
          <a:pathLst>
            <a:path>
              <a:moveTo>
                <a:pt x="0" y="0"/>
              </a:moveTo>
              <a:lnTo>
                <a:pt x="0" y="665525"/>
              </a:lnTo>
              <a:lnTo>
                <a:pt x="151913" y="66552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A9CB8-EBA7-4937-BC8A-B6D302D80197}">
      <dsp:nvSpPr>
        <dsp:cNvPr id="0" name=""/>
        <dsp:cNvSpPr/>
      </dsp:nvSpPr>
      <dsp:spPr>
        <a:xfrm>
          <a:off x="1450264" y="2273382"/>
          <a:ext cx="151913" cy="665525"/>
        </a:xfrm>
        <a:custGeom>
          <a:avLst/>
          <a:gdLst/>
          <a:ahLst/>
          <a:cxnLst/>
          <a:rect l="0" t="0" r="0" b="0"/>
          <a:pathLst>
            <a:path>
              <a:moveTo>
                <a:pt x="151913" y="0"/>
              </a:moveTo>
              <a:lnTo>
                <a:pt x="151913" y="665525"/>
              </a:lnTo>
              <a:lnTo>
                <a:pt x="0" y="66552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414DF-5A7D-4379-99B2-52EEF5D68677}">
      <dsp:nvSpPr>
        <dsp:cNvPr id="0" name=""/>
        <dsp:cNvSpPr/>
      </dsp:nvSpPr>
      <dsp:spPr>
        <a:xfrm>
          <a:off x="2325575" y="1246158"/>
          <a:ext cx="1027224" cy="665525"/>
        </a:xfrm>
        <a:custGeom>
          <a:avLst/>
          <a:gdLst/>
          <a:ahLst/>
          <a:cxnLst/>
          <a:rect l="0" t="0" r="0" b="0"/>
          <a:pathLst>
            <a:path>
              <a:moveTo>
                <a:pt x="1027224" y="0"/>
              </a:moveTo>
              <a:lnTo>
                <a:pt x="1027224" y="665525"/>
              </a:lnTo>
              <a:lnTo>
                <a:pt x="0" y="665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BB014C-23CE-408F-B24D-E021D5C2CBF4}">
      <dsp:nvSpPr>
        <dsp:cNvPr id="0" name=""/>
        <dsp:cNvSpPr/>
      </dsp:nvSpPr>
      <dsp:spPr>
        <a:xfrm>
          <a:off x="2629402" y="522760"/>
          <a:ext cx="1446795" cy="7233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outerShdw blurRad="38100" dist="38100" dir="2700000" algn="tl">
                  <a:srgbClr val="FFFFFF"/>
                </a:outerShdw>
              </a:effectLst>
              <a:latin typeface="Tw Cen MT (Body)"/>
            </a:rPr>
            <a:t>Cervical plexus</a:t>
          </a:r>
        </a:p>
      </dsp:txBody>
      <dsp:txXfrm>
        <a:off x="2629402" y="522760"/>
        <a:ext cx="1446795" cy="723397"/>
      </dsp:txXfrm>
    </dsp:sp>
    <dsp:sp modelId="{AA64A9F9-C277-4D28-9A4B-50E16B45F570}">
      <dsp:nvSpPr>
        <dsp:cNvPr id="0" name=""/>
        <dsp:cNvSpPr/>
      </dsp:nvSpPr>
      <dsp:spPr>
        <a:xfrm>
          <a:off x="878779" y="1549985"/>
          <a:ext cx="1446795" cy="7233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outerShdw blurRad="38100" dist="38100" dir="2700000" algn="tl">
                  <a:srgbClr val="FFFFFF"/>
                </a:outerShdw>
              </a:effectLst>
              <a:latin typeface="Tw Cen MT (Body)"/>
            </a:rPr>
            <a:t>Superficial </a:t>
          </a:r>
        </a:p>
      </dsp:txBody>
      <dsp:txXfrm>
        <a:off x="878779" y="1549985"/>
        <a:ext cx="1446795" cy="723397"/>
      </dsp:txXfrm>
    </dsp:sp>
    <dsp:sp modelId="{F2493A46-2633-43CB-8F92-2DA96911C8CA}">
      <dsp:nvSpPr>
        <dsp:cNvPr id="0" name=""/>
        <dsp:cNvSpPr/>
      </dsp:nvSpPr>
      <dsp:spPr>
        <a:xfrm>
          <a:off x="3468" y="2577209"/>
          <a:ext cx="1446795" cy="7233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outerShdw blurRad="38100" dist="38100" dir="2700000" algn="tl">
                  <a:srgbClr val="FFFFFF"/>
                </a:outerShdw>
              </a:effectLst>
              <a:latin typeface="Tw Cen MT (Body)"/>
            </a:rPr>
            <a:t>Ascending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err="1">
              <a:ln>
                <a:noFill/>
              </a:ln>
              <a:solidFill>
                <a:schemeClr val="tx1"/>
              </a:solidFill>
              <a:effectLst>
                <a:outerShdw blurRad="38100" dist="38100" dir="2700000" algn="tl">
                  <a:srgbClr val="FFFFFF"/>
                </a:outerShdw>
              </a:effectLst>
              <a:latin typeface="Tw Cen MT (Body)"/>
            </a:rPr>
            <a:t>Braches</a:t>
          </a:r>
          <a:endParaRPr kumimoji="0" lang="en-US" altLang="en-US" sz="1800" b="0" i="0" u="none" strike="noStrike" kern="1200" cap="none" normalizeH="0" baseline="0" dirty="0">
            <a:ln>
              <a:noFill/>
            </a:ln>
            <a:solidFill>
              <a:schemeClr val="tx1"/>
            </a:solidFill>
            <a:effectLst>
              <a:outerShdw blurRad="38100" dist="38100" dir="2700000" algn="tl">
                <a:srgbClr val="FFFFFF"/>
              </a:outerShdw>
            </a:effectLst>
            <a:latin typeface="Tw Cen MT (Body)"/>
          </a:endParaRPr>
        </a:p>
      </dsp:txBody>
      <dsp:txXfrm>
        <a:off x="3468" y="2577209"/>
        <a:ext cx="1446795" cy="723397"/>
      </dsp:txXfrm>
    </dsp:sp>
    <dsp:sp modelId="{CF74C6E5-D209-4130-A649-876AE9F44A01}">
      <dsp:nvSpPr>
        <dsp:cNvPr id="0" name=""/>
        <dsp:cNvSpPr/>
      </dsp:nvSpPr>
      <dsp:spPr>
        <a:xfrm>
          <a:off x="1754091" y="2577209"/>
          <a:ext cx="1446795" cy="7233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a:ln>
                <a:noFill/>
              </a:ln>
              <a:solidFill>
                <a:schemeClr val="tx1"/>
              </a:solidFill>
              <a:effectLst>
                <a:outerShdw blurRad="38100" dist="38100" dir="2700000" algn="tl">
                  <a:srgbClr val="FFFFFF"/>
                </a:outerShdw>
              </a:effectLst>
              <a:latin typeface="Tw Cen MT (Body)"/>
            </a:rPr>
            <a:t>Descending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a:ln>
                <a:noFill/>
              </a:ln>
              <a:solidFill>
                <a:schemeClr val="tx1"/>
              </a:solidFill>
              <a:effectLst>
                <a:outerShdw blurRad="38100" dist="38100" dir="2700000" algn="tl">
                  <a:srgbClr val="FFFFFF"/>
                </a:outerShdw>
              </a:effectLst>
              <a:latin typeface="Tw Cen MT (Body)"/>
            </a:rPr>
            <a:t>branches </a:t>
          </a:r>
        </a:p>
      </dsp:txBody>
      <dsp:txXfrm>
        <a:off x="1754091" y="2577209"/>
        <a:ext cx="1446795" cy="723397"/>
      </dsp:txXfrm>
    </dsp:sp>
    <dsp:sp modelId="{35FC13B5-28A7-4D42-B452-25DF8D8A5D11}">
      <dsp:nvSpPr>
        <dsp:cNvPr id="0" name=""/>
        <dsp:cNvSpPr/>
      </dsp:nvSpPr>
      <dsp:spPr>
        <a:xfrm>
          <a:off x="4380024" y="1549985"/>
          <a:ext cx="1446795" cy="7233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a:ln>
                <a:noFill/>
              </a:ln>
              <a:solidFill>
                <a:schemeClr val="tx1"/>
              </a:solidFill>
              <a:effectLst>
                <a:outerShdw blurRad="38100" dist="38100" dir="2700000" algn="tl">
                  <a:srgbClr val="FFFFFF"/>
                </a:outerShdw>
              </a:effectLst>
              <a:latin typeface="Tw Cen MT (Body)"/>
            </a:rPr>
            <a:t>Deep </a:t>
          </a:r>
        </a:p>
      </dsp:txBody>
      <dsp:txXfrm>
        <a:off x="4380024" y="1549985"/>
        <a:ext cx="1446795" cy="723397"/>
      </dsp:txXfrm>
    </dsp:sp>
    <dsp:sp modelId="{B6FDFF2F-CD39-45AA-9291-2E5DBC5970DF}">
      <dsp:nvSpPr>
        <dsp:cNvPr id="0" name=""/>
        <dsp:cNvSpPr/>
      </dsp:nvSpPr>
      <dsp:spPr>
        <a:xfrm>
          <a:off x="3504713" y="2577209"/>
          <a:ext cx="1446795" cy="7233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a:ln>
                <a:noFill/>
              </a:ln>
              <a:solidFill>
                <a:schemeClr val="tx1"/>
              </a:solidFill>
              <a:effectLst>
                <a:outerShdw blurRad="38100" dist="38100" dir="2700000" algn="tl">
                  <a:srgbClr val="FFFFFF"/>
                </a:outerShdw>
              </a:effectLst>
              <a:latin typeface="Tw Cen MT (Body)"/>
            </a:rPr>
            <a:t>Medial series</a:t>
          </a:r>
        </a:p>
      </dsp:txBody>
      <dsp:txXfrm>
        <a:off x="3504713" y="2577209"/>
        <a:ext cx="1446795" cy="723397"/>
      </dsp:txXfrm>
    </dsp:sp>
    <dsp:sp modelId="{3E537E85-39B7-4092-8011-AFEAA446DBE1}">
      <dsp:nvSpPr>
        <dsp:cNvPr id="0" name=""/>
        <dsp:cNvSpPr/>
      </dsp:nvSpPr>
      <dsp:spPr>
        <a:xfrm>
          <a:off x="5255335" y="2577209"/>
          <a:ext cx="1446795" cy="7233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outerShdw blurRad="38100" dist="38100" dir="2700000" algn="tl">
                  <a:srgbClr val="FFFFFF"/>
                </a:outerShdw>
              </a:effectLst>
              <a:latin typeface="Tw Cen MT (Body)"/>
            </a:rPr>
            <a:t>Lateral series</a:t>
          </a:r>
        </a:p>
      </dsp:txBody>
      <dsp:txXfrm>
        <a:off x="5255335" y="2577209"/>
        <a:ext cx="1446795" cy="7233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61F3ECB-0EC4-4E7F-88F8-F12427D78659}"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14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C86CA17-1863-4588-9C5E-E03EF652E635}" type="slidenum">
              <a:rPr lang="en-US" altLang="en-US" smtClean="0"/>
              <a:pPr/>
              <a:t>‹#›</a:t>
            </a:fld>
            <a:endParaRPr lang="en-US" altLang="en-US"/>
          </a:p>
        </p:txBody>
      </p:sp>
    </p:spTree>
    <p:extLst>
      <p:ext uri="{BB962C8B-B14F-4D97-AF65-F5344CB8AC3E}">
        <p14:creationId xmlns:p14="http://schemas.microsoft.com/office/powerpoint/2010/main" val="112068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DAEF3C-0F50-44CB-A89C-E1F2C5DD340C}"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42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1CB77A-775E-446F-8581-D28253DC2C22}" type="slidenum">
              <a:rPr lang="en-US" altLang="en-US" smtClean="0"/>
              <a:pPr/>
              <a:t>‹#›</a:t>
            </a:fld>
            <a:endParaRPr lang="en-US" altLang="en-US"/>
          </a:p>
        </p:txBody>
      </p:sp>
    </p:spTree>
    <p:extLst>
      <p:ext uri="{BB962C8B-B14F-4D97-AF65-F5344CB8AC3E}">
        <p14:creationId xmlns:p14="http://schemas.microsoft.com/office/powerpoint/2010/main" val="32509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957C7A-F2A9-49A8-8C18-EA230CDC8232}"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51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67D9B6-CA4E-44CB-BB23-6168B927CA38}" type="slidenum">
              <a:rPr lang="en-US" altLang="en-US" smtClean="0"/>
              <a:pPr/>
              <a:t>‹#›</a:t>
            </a:fld>
            <a:endParaRPr lang="en-US" altLang="en-US"/>
          </a:p>
        </p:txBody>
      </p:sp>
    </p:spTree>
    <p:extLst>
      <p:ext uri="{BB962C8B-B14F-4D97-AF65-F5344CB8AC3E}">
        <p14:creationId xmlns:p14="http://schemas.microsoft.com/office/powerpoint/2010/main" val="412808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4BC4C0B-F207-491C-9515-18BA85CAB70B}" type="slidenum">
              <a:rPr lang="en-US" altLang="en-US" smtClean="0"/>
              <a:pPr/>
              <a:t>‹#›</a:t>
            </a:fld>
            <a:endParaRPr lang="en-US" altLang="en-US"/>
          </a:p>
        </p:txBody>
      </p:sp>
    </p:spTree>
    <p:extLst>
      <p:ext uri="{BB962C8B-B14F-4D97-AF65-F5344CB8AC3E}">
        <p14:creationId xmlns:p14="http://schemas.microsoft.com/office/powerpoint/2010/main" val="150253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CC9202F-9508-4A90-9B5E-B640172CAB1F}" type="slidenum">
              <a:rPr lang="en-US" altLang="en-US" smtClean="0"/>
              <a:pPr/>
              <a:t>‹#›</a:t>
            </a:fld>
            <a:endParaRPr lang="en-US" altLang="en-US"/>
          </a:p>
        </p:txBody>
      </p:sp>
    </p:spTree>
    <p:extLst>
      <p:ext uri="{BB962C8B-B14F-4D97-AF65-F5344CB8AC3E}">
        <p14:creationId xmlns:p14="http://schemas.microsoft.com/office/powerpoint/2010/main" val="253197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3001BDFC-1295-4BBD-ADE5-EA32FDD89630}" type="slidenum">
              <a:rPr lang="en-US" altLang="en-US" smtClean="0"/>
              <a:pPr/>
              <a:t>‹#›</a:t>
            </a:fld>
            <a:endParaRPr lang="en-US" altLang="en-US"/>
          </a:p>
        </p:txBody>
      </p:sp>
    </p:spTree>
    <p:extLst>
      <p:ext uri="{BB962C8B-B14F-4D97-AF65-F5344CB8AC3E}">
        <p14:creationId xmlns:p14="http://schemas.microsoft.com/office/powerpoint/2010/main" val="380852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69843C6-8C75-4690-8397-CA7D6F67062F}" type="slidenum">
              <a:rPr lang="en-US" altLang="en-US" smtClean="0"/>
              <a:pPr/>
              <a:t>‹#›</a:t>
            </a:fld>
            <a:endParaRPr lang="en-US" altLang="en-US"/>
          </a:p>
        </p:txBody>
      </p:sp>
    </p:spTree>
    <p:extLst>
      <p:ext uri="{BB962C8B-B14F-4D97-AF65-F5344CB8AC3E}">
        <p14:creationId xmlns:p14="http://schemas.microsoft.com/office/powerpoint/2010/main" val="157769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593ACB-E2F3-4DF6-A091-F5ECFABFF2AD}"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40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70C6E7F-C12B-4E1F-A08A-60CC0403867E}"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31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EC9B7A0-E6BC-DBFC-D4B6-8B468FD1B006}"/>
              </a:ext>
            </a:extLst>
          </p:cNvPr>
          <p:cNvSpPr txBox="1">
            <a:spLocks/>
          </p:cNvSpPr>
          <p:nvPr/>
        </p:nvSpPr>
        <p:spPr>
          <a:xfrm>
            <a:off x="133350" y="5112537"/>
            <a:ext cx="603885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cap="all" dirty="0"/>
              <a:t>Cervical Plexus</a:t>
            </a:r>
            <a:endParaRPr lang="en-US" sz="2000" dirty="0"/>
          </a:p>
        </p:txBody>
      </p:sp>
      <p:sp>
        <p:nvSpPr>
          <p:cNvPr id="7" name="Subtitle 2">
            <a:extLst>
              <a:ext uri="{FF2B5EF4-FFF2-40B4-BE49-F238E27FC236}">
                <a16:creationId xmlns:a16="http://schemas.microsoft.com/office/drawing/2014/main" id="{48C08035-2329-108E-4239-6D0301D138DB}"/>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3" name="Picture 2">
            <a:extLst>
              <a:ext uri="{FF2B5EF4-FFF2-40B4-BE49-F238E27FC236}">
                <a16:creationId xmlns:a16="http://schemas.microsoft.com/office/drawing/2014/main" id="{EE1585B6-C74E-1466-4601-8E0F733B2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306807"/>
            <a:ext cx="4762500"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C2623-631B-4B86-C2ED-B3D8EBAA25FC}"/>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E324B6E2-E0E6-15F7-9C62-2741FB5A1B92}"/>
              </a:ext>
            </a:extLst>
          </p:cNvPr>
          <p:cNvSpPr txBox="1">
            <a:spLocks/>
          </p:cNvSpPr>
          <p:nvPr/>
        </p:nvSpPr>
        <p:spPr>
          <a:xfrm>
            <a:off x="768096" y="990600"/>
            <a:ext cx="7690104" cy="5318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Eight cervical spinal nerves, first one is called suboccipital because it leaves vertebral canal below occipital bone. Each cervical spinal nerve receives grey ramus from sympathetic chain. Each nerve divides into post. &amp; ant. rami. The post. ramus passes backwards to reach muscles of back of neck (No formation of Plexus).</a:t>
            </a:r>
          </a:p>
          <a:p>
            <a:pPr marL="0" indent="0" eaLnBrk="1" hangingPunct="1">
              <a:buNone/>
            </a:pPr>
            <a:r>
              <a:rPr lang="en-US" sz="1800" dirty="0"/>
              <a:t>The ant. </a:t>
            </a:r>
            <a:r>
              <a:rPr lang="en-US" sz="1800" dirty="0" err="1"/>
              <a:t>pri</a:t>
            </a:r>
            <a:r>
              <a:rPr lang="en-US" sz="1800" dirty="0"/>
              <a:t>. rami pass laterally to form Plexus.</a:t>
            </a:r>
          </a:p>
          <a:p>
            <a:pPr lvl="1">
              <a:buFont typeface="Arial" panose="020B0604020202020204" pitchFamily="34" charset="0"/>
              <a:buChar char="•"/>
            </a:pPr>
            <a:r>
              <a:rPr lang="en-US" dirty="0"/>
              <a:t>Upper 4 </a:t>
            </a:r>
            <a:r>
              <a:rPr lang="en-US" dirty="0" err="1"/>
              <a:t>pri</a:t>
            </a:r>
            <a:r>
              <a:rPr lang="en-US" dirty="0"/>
              <a:t>. rami form cervical plexus</a:t>
            </a:r>
          </a:p>
          <a:p>
            <a:pPr lvl="1">
              <a:buFont typeface="Arial" panose="020B0604020202020204" pitchFamily="34" charset="0"/>
              <a:buChar char="•"/>
            </a:pPr>
            <a:r>
              <a:rPr lang="en-US" dirty="0"/>
              <a:t>Lower 4 </a:t>
            </a:r>
            <a:r>
              <a:rPr lang="en-US" dirty="0" err="1"/>
              <a:t>pri</a:t>
            </a:r>
            <a:r>
              <a:rPr lang="en-US" dirty="0"/>
              <a:t>. rami form brachial plexus</a:t>
            </a:r>
          </a:p>
          <a:p>
            <a:pPr marL="0" indent="0" eaLnBrk="1" hangingPunct="1">
              <a:buNone/>
            </a:pPr>
            <a:r>
              <a:rPr lang="en-US" sz="1800" dirty="0"/>
              <a:t>The cervical plexus supplies skin, muscles of neck &amp; diaphragm. It lies on </a:t>
            </a:r>
            <a:r>
              <a:rPr lang="en-US" sz="1800" dirty="0" err="1"/>
              <a:t>scalenes</a:t>
            </a:r>
            <a:r>
              <a:rPr lang="en-US" sz="1800" dirty="0"/>
              <a:t> </a:t>
            </a:r>
            <a:r>
              <a:rPr lang="en-US" sz="1800" dirty="0" err="1"/>
              <a:t>medius</a:t>
            </a:r>
            <a:r>
              <a:rPr lang="en-US" sz="1800" dirty="0"/>
              <a:t> &amp; </a:t>
            </a:r>
            <a:r>
              <a:rPr lang="en-US" sz="1800" dirty="0" err="1"/>
              <a:t>levator</a:t>
            </a:r>
            <a:r>
              <a:rPr lang="en-US" sz="1800" dirty="0"/>
              <a:t> scapulae and lies deep to SCM &amp; IJV.</a:t>
            </a:r>
          </a:p>
        </p:txBody>
      </p:sp>
    </p:spTree>
    <p:extLst>
      <p:ext uri="{BB962C8B-B14F-4D97-AF65-F5344CB8AC3E}">
        <p14:creationId xmlns:p14="http://schemas.microsoft.com/office/powerpoint/2010/main" val="327362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939CE-8960-0B68-9C3E-B6E75AA54AC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A77E2C-C386-A859-4F74-5A36962619A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Each nerve except 1st divides into upper &amp; lower branches. These branches join together to form 3 loops. The 1st nerve joins upper branch of C2. The adjoining upper &amp; lower branches fuse. The lower branch of C4 takes part in the formation of brachial plexus. </a:t>
            </a:r>
          </a:p>
          <a:p>
            <a:pPr marL="0" indent="0" eaLnBrk="1" hangingPunct="1">
              <a:buNone/>
            </a:pPr>
            <a:r>
              <a:rPr lang="en-US" sz="1800" dirty="0"/>
              <a:t>There are 3 loops, 1st loop is directed forward in front of transvers process of atlas. 2nd &amp; 3rd are directed backwards.</a:t>
            </a:r>
          </a:p>
        </p:txBody>
      </p:sp>
      <p:sp>
        <p:nvSpPr>
          <p:cNvPr id="8" name="Title 1">
            <a:extLst>
              <a:ext uri="{FF2B5EF4-FFF2-40B4-BE49-F238E27FC236}">
                <a16:creationId xmlns:a16="http://schemas.microsoft.com/office/drawing/2014/main" id="{05F2D574-E7B5-CA50-CE4F-A027F2794BC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Mechanism</a:t>
            </a:r>
          </a:p>
        </p:txBody>
      </p:sp>
    </p:spTree>
    <p:extLst>
      <p:ext uri="{BB962C8B-B14F-4D97-AF65-F5344CB8AC3E}">
        <p14:creationId xmlns:p14="http://schemas.microsoft.com/office/powerpoint/2010/main" val="280598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43075-8CE1-2642-6A93-8E8883DE189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FEF7F7-2761-5E23-A3A1-C63443C415A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1800" dirty="0"/>
              <a:t>Is formed by the ventral rami of the upper four cervical nerves.</a:t>
            </a:r>
          </a:p>
          <a:p>
            <a:pPr lvl="1">
              <a:buFont typeface="Arial" panose="020B0604020202020204" pitchFamily="34" charset="0"/>
              <a:buChar char="•"/>
            </a:pPr>
            <a:r>
              <a:rPr lang="en-US" sz="1800" dirty="0"/>
              <a:t>It supplies some neck muscles and the diaphragm, and areas of skin on the head, neck and chest. </a:t>
            </a:r>
          </a:p>
          <a:p>
            <a:pPr lvl="1">
              <a:buFont typeface="Arial" panose="020B0604020202020204" pitchFamily="34" charset="0"/>
              <a:buChar char="•"/>
            </a:pPr>
            <a:r>
              <a:rPr lang="en-US" sz="1800" dirty="0"/>
              <a:t>The cervical plexus consists of an irregular serious of nerve loops and the branches that arise from the loops(plexus of loops). Each participating ramus, except the first, divides into ascending and descending branches that unite with the branches of the adjacent spinal nerve to form the loops.</a:t>
            </a:r>
          </a:p>
        </p:txBody>
      </p:sp>
      <p:sp>
        <p:nvSpPr>
          <p:cNvPr id="8" name="Title 1">
            <a:extLst>
              <a:ext uri="{FF2B5EF4-FFF2-40B4-BE49-F238E27FC236}">
                <a16:creationId xmlns:a16="http://schemas.microsoft.com/office/drawing/2014/main" id="{DD31C0D9-07DE-1ECD-A631-D449AE517C6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The cervical plexus of loops</a:t>
            </a:r>
          </a:p>
        </p:txBody>
      </p:sp>
    </p:spTree>
    <p:extLst>
      <p:ext uri="{BB962C8B-B14F-4D97-AF65-F5344CB8AC3E}">
        <p14:creationId xmlns:p14="http://schemas.microsoft.com/office/powerpoint/2010/main" val="137860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E9C6C69C-D593-8A85-1E67-297E06DA2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661" y="914400"/>
            <a:ext cx="536067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a:extLst>
              <a:ext uri="{FF2B5EF4-FFF2-40B4-BE49-F238E27FC236}">
                <a16:creationId xmlns:a16="http://schemas.microsoft.com/office/drawing/2014/main" id="{0081F16A-266D-E4D5-9748-32C7E793DD93}"/>
              </a:ext>
            </a:extLst>
          </p:cNvPr>
          <p:cNvSpPr>
            <a:spLocks noChangeArrowheads="1"/>
          </p:cNvSpPr>
          <p:nvPr/>
        </p:nvSpPr>
        <p:spPr bwMode="auto">
          <a:xfrm>
            <a:off x="914400" y="6400800"/>
            <a:ext cx="533400"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002D3-4FE6-571A-9892-FA0B562B6BD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C8EAAB1-7510-D6A4-F621-384CCE94147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1800" dirty="0"/>
              <a:t>The branches are superficial or deep. </a:t>
            </a:r>
          </a:p>
          <a:p>
            <a:pPr lvl="1">
              <a:buFont typeface="Arial" panose="020B0604020202020204" pitchFamily="34" charset="0"/>
              <a:buChar char="•"/>
            </a:pPr>
            <a:r>
              <a:rPr lang="en-US" sz="1800" dirty="0"/>
              <a:t>The superficial branches perforate the cervical fascia to supply the skin while the deep branches in general supply muscles.</a:t>
            </a:r>
          </a:p>
          <a:p>
            <a:pPr lvl="1">
              <a:buFont typeface="Arial" panose="020B0604020202020204" pitchFamily="34" charset="0"/>
              <a:buChar char="•"/>
            </a:pPr>
            <a:r>
              <a:rPr lang="en-US" sz="1800" dirty="0"/>
              <a:t>The superficial branches of the plexus that initially pass posteriorly are cutaneous branches.</a:t>
            </a:r>
          </a:p>
          <a:p>
            <a:pPr lvl="1">
              <a:buFont typeface="Arial" panose="020B0604020202020204" pitchFamily="34" charset="0"/>
              <a:buChar char="•"/>
            </a:pPr>
            <a:r>
              <a:rPr lang="en-US" sz="1800" dirty="0"/>
              <a:t> The deep branches passing anteromedially are motor branches, including the roots of the phrenic nerve (to the diaphragm) and the </a:t>
            </a:r>
            <a:r>
              <a:rPr lang="en-US" sz="1800" dirty="0" err="1"/>
              <a:t>ansa</a:t>
            </a:r>
            <a:r>
              <a:rPr lang="en-US" sz="1800" dirty="0"/>
              <a:t> cervicalis.</a:t>
            </a:r>
          </a:p>
        </p:txBody>
      </p:sp>
      <p:sp>
        <p:nvSpPr>
          <p:cNvPr id="8" name="Title 1">
            <a:extLst>
              <a:ext uri="{FF2B5EF4-FFF2-40B4-BE49-F238E27FC236}">
                <a16:creationId xmlns:a16="http://schemas.microsoft.com/office/drawing/2014/main" id="{F2829C94-30FD-0C5A-7D00-361B9C30598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The branches</a:t>
            </a:r>
          </a:p>
        </p:txBody>
      </p:sp>
    </p:spTree>
    <p:extLst>
      <p:ext uri="{BB962C8B-B14F-4D97-AF65-F5344CB8AC3E}">
        <p14:creationId xmlns:p14="http://schemas.microsoft.com/office/powerpoint/2010/main" val="380697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C58EA60-3CB6-A52B-1526-5834BC449625}"/>
              </a:ext>
            </a:extLst>
          </p:cNvPr>
          <p:cNvGraphicFramePr/>
          <p:nvPr>
            <p:extLst>
              <p:ext uri="{D42A27DB-BD31-4B8C-83A1-F6EECF244321}">
                <p14:modId xmlns:p14="http://schemas.microsoft.com/office/powerpoint/2010/main" val="2720869042"/>
              </p:ext>
            </p:extLst>
          </p:nvPr>
        </p:nvGraphicFramePr>
        <p:xfrm>
          <a:off x="1219200" y="1517316"/>
          <a:ext cx="6705600" cy="3823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CACB4-6FFB-5522-52F5-B5DDC56D214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1587FD-EEE1-A7F8-78C3-3BB863C71F4B}"/>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Ascending: </a:t>
            </a:r>
          </a:p>
          <a:p>
            <a:pPr lvl="1">
              <a:buFont typeface="Arial" panose="020B0604020202020204" pitchFamily="34" charset="0"/>
              <a:buChar char="•"/>
            </a:pPr>
            <a:r>
              <a:rPr lang="en-US" sz="1800" dirty="0"/>
              <a:t>The lesser occipital, C2 which supplies the back of the scalp and the auricle.</a:t>
            </a:r>
          </a:p>
          <a:p>
            <a:pPr lvl="1">
              <a:buFont typeface="Arial" panose="020B0604020202020204" pitchFamily="34" charset="0"/>
              <a:buChar char="•"/>
            </a:pPr>
            <a:r>
              <a:rPr lang="en-US" sz="1800" dirty="0"/>
              <a:t>The great auricular C2, C3 which supplies the skin over the angle of the mandible.</a:t>
            </a:r>
          </a:p>
          <a:p>
            <a:pPr lvl="1">
              <a:buFont typeface="Arial" panose="020B0604020202020204" pitchFamily="34" charset="0"/>
              <a:buChar char="•"/>
            </a:pPr>
            <a:r>
              <a:rPr lang="en-US" sz="1800" dirty="0"/>
              <a:t>The transverse cutaneous nerves, C2, C3 which supplies the skin over the front of the neck.</a:t>
            </a:r>
          </a:p>
          <a:p>
            <a:pPr marL="0" indent="0" eaLnBrk="1" hangingPunct="1">
              <a:buNone/>
            </a:pPr>
            <a:r>
              <a:rPr lang="en-US" b="1" dirty="0"/>
              <a:t>Descending: </a:t>
            </a:r>
          </a:p>
          <a:p>
            <a:pPr lvl="1">
              <a:buFont typeface="Arial" panose="020B0604020202020204" pitchFamily="34" charset="0"/>
              <a:buChar char="•"/>
            </a:pPr>
            <a:r>
              <a:rPr lang="en-US" sz="1800" dirty="0"/>
              <a:t>Supraclavicular nerves, C3, C4: The medial, and intermediate, and lateral branches supply the skin over the shoulder region. These nerves are important clinically, because pain may be referred along them from the phrenic nerve (gallbladder disease).</a:t>
            </a:r>
          </a:p>
        </p:txBody>
      </p:sp>
      <p:sp>
        <p:nvSpPr>
          <p:cNvPr id="8" name="Title 1">
            <a:extLst>
              <a:ext uri="{FF2B5EF4-FFF2-40B4-BE49-F238E27FC236}">
                <a16:creationId xmlns:a16="http://schemas.microsoft.com/office/drawing/2014/main" id="{1602DA6C-385D-767D-BBEB-351C3547479F}"/>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The superficial branches </a:t>
            </a:r>
          </a:p>
        </p:txBody>
      </p:sp>
    </p:spTree>
    <p:extLst>
      <p:ext uri="{BB962C8B-B14F-4D97-AF65-F5344CB8AC3E}">
        <p14:creationId xmlns:p14="http://schemas.microsoft.com/office/powerpoint/2010/main" val="19724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65234-6E1D-A690-E703-B03E7BEBDDB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8DA9BAA-92B1-D292-C0EB-54FE8C9E8C8D}"/>
              </a:ext>
            </a:extLst>
          </p:cNvPr>
          <p:cNvSpPr txBox="1">
            <a:spLocks/>
          </p:cNvSpPr>
          <p:nvPr/>
        </p:nvSpPr>
        <p:spPr>
          <a:xfrm>
            <a:off x="768096" y="1752600"/>
            <a:ext cx="7690104" cy="4800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600" dirty="0"/>
              <a:t>Communicating branches pass from the loop between the first and second cervical rami to the </a:t>
            </a:r>
            <a:r>
              <a:rPr lang="en-US" sz="1600" dirty="0" err="1"/>
              <a:t>vagus</a:t>
            </a:r>
            <a:r>
              <a:rPr lang="en-US" sz="1600" dirty="0"/>
              <a:t> and hypoglossal nerves and to the sympathetic trunk. </a:t>
            </a:r>
          </a:p>
          <a:p>
            <a:pPr eaLnBrk="1" hangingPunct="1">
              <a:buFont typeface="Arial" panose="020B0604020202020204" pitchFamily="34" charset="0"/>
              <a:buChar char="•"/>
            </a:pPr>
            <a:r>
              <a:rPr lang="en-US" sz="1200" dirty="0"/>
              <a:t>The hypoglossal branch later leaves the hypoglossal nerve as a series of branches, viz. the meningeal, superior root of </a:t>
            </a:r>
            <a:r>
              <a:rPr lang="en-US" sz="1200" dirty="0" err="1"/>
              <a:t>ansa</a:t>
            </a:r>
            <a:r>
              <a:rPr lang="en-US" sz="1200" dirty="0"/>
              <a:t> cervicalis, nerves to thyrohyoid and to geniohyoid. </a:t>
            </a:r>
          </a:p>
          <a:p>
            <a:pPr marL="0" indent="0" eaLnBrk="1" hangingPunct="1">
              <a:buNone/>
            </a:pPr>
            <a:r>
              <a:rPr lang="en-US" sz="1600" dirty="0"/>
              <a:t>A branch also connects the fourth and fifth cervical rami.</a:t>
            </a:r>
          </a:p>
          <a:p>
            <a:pPr marL="0" indent="0" eaLnBrk="1" hangingPunct="1">
              <a:buNone/>
            </a:pPr>
            <a:r>
              <a:rPr lang="en-US" sz="1600" dirty="0"/>
              <a:t>The first four cervical ventral rami each receive a grey ramus communicans from the superior cervical sympathetic ganglion.</a:t>
            </a:r>
          </a:p>
          <a:p>
            <a:pPr marL="0" indent="0" eaLnBrk="1" hangingPunct="1">
              <a:buNone/>
            </a:pPr>
            <a:r>
              <a:rPr lang="en-US" sz="1600" dirty="0"/>
              <a:t>Muscular branches: </a:t>
            </a:r>
          </a:p>
          <a:p>
            <a:pPr eaLnBrk="1" hangingPunct="1">
              <a:buFont typeface="Arial" panose="020B0604020202020204" pitchFamily="34" charset="0"/>
              <a:buChar char="•"/>
            </a:pPr>
            <a:r>
              <a:rPr lang="en-US" sz="1200" dirty="0"/>
              <a:t>Rectus capitis lateralis (C1), </a:t>
            </a:r>
          </a:p>
          <a:p>
            <a:pPr eaLnBrk="1" hangingPunct="1">
              <a:buFont typeface="Arial" panose="020B0604020202020204" pitchFamily="34" charset="0"/>
              <a:buChar char="•"/>
            </a:pPr>
            <a:r>
              <a:rPr lang="en-US" sz="1200" dirty="0"/>
              <a:t>Rectus capitis anterior (C1, 2), </a:t>
            </a:r>
          </a:p>
          <a:p>
            <a:pPr eaLnBrk="1" hangingPunct="1">
              <a:buFont typeface="Arial" panose="020B0604020202020204" pitchFamily="34" charset="0"/>
              <a:buChar char="•"/>
            </a:pPr>
            <a:r>
              <a:rPr lang="en-US" sz="1200" dirty="0"/>
              <a:t>Longus capitis (C1-3) and </a:t>
            </a:r>
          </a:p>
          <a:p>
            <a:pPr eaLnBrk="1" hangingPunct="1">
              <a:buFont typeface="Arial" panose="020B0604020202020204" pitchFamily="34" charset="0"/>
              <a:buChar char="•"/>
            </a:pPr>
            <a:r>
              <a:rPr lang="en-US" sz="1200" dirty="0"/>
              <a:t>Longus colli (C2-4). </a:t>
            </a:r>
          </a:p>
          <a:p>
            <a:pPr eaLnBrk="1" hangingPunct="1">
              <a:buFont typeface="Arial" panose="020B0604020202020204" pitchFamily="34" charset="0"/>
              <a:buChar char="•"/>
            </a:pPr>
            <a:r>
              <a:rPr lang="en-US" sz="1200" dirty="0"/>
              <a:t>The inferior root of the </a:t>
            </a:r>
            <a:r>
              <a:rPr lang="en-US" sz="1200" dirty="0" err="1"/>
              <a:t>ansa</a:t>
            </a:r>
            <a:r>
              <a:rPr lang="en-US" sz="1200" dirty="0"/>
              <a:t> cervicalis and the phrenic nerve are additional muscular branches.</a:t>
            </a:r>
          </a:p>
          <a:p>
            <a:pPr marL="0" indent="0" eaLnBrk="1" hangingPunct="1">
              <a:buNone/>
            </a:pPr>
            <a:r>
              <a:rPr lang="en-US" sz="1600" dirty="0"/>
              <a:t>In the neck, each nerve receives variable filaments from the cervical sympathetic ganglia or their branches and may also connect with internal thoracic sympathetic Plexus.</a:t>
            </a:r>
          </a:p>
        </p:txBody>
      </p:sp>
      <p:sp>
        <p:nvSpPr>
          <p:cNvPr id="8" name="Title 1">
            <a:extLst>
              <a:ext uri="{FF2B5EF4-FFF2-40B4-BE49-F238E27FC236}">
                <a16:creationId xmlns:a16="http://schemas.microsoft.com/office/drawing/2014/main" id="{0CCD5BA2-8ABC-7C41-3503-3EBCF50CC9F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4000" dirty="0"/>
              <a:t>The deep branches - Medial series </a:t>
            </a:r>
          </a:p>
        </p:txBody>
      </p:sp>
    </p:spTree>
    <p:extLst>
      <p:ext uri="{BB962C8B-B14F-4D97-AF65-F5344CB8AC3E}">
        <p14:creationId xmlns:p14="http://schemas.microsoft.com/office/powerpoint/2010/main" val="400952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98B87-1AFC-AEE2-EEB3-6B08D665170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20BC45-2103-761C-A586-757CC62CF90B}"/>
              </a:ext>
            </a:extLst>
          </p:cNvPr>
          <p:cNvSpPr txBox="1">
            <a:spLocks/>
          </p:cNvSpPr>
          <p:nvPr/>
        </p:nvSpPr>
        <p:spPr>
          <a:xfrm>
            <a:off x="768096" y="1752600"/>
            <a:ext cx="7690104" cy="47244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600" dirty="0"/>
              <a:t>Communicating branches</a:t>
            </a:r>
          </a:p>
          <a:p>
            <a:pPr marL="0" indent="0" eaLnBrk="1" hangingPunct="1">
              <a:buNone/>
            </a:pPr>
            <a:r>
              <a:rPr lang="en-US" sz="1600" dirty="0"/>
              <a:t>Lateral deep branches of the cervical plexus (C2, 3, 4) may connect with the spinal accessory nerve within sternocleidomastoid, the posterior triangle or beneath trapezius.</a:t>
            </a:r>
          </a:p>
          <a:p>
            <a:pPr marL="0" indent="0" eaLnBrk="1" hangingPunct="1">
              <a:buNone/>
            </a:pPr>
            <a:r>
              <a:rPr lang="en-US" sz="1600" dirty="0"/>
              <a:t>Muscular Branches:</a:t>
            </a:r>
          </a:p>
          <a:p>
            <a:pPr marL="0" indent="0" eaLnBrk="1" hangingPunct="1">
              <a:buNone/>
            </a:pPr>
            <a:r>
              <a:rPr lang="en-US" sz="1200" dirty="0"/>
              <a:t>Muscular branches are distributed to </a:t>
            </a:r>
          </a:p>
          <a:p>
            <a:pPr marL="0" indent="0" eaLnBrk="1" hangingPunct="1">
              <a:buNone/>
            </a:pPr>
            <a:r>
              <a:rPr lang="en-US" sz="1200" dirty="0"/>
              <a:t>Sternocleidomastoid (C2, 3, 4), </a:t>
            </a:r>
          </a:p>
          <a:p>
            <a:pPr marL="0" indent="0" eaLnBrk="1" hangingPunct="1">
              <a:buNone/>
            </a:pPr>
            <a:r>
              <a:rPr lang="en-US" sz="1200" dirty="0"/>
              <a:t>Trapezius (C2 and possibly C3), </a:t>
            </a:r>
          </a:p>
          <a:p>
            <a:pPr marL="0" indent="0" eaLnBrk="1" hangingPunct="1">
              <a:buNone/>
            </a:pPr>
            <a:r>
              <a:rPr lang="en-US" sz="1200" dirty="0" err="1"/>
              <a:t>Levator</a:t>
            </a:r>
            <a:r>
              <a:rPr lang="en-US" sz="1200" dirty="0"/>
              <a:t> scapulae (C3, 4) and </a:t>
            </a:r>
          </a:p>
          <a:p>
            <a:pPr marL="0" indent="0" eaLnBrk="1" hangingPunct="1">
              <a:buNone/>
            </a:pPr>
            <a:r>
              <a:rPr lang="en-US" sz="1200" dirty="0"/>
              <a:t>Scalenus </a:t>
            </a:r>
            <a:r>
              <a:rPr lang="en-US" sz="1200" dirty="0" err="1"/>
              <a:t>medius</a:t>
            </a:r>
            <a:r>
              <a:rPr lang="en-US" sz="1200" dirty="0"/>
              <a:t> (C3, 4). </a:t>
            </a:r>
          </a:p>
          <a:p>
            <a:pPr marL="0" indent="0" eaLnBrk="1" hangingPunct="1">
              <a:buNone/>
            </a:pPr>
            <a:r>
              <a:rPr lang="en-US" sz="1600" dirty="0"/>
              <a:t>Branches to trapezius cross the posterior triangle obliquely below the spinal accessory nerve.</a:t>
            </a:r>
          </a:p>
          <a:p>
            <a:pPr marL="0" indent="0" eaLnBrk="1" hangingPunct="1">
              <a:buNone/>
            </a:pPr>
            <a:r>
              <a:rPr lang="en-US" sz="1600" dirty="0"/>
              <a:t>It is situated in the neck opposite a line drawn down the side of the neck from the root of the auricle to the level of the upper border of the thyroid cartilage.</a:t>
            </a:r>
          </a:p>
          <a:p>
            <a:pPr marL="0" indent="0" eaLnBrk="1" hangingPunct="1">
              <a:buNone/>
            </a:pPr>
            <a:r>
              <a:rPr lang="en-US" sz="1600" dirty="0"/>
              <a:t>It is deep to the internal jugular vein, the deep fascia and sternocleidomastoid, and anterior to scalenus </a:t>
            </a:r>
            <a:r>
              <a:rPr lang="en-US" sz="1600" dirty="0" err="1"/>
              <a:t>medius</a:t>
            </a:r>
            <a:r>
              <a:rPr lang="en-US" sz="1600" dirty="0"/>
              <a:t> and </a:t>
            </a:r>
            <a:r>
              <a:rPr lang="en-US" sz="1600" dirty="0" err="1"/>
              <a:t>levator</a:t>
            </a:r>
            <a:r>
              <a:rPr lang="en-US" sz="1600" dirty="0"/>
              <a:t> scapulae. </a:t>
            </a:r>
          </a:p>
        </p:txBody>
      </p:sp>
      <p:sp>
        <p:nvSpPr>
          <p:cNvPr id="8" name="Title 1">
            <a:extLst>
              <a:ext uri="{FF2B5EF4-FFF2-40B4-BE49-F238E27FC236}">
                <a16:creationId xmlns:a16="http://schemas.microsoft.com/office/drawing/2014/main" id="{E3826C77-37C4-E0F3-BA23-82BBD3017B3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4000" dirty="0"/>
              <a:t>DEEP BRANCHES - LATERAL SERIES</a:t>
            </a:r>
          </a:p>
        </p:txBody>
      </p:sp>
    </p:spTree>
    <p:extLst>
      <p:ext uri="{BB962C8B-B14F-4D97-AF65-F5344CB8AC3E}">
        <p14:creationId xmlns:p14="http://schemas.microsoft.com/office/powerpoint/2010/main" val="2506463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42D88-CE79-0EB2-FB1B-5723354E476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7E4687-74FA-0DAB-F710-7C75954C2B6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The superior root of the </a:t>
            </a:r>
            <a:r>
              <a:rPr lang="en-US" sz="1800" dirty="0" err="1"/>
              <a:t>ansa</a:t>
            </a:r>
            <a:r>
              <a:rPr lang="en-US" sz="1800" dirty="0"/>
              <a:t> cervicalis (</a:t>
            </a:r>
            <a:r>
              <a:rPr lang="en-US" sz="1800" dirty="0" err="1"/>
              <a:t>descendens</a:t>
            </a:r>
            <a:r>
              <a:rPr lang="en-US" sz="1800" dirty="0"/>
              <a:t> </a:t>
            </a:r>
            <a:r>
              <a:rPr lang="en-US" sz="1800" dirty="0" err="1"/>
              <a:t>hypoglossi</a:t>
            </a:r>
            <a:r>
              <a:rPr lang="en-US" sz="1800" dirty="0"/>
              <a:t>) leaves the hypoglossal nerve where it curves round the occipital artery and then descends anterior to or in the carotid sheath. It contains only </a:t>
            </a:r>
            <a:r>
              <a:rPr lang="en-US" sz="1800" dirty="0" err="1"/>
              <a:t>fibres</a:t>
            </a:r>
            <a:r>
              <a:rPr lang="en-US" sz="1800" dirty="0"/>
              <a:t> from the first cervical spinal nerve. </a:t>
            </a:r>
          </a:p>
          <a:p>
            <a:pPr marL="0" indent="0" eaLnBrk="1" hangingPunct="1">
              <a:buNone/>
            </a:pPr>
            <a:r>
              <a:rPr lang="en-US" sz="1800" dirty="0"/>
              <a:t>After giving a branch to the superior belly of omohyoid, it is joined by the inferior root of the </a:t>
            </a:r>
            <a:r>
              <a:rPr lang="en-US" sz="1800" dirty="0" err="1"/>
              <a:t>ansa</a:t>
            </a:r>
            <a:r>
              <a:rPr lang="en-US" sz="1800" dirty="0"/>
              <a:t> from the second and third cervical spinal nerves. </a:t>
            </a:r>
          </a:p>
          <a:p>
            <a:pPr marL="0" indent="0" eaLnBrk="1" hangingPunct="1">
              <a:buNone/>
            </a:pPr>
            <a:r>
              <a:rPr lang="en-US" sz="1800" dirty="0"/>
              <a:t>The two roots form the </a:t>
            </a:r>
            <a:r>
              <a:rPr lang="en-US" sz="1800" dirty="0" err="1"/>
              <a:t>ansa</a:t>
            </a:r>
            <a:r>
              <a:rPr lang="en-US" sz="1800" dirty="0"/>
              <a:t> cervicalis (</a:t>
            </a:r>
            <a:r>
              <a:rPr lang="en-US" sz="1800" dirty="0" err="1"/>
              <a:t>ansa</a:t>
            </a:r>
            <a:r>
              <a:rPr lang="en-US" sz="1800" dirty="0"/>
              <a:t> </a:t>
            </a:r>
            <a:r>
              <a:rPr lang="en-US" sz="1800" dirty="0" err="1"/>
              <a:t>hypoglossi</a:t>
            </a:r>
            <a:r>
              <a:rPr lang="en-US" sz="1800" dirty="0"/>
              <a:t>), from which branches supply sternohyoid, sternothyroid and the inferior belly of omohyoid. </a:t>
            </a:r>
          </a:p>
          <a:p>
            <a:pPr marL="0" indent="0" eaLnBrk="1" hangingPunct="1">
              <a:buNone/>
            </a:pPr>
            <a:r>
              <a:rPr lang="en-US" sz="1800" dirty="0"/>
              <a:t>Another branch is said to descend anterior to the vessels into the thorax to join the cardiac and phrenic nerves.</a:t>
            </a:r>
          </a:p>
        </p:txBody>
      </p:sp>
      <p:sp>
        <p:nvSpPr>
          <p:cNvPr id="8" name="Title 1">
            <a:extLst>
              <a:ext uri="{FF2B5EF4-FFF2-40B4-BE49-F238E27FC236}">
                <a16:creationId xmlns:a16="http://schemas.microsoft.com/office/drawing/2014/main" id="{05D29713-FCBE-C09C-54DA-0002330910A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Ansa</a:t>
            </a:r>
            <a:r>
              <a:rPr lang="en-US" sz="4000" dirty="0"/>
              <a:t> cervicalis</a:t>
            </a:r>
          </a:p>
        </p:txBody>
      </p:sp>
    </p:spTree>
    <p:extLst>
      <p:ext uri="{BB962C8B-B14F-4D97-AF65-F5344CB8AC3E}">
        <p14:creationId xmlns:p14="http://schemas.microsoft.com/office/powerpoint/2010/main" val="110717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49C74-9F83-30E4-28CB-8BAA8ADA48C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A2A048-48D7-7F20-6A4C-9A5865632B92}"/>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just" eaLnBrk="1" hangingPunct="1">
              <a:buNone/>
            </a:pPr>
            <a:r>
              <a:rPr lang="en-US" dirty="0"/>
              <a:t>There Are 4 Plexus In Neck:</a:t>
            </a:r>
          </a:p>
          <a:p>
            <a:pPr marL="0" indent="0" algn="just" eaLnBrk="1" hangingPunct="1">
              <a:buNone/>
            </a:pPr>
            <a:r>
              <a:rPr lang="en-US" sz="1200" dirty="0"/>
              <a:t>(Three Nervous + One Venous)</a:t>
            </a:r>
          </a:p>
          <a:p>
            <a:pPr marL="457200" indent="-457200" algn="just" eaLnBrk="1" hangingPunct="1">
              <a:buFont typeface="+mj-lt"/>
              <a:buAutoNum type="arabicPeriod"/>
            </a:pPr>
            <a:r>
              <a:rPr lang="en-US" dirty="0"/>
              <a:t>Cervical Nervous Plexus</a:t>
            </a:r>
          </a:p>
          <a:p>
            <a:pPr marL="457200" indent="-457200" algn="just" eaLnBrk="1" hangingPunct="1">
              <a:buFont typeface="+mj-lt"/>
              <a:buAutoNum type="arabicPeriod"/>
            </a:pPr>
            <a:r>
              <a:rPr lang="en-US" dirty="0"/>
              <a:t>Brachial Nervous Plexus</a:t>
            </a:r>
          </a:p>
          <a:p>
            <a:pPr marL="457200" indent="-457200" algn="just" eaLnBrk="1" hangingPunct="1">
              <a:buFont typeface="+mj-lt"/>
              <a:buAutoNum type="arabicPeriod"/>
            </a:pPr>
            <a:r>
              <a:rPr lang="en-US" dirty="0"/>
              <a:t>Pharyngeal Nervous Plexus</a:t>
            </a:r>
          </a:p>
          <a:p>
            <a:pPr marL="457200" indent="-457200" algn="just" eaLnBrk="1" hangingPunct="1">
              <a:buFont typeface="+mj-lt"/>
              <a:buAutoNum type="arabicPeriod"/>
            </a:pPr>
            <a:r>
              <a:rPr lang="en-US" dirty="0"/>
              <a:t>Pharyngeal Venous Plexus</a:t>
            </a:r>
          </a:p>
        </p:txBody>
      </p:sp>
      <p:sp>
        <p:nvSpPr>
          <p:cNvPr id="8" name="Title 1">
            <a:extLst>
              <a:ext uri="{FF2B5EF4-FFF2-40B4-BE49-F238E27FC236}">
                <a16:creationId xmlns:a16="http://schemas.microsoft.com/office/drawing/2014/main" id="{31FF1E92-841F-846E-20F6-40CA7F999B4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Plexus in neck</a:t>
            </a:r>
          </a:p>
        </p:txBody>
      </p:sp>
    </p:spTree>
    <p:extLst>
      <p:ext uri="{BB962C8B-B14F-4D97-AF65-F5344CB8AC3E}">
        <p14:creationId xmlns:p14="http://schemas.microsoft.com/office/powerpoint/2010/main" val="750679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A7340F81-42C1-1997-FF4D-C56BDCD9B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7162800" cy="275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0C8AB85D-7A3A-B15F-CC8C-27CD5B734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655" y="1028700"/>
            <a:ext cx="5566689"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5">
            <a:extLst>
              <a:ext uri="{FF2B5EF4-FFF2-40B4-BE49-F238E27FC236}">
                <a16:creationId xmlns:a16="http://schemas.microsoft.com/office/drawing/2014/main" id="{8C7B5451-D214-08DE-6597-4DCDE7331E15}"/>
              </a:ext>
            </a:extLst>
          </p:cNvPr>
          <p:cNvSpPr>
            <a:spLocks noChangeArrowheads="1"/>
          </p:cNvSpPr>
          <p:nvPr/>
        </p:nvSpPr>
        <p:spPr bwMode="auto">
          <a:xfrm>
            <a:off x="2590800" y="6477000"/>
            <a:ext cx="1066800" cy="2286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C6E7B-6880-C43D-17A0-C05F431CFC0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0D027E-4DA3-368F-2C1E-8C435CB6D431}"/>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Leaves the hypoglossal nerve where it curves round the occipital artery and then descends anterior to or in the carotid sheath. </a:t>
            </a:r>
          </a:p>
          <a:p>
            <a:pPr marL="0" indent="0" eaLnBrk="1" hangingPunct="1">
              <a:buNone/>
            </a:pPr>
            <a:r>
              <a:rPr lang="en-US" sz="1800" dirty="0"/>
              <a:t>It contains only </a:t>
            </a:r>
            <a:r>
              <a:rPr lang="en-US" sz="1800" dirty="0" err="1"/>
              <a:t>fibres</a:t>
            </a:r>
            <a:r>
              <a:rPr lang="en-US" sz="1800" dirty="0"/>
              <a:t> from the first cervical spinal nerve. After giving a branch to the superior belly of omohyoid, it is joined by the inferior root of the </a:t>
            </a:r>
            <a:r>
              <a:rPr lang="en-US" sz="1800" dirty="0" err="1"/>
              <a:t>ansa</a:t>
            </a:r>
            <a:r>
              <a:rPr lang="en-US" sz="1800" dirty="0"/>
              <a:t> from the second and third cervical spinal nerves. </a:t>
            </a:r>
          </a:p>
          <a:p>
            <a:pPr marL="0" indent="0" eaLnBrk="1" hangingPunct="1">
              <a:buNone/>
            </a:pPr>
            <a:r>
              <a:rPr lang="en-US" sz="1800" dirty="0"/>
              <a:t>The two roots form the </a:t>
            </a:r>
            <a:r>
              <a:rPr lang="en-US" sz="1800" dirty="0" err="1"/>
              <a:t>ansa</a:t>
            </a:r>
            <a:r>
              <a:rPr lang="en-US" sz="1800" dirty="0"/>
              <a:t> cervicalis (</a:t>
            </a:r>
            <a:r>
              <a:rPr lang="en-US" sz="1800" dirty="0" err="1"/>
              <a:t>ansa</a:t>
            </a:r>
            <a:r>
              <a:rPr lang="en-US" sz="1800" dirty="0"/>
              <a:t> </a:t>
            </a:r>
            <a:r>
              <a:rPr lang="en-US" sz="1800" dirty="0" err="1"/>
              <a:t>hypoglossi</a:t>
            </a:r>
            <a:r>
              <a:rPr lang="en-US" sz="1800" dirty="0"/>
              <a:t>), from which branches supply sternohyoid, sternothyroid and the inferior belly of omohyoid. Another branch is said to descend anterior to the vessels into the thorax to join the cardiac and phrenic nerves.</a:t>
            </a:r>
          </a:p>
        </p:txBody>
      </p:sp>
      <p:sp>
        <p:nvSpPr>
          <p:cNvPr id="8" name="Title 1">
            <a:extLst>
              <a:ext uri="{FF2B5EF4-FFF2-40B4-BE49-F238E27FC236}">
                <a16:creationId xmlns:a16="http://schemas.microsoft.com/office/drawing/2014/main" id="{11A36428-9322-C4C3-98B5-F95F3010F45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3200" dirty="0"/>
              <a:t>The superior root of the </a:t>
            </a:r>
            <a:r>
              <a:rPr lang="en-US" sz="3200" dirty="0" err="1"/>
              <a:t>ansa</a:t>
            </a:r>
            <a:r>
              <a:rPr lang="en-US" sz="3200" dirty="0"/>
              <a:t> cervicalis</a:t>
            </a:r>
            <a:r>
              <a:rPr lang="en-US" sz="1600" dirty="0"/>
              <a:t> </a:t>
            </a:r>
          </a:p>
          <a:p>
            <a:r>
              <a:rPr lang="en-US" sz="2000" dirty="0"/>
              <a:t>(</a:t>
            </a:r>
            <a:r>
              <a:rPr lang="en-US" sz="2000" dirty="0" err="1"/>
              <a:t>descendens</a:t>
            </a:r>
            <a:r>
              <a:rPr lang="en-US" sz="2000" dirty="0"/>
              <a:t> </a:t>
            </a:r>
            <a:r>
              <a:rPr lang="en-US" sz="2000" dirty="0" err="1"/>
              <a:t>hypoglossi</a:t>
            </a:r>
            <a:r>
              <a:rPr lang="en-US" sz="2000" dirty="0"/>
              <a:t>)</a:t>
            </a:r>
            <a:endParaRPr lang="en-US" sz="3200" dirty="0"/>
          </a:p>
        </p:txBody>
      </p:sp>
    </p:spTree>
    <p:extLst>
      <p:ext uri="{BB962C8B-B14F-4D97-AF65-F5344CB8AC3E}">
        <p14:creationId xmlns:p14="http://schemas.microsoft.com/office/powerpoint/2010/main" val="52036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8319-45F0-D07F-031A-1BE6B4F028B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9E7DAC-B441-AF55-E6DF-05E51A80973B}"/>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Formed by the union of a branch from the second with another from the third cervical ramus. </a:t>
            </a:r>
          </a:p>
          <a:p>
            <a:pPr marL="0" indent="0" eaLnBrk="1" hangingPunct="1">
              <a:buNone/>
            </a:pPr>
            <a:r>
              <a:rPr lang="en-US" dirty="0"/>
              <a:t>It descends on the lateral side of the internal jugular vein, crosses it a little below the middle of the neck, and continues forwards to join the superior root anterior to the common carotid artery, forming the </a:t>
            </a:r>
            <a:r>
              <a:rPr lang="en-US" dirty="0" err="1"/>
              <a:t>ansa</a:t>
            </a:r>
            <a:r>
              <a:rPr lang="en-US" dirty="0"/>
              <a:t> cervicalis (</a:t>
            </a:r>
            <a:r>
              <a:rPr lang="en-US" dirty="0" err="1"/>
              <a:t>ansa</a:t>
            </a:r>
            <a:r>
              <a:rPr lang="en-US" dirty="0"/>
              <a:t> </a:t>
            </a:r>
            <a:r>
              <a:rPr lang="en-US" dirty="0" err="1"/>
              <a:t>hypoglossi</a:t>
            </a:r>
            <a:r>
              <a:rPr lang="en-US" dirty="0"/>
              <a:t>), from which all infrahyoid muscles except thyrohyoid are supplied. </a:t>
            </a:r>
          </a:p>
          <a:p>
            <a:pPr marL="0" indent="0" eaLnBrk="1" hangingPunct="1">
              <a:buNone/>
            </a:pPr>
            <a:r>
              <a:rPr lang="en-US" dirty="0"/>
              <a:t>The inferior root comes from the second and third cervical ventral rami in 75% cases.</a:t>
            </a:r>
          </a:p>
        </p:txBody>
      </p:sp>
      <p:sp>
        <p:nvSpPr>
          <p:cNvPr id="8" name="Title 1">
            <a:extLst>
              <a:ext uri="{FF2B5EF4-FFF2-40B4-BE49-F238E27FC236}">
                <a16:creationId xmlns:a16="http://schemas.microsoft.com/office/drawing/2014/main" id="{82EF6065-1678-0F2A-56EE-DA8A5229640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3200" dirty="0"/>
              <a:t>The inferior root of the </a:t>
            </a:r>
            <a:r>
              <a:rPr lang="en-US" sz="3200" dirty="0" err="1"/>
              <a:t>ansa</a:t>
            </a:r>
            <a:r>
              <a:rPr lang="en-US" sz="3200" dirty="0"/>
              <a:t> cervicalis</a:t>
            </a:r>
          </a:p>
        </p:txBody>
      </p:sp>
    </p:spTree>
    <p:extLst>
      <p:ext uri="{BB962C8B-B14F-4D97-AF65-F5344CB8AC3E}">
        <p14:creationId xmlns:p14="http://schemas.microsoft.com/office/powerpoint/2010/main" val="420427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4F72C-508C-4AAD-8FE8-CD94B48356E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04826F-D3C9-9C1F-76A6-A1E15ABB8BD0}"/>
              </a:ext>
            </a:extLst>
          </p:cNvPr>
          <p:cNvSpPr txBox="1">
            <a:spLocks/>
          </p:cNvSpPr>
          <p:nvPr/>
        </p:nvSpPr>
        <p:spPr>
          <a:xfrm>
            <a:off x="768096" y="2133600"/>
            <a:ext cx="7690104" cy="4175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The phrenic nerve arises chiefly from the fourth cervical ventral ramus, but also has contributions from the third and fifth. </a:t>
            </a:r>
          </a:p>
          <a:p>
            <a:pPr marL="0" indent="0" eaLnBrk="1" hangingPunct="1">
              <a:buNone/>
            </a:pPr>
            <a:r>
              <a:rPr lang="en-US" sz="1800" dirty="0"/>
              <a:t>It is formed at the upper part of the lateral border of scalenus anterior and descends almost vertically across its anterior surface behind the prevertebral fascia. </a:t>
            </a:r>
          </a:p>
          <a:p>
            <a:pPr marL="0" indent="0" eaLnBrk="1" hangingPunct="1">
              <a:buNone/>
            </a:pPr>
            <a:r>
              <a:rPr lang="en-US" sz="1800" dirty="0"/>
              <a:t>It descends posterior to sternocleidomastoid, the inferior belly of omohyoid (near its intermediate tendon), the internal jugular vein, transverse cervical and suprascapular arteries and, on the left, the thoracic duct. </a:t>
            </a:r>
          </a:p>
          <a:p>
            <a:pPr marL="0" indent="0" eaLnBrk="1" hangingPunct="1">
              <a:buNone/>
            </a:pPr>
            <a:r>
              <a:rPr lang="en-US" sz="1800" dirty="0"/>
              <a:t>At the root of the neck, it runs anterior to the second part of the subclavian artery, from which it is separated by the scalenus anterior (some accounts state that on the left side the nerve passes anterior to the first part of the subclavian artery), and posterior to the subclavian vein. </a:t>
            </a:r>
          </a:p>
          <a:p>
            <a:pPr marL="0" indent="0" eaLnBrk="1" hangingPunct="1">
              <a:buNone/>
            </a:pPr>
            <a:r>
              <a:rPr lang="en-US" sz="1800" dirty="0"/>
              <a:t>The phrenic nerve enters the thorax by crossing medially in front of the internal thoracic artery.</a:t>
            </a:r>
          </a:p>
        </p:txBody>
      </p:sp>
      <p:sp>
        <p:nvSpPr>
          <p:cNvPr id="8" name="Title 1">
            <a:extLst>
              <a:ext uri="{FF2B5EF4-FFF2-40B4-BE49-F238E27FC236}">
                <a16:creationId xmlns:a16="http://schemas.microsoft.com/office/drawing/2014/main" id="{AF87A7B1-49D6-6C77-88BC-7745150E3CA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The phrenic nerve</a:t>
            </a:r>
          </a:p>
        </p:txBody>
      </p:sp>
    </p:spTree>
    <p:extLst>
      <p:ext uri="{BB962C8B-B14F-4D97-AF65-F5344CB8AC3E}">
        <p14:creationId xmlns:p14="http://schemas.microsoft.com/office/powerpoint/2010/main" val="2547123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1DCDE-F561-A4F7-E6FC-3013825695C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D5DFE48-749A-F026-0DC7-5C2A6AF5A781}"/>
              </a:ext>
            </a:extLst>
          </p:cNvPr>
          <p:cNvSpPr txBox="1">
            <a:spLocks/>
          </p:cNvSpPr>
          <p:nvPr/>
        </p:nvSpPr>
        <p:spPr>
          <a:xfrm>
            <a:off x="768096" y="2133600"/>
            <a:ext cx="7690104" cy="4175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The accessory phrenic nerve is composed of </a:t>
            </a:r>
            <a:r>
              <a:rPr lang="en-US" sz="1800" dirty="0" err="1"/>
              <a:t>fibres</a:t>
            </a:r>
            <a:r>
              <a:rPr lang="en-US" sz="1800" dirty="0"/>
              <a:t> from the fifth cervical ventral ramus which run in a branch of the nerve to subclavius. </a:t>
            </a:r>
          </a:p>
          <a:p>
            <a:pPr marL="0" indent="0" eaLnBrk="1" hangingPunct="1">
              <a:buNone/>
            </a:pPr>
            <a:r>
              <a:rPr lang="en-US" sz="1800" dirty="0"/>
              <a:t>This lies lateral to the phrenic nerve and descends posterior (occasionally anterior) to the subclavian vein. </a:t>
            </a:r>
          </a:p>
          <a:p>
            <a:pPr marL="0" indent="0" eaLnBrk="1" hangingPunct="1">
              <a:buNone/>
            </a:pPr>
            <a:r>
              <a:rPr lang="en-US" sz="1800" dirty="0"/>
              <a:t>The accessory phrenic nerve usually joins the phrenic nerve near the first rib, but may not do so until near the pulmonary hilum or beyond. </a:t>
            </a:r>
          </a:p>
          <a:p>
            <a:pPr marL="0" indent="0" eaLnBrk="1" hangingPunct="1">
              <a:buNone/>
            </a:pPr>
            <a:r>
              <a:rPr lang="en-US" sz="1800" dirty="0"/>
              <a:t>The accessory phrenic nerve may be derived from the fourth or sixth cervical ventral rami or from the </a:t>
            </a:r>
            <a:r>
              <a:rPr lang="en-US" sz="1800" dirty="0" err="1"/>
              <a:t>ansa</a:t>
            </a:r>
            <a:r>
              <a:rPr lang="en-US" sz="1800" dirty="0"/>
              <a:t> cervicalis.</a:t>
            </a:r>
          </a:p>
        </p:txBody>
      </p:sp>
      <p:sp>
        <p:nvSpPr>
          <p:cNvPr id="8" name="Title 1">
            <a:extLst>
              <a:ext uri="{FF2B5EF4-FFF2-40B4-BE49-F238E27FC236}">
                <a16:creationId xmlns:a16="http://schemas.microsoft.com/office/drawing/2014/main" id="{C48223C5-6EC0-9FED-C01B-F018723FE2D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The accessory phrenic nerve</a:t>
            </a:r>
          </a:p>
        </p:txBody>
      </p:sp>
    </p:spTree>
    <p:extLst>
      <p:ext uri="{BB962C8B-B14F-4D97-AF65-F5344CB8AC3E}">
        <p14:creationId xmlns:p14="http://schemas.microsoft.com/office/powerpoint/2010/main" val="774022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CA23-EB20-4AAE-E467-786097191BB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FD9333-5E2F-E15B-D9EC-4F84D948C00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1800" dirty="0"/>
              <a:t>Lies deep to the fascia, draining the pharynx, soft palate and the pharyngeal tonsil. </a:t>
            </a:r>
          </a:p>
          <a:p>
            <a:pPr lvl="1">
              <a:buFont typeface="Arial" panose="020B0604020202020204" pitchFamily="34" charset="0"/>
              <a:buChar char="•"/>
            </a:pPr>
            <a:r>
              <a:rPr lang="en-US" sz="1800" dirty="0"/>
              <a:t>Communicates with the pterygoid plexus of veins and drains into the internal jugular vein. </a:t>
            </a:r>
          </a:p>
          <a:p>
            <a:pPr lvl="1">
              <a:buFont typeface="Arial" panose="020B0604020202020204" pitchFamily="34" charset="0"/>
              <a:buChar char="•"/>
            </a:pPr>
            <a:r>
              <a:rPr lang="en-US" sz="1800" dirty="0"/>
              <a:t>These veins have no valves and infection from the pharynx, palate and tonsils may spread (septicemia) systemically or into the meningeal venous plexus.</a:t>
            </a:r>
          </a:p>
        </p:txBody>
      </p:sp>
      <p:sp>
        <p:nvSpPr>
          <p:cNvPr id="8" name="Title 1">
            <a:extLst>
              <a:ext uri="{FF2B5EF4-FFF2-40B4-BE49-F238E27FC236}">
                <a16:creationId xmlns:a16="http://schemas.microsoft.com/office/drawing/2014/main" id="{C7A50478-E871-705D-113C-618B9B637F4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4000" dirty="0"/>
              <a:t>The pharyngeal plexus of veins</a:t>
            </a:r>
          </a:p>
        </p:txBody>
      </p:sp>
    </p:spTree>
    <p:extLst>
      <p:ext uri="{BB962C8B-B14F-4D97-AF65-F5344CB8AC3E}">
        <p14:creationId xmlns:p14="http://schemas.microsoft.com/office/powerpoint/2010/main" val="174458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a:extLst>
              <a:ext uri="{FF2B5EF4-FFF2-40B4-BE49-F238E27FC236}">
                <a16:creationId xmlns:a16="http://schemas.microsoft.com/office/drawing/2014/main" id="{F47C3BDC-5A4D-4E93-86A0-DDDEB125AFE5}"/>
              </a:ext>
            </a:extLst>
          </p:cNvPr>
          <p:cNvGraphicFramePr>
            <a:graphicFrameLocks noChangeAspect="1"/>
          </p:cNvGraphicFramePr>
          <p:nvPr>
            <p:extLst>
              <p:ext uri="{D42A27DB-BD31-4B8C-83A1-F6EECF244321}">
                <p14:modId xmlns:p14="http://schemas.microsoft.com/office/powerpoint/2010/main" val="1281599630"/>
              </p:ext>
            </p:extLst>
          </p:nvPr>
        </p:nvGraphicFramePr>
        <p:xfrm>
          <a:off x="1881443" y="1145381"/>
          <a:ext cx="5381114" cy="4567238"/>
        </p:xfrm>
        <a:graphic>
          <a:graphicData uri="http://schemas.openxmlformats.org/presentationml/2006/ole">
            <mc:AlternateContent xmlns:mc="http://schemas.openxmlformats.org/markup-compatibility/2006">
              <mc:Choice xmlns:v="urn:schemas-microsoft-com:vml" Requires="v">
                <p:oleObj name="Bitmap Image" r:id="rId2" imgW="6811326" imgH="5780952" progId="Paint.Picture">
                  <p:embed/>
                </p:oleObj>
              </mc:Choice>
              <mc:Fallback>
                <p:oleObj name="Bitmap Image" r:id="rId2" imgW="6811326" imgH="5780952"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443" y="1145381"/>
                        <a:ext cx="5381114" cy="4567238"/>
                      </a:xfrm>
                      <a:prstGeom prst="rect">
                        <a:avLst/>
                      </a:prstGeom>
                      <a:noFill/>
                      <a:ln>
                        <a:noFill/>
                      </a:ln>
                      <a:effec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D108-5439-92DB-E68E-062A6622DDB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C30DAF-D4BA-44A6-3559-4C993037E09B}"/>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just" eaLnBrk="1" hangingPunct="1">
              <a:buNone/>
            </a:pPr>
            <a:r>
              <a:rPr lang="en-US" dirty="0"/>
              <a:t>The pharyngeal nervous plexus is formed by:</a:t>
            </a:r>
          </a:p>
          <a:p>
            <a:pPr lvl="1" algn="just">
              <a:buFont typeface="Arial" panose="020B0604020202020204" pitchFamily="34" charset="0"/>
              <a:buChar char="•"/>
            </a:pPr>
            <a:r>
              <a:rPr lang="en-US" sz="1800" dirty="0"/>
              <a:t>The skeletal and parasympathetic motor branches of X.</a:t>
            </a:r>
          </a:p>
          <a:p>
            <a:pPr lvl="1" algn="just">
              <a:buFont typeface="Arial" panose="020B0604020202020204" pitchFamily="34" charset="0"/>
              <a:buChar char="•"/>
            </a:pPr>
            <a:r>
              <a:rPr lang="en-US" sz="1800" dirty="0"/>
              <a:t>Sensory branches of IX.</a:t>
            </a:r>
          </a:p>
          <a:p>
            <a:pPr lvl="1" algn="just">
              <a:buFont typeface="Arial" panose="020B0604020202020204" pitchFamily="34" charset="0"/>
              <a:buChar char="•"/>
            </a:pPr>
            <a:r>
              <a:rPr lang="en-US" sz="1800" dirty="0"/>
              <a:t>Vasomotor branches of the sympathetic system.</a:t>
            </a:r>
          </a:p>
        </p:txBody>
      </p:sp>
      <p:sp>
        <p:nvSpPr>
          <p:cNvPr id="8" name="Title 1">
            <a:extLst>
              <a:ext uri="{FF2B5EF4-FFF2-40B4-BE49-F238E27FC236}">
                <a16:creationId xmlns:a16="http://schemas.microsoft.com/office/drawing/2014/main" id="{3A8FB989-D9BB-E6A5-DC56-01E479C46CA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4000" dirty="0"/>
              <a:t>The pharyngeal nervous plexus</a:t>
            </a:r>
          </a:p>
        </p:txBody>
      </p:sp>
    </p:spTree>
    <p:extLst>
      <p:ext uri="{BB962C8B-B14F-4D97-AF65-F5344CB8AC3E}">
        <p14:creationId xmlns:p14="http://schemas.microsoft.com/office/powerpoint/2010/main" val="354142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a:extLst>
              <a:ext uri="{FF2B5EF4-FFF2-40B4-BE49-F238E27FC236}">
                <a16:creationId xmlns:a16="http://schemas.microsoft.com/office/drawing/2014/main" id="{40FA58D3-247B-792A-F0C3-DC645DF4A988}"/>
              </a:ext>
            </a:extLst>
          </p:cNvPr>
          <p:cNvGraphicFramePr>
            <a:graphicFrameLocks noChangeAspect="1"/>
          </p:cNvGraphicFramePr>
          <p:nvPr>
            <p:extLst>
              <p:ext uri="{D42A27DB-BD31-4B8C-83A1-F6EECF244321}">
                <p14:modId xmlns:p14="http://schemas.microsoft.com/office/powerpoint/2010/main" val="2127435089"/>
              </p:ext>
            </p:extLst>
          </p:nvPr>
        </p:nvGraphicFramePr>
        <p:xfrm>
          <a:off x="1807781" y="1066800"/>
          <a:ext cx="5528437" cy="4724400"/>
        </p:xfrm>
        <a:graphic>
          <a:graphicData uri="http://schemas.openxmlformats.org/presentationml/2006/ole">
            <mc:AlternateContent xmlns:mc="http://schemas.openxmlformats.org/markup-compatibility/2006">
              <mc:Choice xmlns:v="urn:schemas-microsoft-com:vml" Requires="v">
                <p:oleObj name="Bitmap Image" r:id="rId2" imgW="5304762" imgH="4533333" progId="Paint.Picture">
                  <p:embed/>
                </p:oleObj>
              </mc:Choice>
              <mc:Fallback>
                <p:oleObj name="Bitmap Image" r:id="rId2" imgW="5304762" imgH="4533333"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781" y="1066800"/>
                        <a:ext cx="5528437" cy="4724400"/>
                      </a:xfrm>
                      <a:prstGeom prst="rect">
                        <a:avLst/>
                      </a:prstGeom>
                      <a:noFill/>
                      <a:ln>
                        <a:noFill/>
                      </a:ln>
                      <a:effec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878EA2A1-1612-E637-53C2-1C3A23479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973" y="986631"/>
            <a:ext cx="5482053"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a:extLst>
              <a:ext uri="{FF2B5EF4-FFF2-40B4-BE49-F238E27FC236}">
                <a16:creationId xmlns:a16="http://schemas.microsoft.com/office/drawing/2014/main" id="{95DA1C0C-8AF1-7D76-AF02-D5A374EC45CD}"/>
              </a:ext>
            </a:extLst>
          </p:cNvPr>
          <p:cNvSpPr>
            <a:spLocks noChangeArrowheads="1"/>
          </p:cNvSpPr>
          <p:nvPr/>
        </p:nvSpPr>
        <p:spPr bwMode="auto">
          <a:xfrm>
            <a:off x="2286000" y="6172200"/>
            <a:ext cx="10668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2E93AC4-1A84-E839-6539-C23663DC9893}"/>
              </a:ext>
            </a:extLst>
          </p:cNvPr>
          <p:cNvGraphicFramePr>
            <a:graphicFrameLocks noChangeAspect="1"/>
          </p:cNvGraphicFramePr>
          <p:nvPr>
            <p:extLst>
              <p:ext uri="{D42A27DB-BD31-4B8C-83A1-F6EECF244321}">
                <p14:modId xmlns:p14="http://schemas.microsoft.com/office/powerpoint/2010/main" val="2309791688"/>
              </p:ext>
            </p:extLst>
          </p:nvPr>
        </p:nvGraphicFramePr>
        <p:xfrm>
          <a:off x="1314450" y="982014"/>
          <a:ext cx="6515100" cy="4893972"/>
        </p:xfrm>
        <a:graphic>
          <a:graphicData uri="http://schemas.openxmlformats.org/presentationml/2006/ole">
            <mc:AlternateContent xmlns:mc="http://schemas.openxmlformats.org/markup-compatibility/2006">
              <mc:Choice xmlns:v="urn:schemas-microsoft-com:vml" Requires="v">
                <p:oleObj r:id="rId2" imgW="9792235" imgH="7355205" progId="">
                  <p:embed/>
                </p:oleObj>
              </mc:Choice>
              <mc:Fallback>
                <p:oleObj r:id="rId2" imgW="9792235" imgH="7355205" progId="">
                  <p:embed/>
                  <p:pic>
                    <p:nvPicPr>
                      <p:cNvPr id="0" name=""/>
                      <p:cNvPicPr/>
                      <p:nvPr/>
                    </p:nvPicPr>
                    <p:blipFill>
                      <a:blip r:embed="rId3"/>
                      <a:stretch>
                        <a:fillRect/>
                      </a:stretch>
                    </p:blipFill>
                    <p:spPr>
                      <a:xfrm>
                        <a:off x="1314450" y="982014"/>
                        <a:ext cx="6515100" cy="4893972"/>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a:extLst>
              <a:ext uri="{FF2B5EF4-FFF2-40B4-BE49-F238E27FC236}">
                <a16:creationId xmlns:a16="http://schemas.microsoft.com/office/drawing/2014/main" id="{16D41E8B-C859-F1FB-4F85-A455BB96C5D4}"/>
              </a:ext>
            </a:extLst>
          </p:cNvPr>
          <p:cNvGraphicFramePr>
            <a:graphicFrameLocks noChangeAspect="1"/>
          </p:cNvGraphicFramePr>
          <p:nvPr>
            <p:extLst>
              <p:ext uri="{D42A27DB-BD31-4B8C-83A1-F6EECF244321}">
                <p14:modId xmlns:p14="http://schemas.microsoft.com/office/powerpoint/2010/main" val="3511892520"/>
              </p:ext>
            </p:extLst>
          </p:nvPr>
        </p:nvGraphicFramePr>
        <p:xfrm>
          <a:off x="1533880" y="838200"/>
          <a:ext cx="6076239" cy="5181600"/>
        </p:xfrm>
        <a:graphic>
          <a:graphicData uri="http://schemas.openxmlformats.org/presentationml/2006/ole">
            <mc:AlternateContent xmlns:mc="http://schemas.openxmlformats.org/markup-compatibility/2006">
              <mc:Choice xmlns:v="urn:schemas-microsoft-com:vml" Requires="v">
                <p:oleObj name="Bitmap Image" r:id="rId2" imgW="5304762" imgH="4525007" progId="Paint.Picture">
                  <p:embed/>
                </p:oleObj>
              </mc:Choice>
              <mc:Fallback>
                <p:oleObj name="Bitmap Image" r:id="rId2" imgW="5304762" imgH="4525007"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880" y="838200"/>
                        <a:ext cx="6076239" cy="5181600"/>
                      </a:xfrm>
                      <a:prstGeom prst="rect">
                        <a:avLst/>
                      </a:prstGeom>
                      <a:noFill/>
                      <a:ln>
                        <a:noFill/>
                      </a:ln>
                      <a:effec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484</TotalTime>
  <Words>1516</Words>
  <Application>Microsoft Office PowerPoint</Application>
  <PresentationFormat>On-screen Show (4:3)</PresentationFormat>
  <Paragraphs>101</Paragraphs>
  <Slides>26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Tw Cen MT (Body)</vt:lpstr>
      <vt:lpstr>Arial</vt:lpstr>
      <vt:lpstr>Tw Cen MT</vt:lpstr>
      <vt:lpstr>Tw Cen MT Condensed</vt:lpstr>
      <vt:lpstr>Wingdings 3</vt:lpstr>
      <vt:lpstr>Integral</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plexus</dc:title>
  <dc:creator>Owner</dc:creator>
  <cp:lastModifiedBy>Rajesh Patel</cp:lastModifiedBy>
  <cp:revision>45</cp:revision>
  <dcterms:created xsi:type="dcterms:W3CDTF">2008-12-22T12:18:22Z</dcterms:created>
  <dcterms:modified xsi:type="dcterms:W3CDTF">2025-02-19T17:17:34Z</dcterms:modified>
</cp:coreProperties>
</file>