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9"/>
  </p:notesMasterIdLst>
  <p:sldIdLst>
    <p:sldId id="409" r:id="rId2"/>
    <p:sldId id="401" r:id="rId3"/>
    <p:sldId id="403" r:id="rId4"/>
    <p:sldId id="404" r:id="rId5"/>
    <p:sldId id="416" r:id="rId6"/>
    <p:sldId id="377" r:id="rId7"/>
    <p:sldId id="354" r:id="rId8"/>
    <p:sldId id="407" r:id="rId9"/>
    <p:sldId id="312" r:id="rId10"/>
    <p:sldId id="410" r:id="rId11"/>
    <p:sldId id="299" r:id="rId12"/>
    <p:sldId id="317" r:id="rId13"/>
    <p:sldId id="388" r:id="rId14"/>
    <p:sldId id="380" r:id="rId15"/>
    <p:sldId id="318" r:id="rId16"/>
    <p:sldId id="319" r:id="rId17"/>
    <p:sldId id="320" r:id="rId18"/>
    <p:sldId id="333" r:id="rId19"/>
    <p:sldId id="335" r:id="rId20"/>
    <p:sldId id="338" r:id="rId21"/>
    <p:sldId id="362" r:id="rId22"/>
    <p:sldId id="396" r:id="rId23"/>
    <p:sldId id="339" r:id="rId24"/>
    <p:sldId id="364" r:id="rId25"/>
    <p:sldId id="358" r:id="rId26"/>
    <p:sldId id="393" r:id="rId27"/>
    <p:sldId id="340" r:id="rId28"/>
    <p:sldId id="398" r:id="rId29"/>
    <p:sldId id="394" r:id="rId30"/>
    <p:sldId id="342" r:id="rId31"/>
    <p:sldId id="343" r:id="rId32"/>
    <p:sldId id="392" r:id="rId33"/>
    <p:sldId id="360" r:id="rId34"/>
    <p:sldId id="371" r:id="rId35"/>
    <p:sldId id="402" r:id="rId36"/>
    <p:sldId id="344" r:id="rId37"/>
    <p:sldId id="357" r:id="rId38"/>
    <p:sldId id="395" r:id="rId39"/>
    <p:sldId id="372" r:id="rId40"/>
    <p:sldId id="345" r:id="rId41"/>
    <p:sldId id="391" r:id="rId42"/>
    <p:sldId id="346" r:id="rId43"/>
    <p:sldId id="353" r:id="rId44"/>
    <p:sldId id="412" r:id="rId45"/>
    <p:sldId id="347" r:id="rId46"/>
    <p:sldId id="350" r:id="rId47"/>
    <p:sldId id="414" r:id="rId48"/>
    <p:sldId id="413" r:id="rId49"/>
    <p:sldId id="348" r:id="rId50"/>
    <p:sldId id="355" r:id="rId51"/>
    <p:sldId id="271" r:id="rId52"/>
    <p:sldId id="274" r:id="rId53"/>
    <p:sldId id="276" r:id="rId54"/>
    <p:sldId id="331" r:id="rId55"/>
    <p:sldId id="282" r:id="rId56"/>
    <p:sldId id="384" r:id="rId57"/>
    <p:sldId id="415" r:id="rId58"/>
  </p:sldIdLst>
  <p:sldSz cx="9144000" cy="6858000" type="screen4x3"/>
  <p:notesSz cx="6858000" cy="9144000"/>
  <p:defaultTextStyle>
    <a:defPPr>
      <a:defRPr lang="en-IN"/>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FFFF"/>
    <a:srgbClr val="66FFCC"/>
    <a:srgbClr val="000099"/>
    <a:srgbClr val="FFCC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4" autoAdjust="0"/>
  </p:normalViewPr>
  <p:slideViewPr>
    <p:cSldViewPr>
      <p:cViewPr varScale="1">
        <p:scale>
          <a:sx n="107" d="100"/>
          <a:sy n="107" d="100"/>
        </p:scale>
        <p:origin x="173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3CD4D0F2-CA72-40F4-94E7-B18CA5AE71F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IN"/>
          </a:p>
        </p:txBody>
      </p:sp>
      <p:sp>
        <p:nvSpPr>
          <p:cNvPr id="135171" name="Rectangle 3">
            <a:extLst>
              <a:ext uri="{FF2B5EF4-FFF2-40B4-BE49-F238E27FC236}">
                <a16:creationId xmlns:a16="http://schemas.microsoft.com/office/drawing/2014/main" id="{DB9C3658-A1B5-4321-990A-DB476129710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IN"/>
          </a:p>
        </p:txBody>
      </p:sp>
      <p:sp>
        <p:nvSpPr>
          <p:cNvPr id="16388" name="Rectangle 4">
            <a:extLst>
              <a:ext uri="{FF2B5EF4-FFF2-40B4-BE49-F238E27FC236}">
                <a16:creationId xmlns:a16="http://schemas.microsoft.com/office/drawing/2014/main" id="{6C92B893-4E38-4D06-B3F8-2908D3DC9AC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3" name="Rectangle 5">
            <a:extLst>
              <a:ext uri="{FF2B5EF4-FFF2-40B4-BE49-F238E27FC236}">
                <a16:creationId xmlns:a16="http://schemas.microsoft.com/office/drawing/2014/main" id="{3BBAF5E3-F3DD-4A7F-886A-12A6C26C37F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noProof="0"/>
              <a:t>Click to edit Master text styles</a:t>
            </a:r>
          </a:p>
          <a:p>
            <a:pPr lvl="1"/>
            <a:r>
              <a:rPr lang="en-IN" noProof="0"/>
              <a:t>Second level</a:t>
            </a:r>
          </a:p>
          <a:p>
            <a:pPr lvl="2"/>
            <a:r>
              <a:rPr lang="en-IN" noProof="0"/>
              <a:t>Third level</a:t>
            </a:r>
          </a:p>
          <a:p>
            <a:pPr lvl="3"/>
            <a:r>
              <a:rPr lang="en-IN" noProof="0"/>
              <a:t>Fourth level</a:t>
            </a:r>
          </a:p>
          <a:p>
            <a:pPr lvl="4"/>
            <a:r>
              <a:rPr lang="en-IN" noProof="0"/>
              <a:t>Fifth level</a:t>
            </a:r>
          </a:p>
        </p:txBody>
      </p:sp>
      <p:sp>
        <p:nvSpPr>
          <p:cNvPr id="135174" name="Rectangle 6">
            <a:extLst>
              <a:ext uri="{FF2B5EF4-FFF2-40B4-BE49-F238E27FC236}">
                <a16:creationId xmlns:a16="http://schemas.microsoft.com/office/drawing/2014/main" id="{196A8C7D-5FE9-4949-87F3-6A914AE0640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IN"/>
          </a:p>
        </p:txBody>
      </p:sp>
      <p:sp>
        <p:nvSpPr>
          <p:cNvPr id="135175" name="Rectangle 7">
            <a:extLst>
              <a:ext uri="{FF2B5EF4-FFF2-40B4-BE49-F238E27FC236}">
                <a16:creationId xmlns:a16="http://schemas.microsoft.com/office/drawing/2014/main" id="{12FCA661-5DF1-4E77-B46B-32166C4B798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EA3A910-98A9-4BDB-9E93-DD32D9A98526}"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9742D76-E746-4434-8F34-36D0C393B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E9AD02-C32A-45D7-ADFE-E884E8ADE6A8}" type="slidenum">
              <a:rPr lang="en-IN" altLang="en-US" smtClean="0"/>
              <a:pPr>
                <a:spcBef>
                  <a:spcPct val="0"/>
                </a:spcBef>
              </a:pPr>
              <a:t>7</a:t>
            </a:fld>
            <a:endParaRPr lang="en-IN" altLang="en-US"/>
          </a:p>
        </p:txBody>
      </p:sp>
      <p:sp>
        <p:nvSpPr>
          <p:cNvPr id="24579" name="Rectangle 2">
            <a:extLst>
              <a:ext uri="{FF2B5EF4-FFF2-40B4-BE49-F238E27FC236}">
                <a16:creationId xmlns:a16="http://schemas.microsoft.com/office/drawing/2014/main" id="{FEF6BB01-02F4-47F1-A549-D87A32386B5C}"/>
              </a:ext>
            </a:extLst>
          </p:cNvPr>
          <p:cNvSpPr>
            <a:spLocks noRot="1" noChangeArrowheads="1" noTextEdit="1"/>
          </p:cNvSpPr>
          <p:nvPr>
            <p:ph type="sldImg"/>
          </p:nvPr>
        </p:nvSpPr>
        <p:spPr>
          <a:xfrm>
            <a:off x="1141413" y="685800"/>
            <a:ext cx="4572000" cy="3429000"/>
          </a:xfrm>
          <a:ln/>
        </p:spPr>
      </p:sp>
      <p:sp>
        <p:nvSpPr>
          <p:cNvPr id="24580" name="Rectangle 3">
            <a:extLst>
              <a:ext uri="{FF2B5EF4-FFF2-40B4-BE49-F238E27FC236}">
                <a16:creationId xmlns:a16="http://schemas.microsoft.com/office/drawing/2014/main" id="{3BBBBD8C-D6CC-4834-81F1-111F9CE34DE2}"/>
              </a:ext>
            </a:extLst>
          </p:cNvPr>
          <p:cNvSpPr>
            <a:spLocks noGrp="1" noChangeArrowheads="1"/>
          </p:cNvSpPr>
          <p:nvPr>
            <p:ph type="body" idx="1"/>
          </p:nvPr>
        </p:nvSpPr>
        <p:spPr>
          <a:xfrm>
            <a:off x="912813" y="4343400"/>
            <a:ext cx="5256212" cy="63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r>
              <a:rPr lang="en-US" altLang="en-US">
                <a:latin typeface="Arial" panose="020B0604020202020204" pitchFamily="34" charset="0"/>
                <a:cs typeface="Arial" panose="020B0604020202020204" pitchFamily="34" charset="0"/>
              </a:rPr>
              <a:t>Here is photograph of colonies growing on SBA.  This is the vaccine strain of </a:t>
            </a:r>
            <a:r>
              <a:rPr lang="en-US" altLang="en-US" i="1">
                <a:latin typeface="Arial" panose="020B0604020202020204" pitchFamily="34" charset="0"/>
                <a:cs typeface="Arial" panose="020B0604020202020204" pitchFamily="34" charset="0"/>
              </a:rPr>
              <a:t>Bacillus anthracis</a:t>
            </a:r>
            <a:r>
              <a:rPr lang="en-US" altLang="en-US">
                <a:latin typeface="Arial" panose="020B0604020202020204" pitchFamily="34" charset="0"/>
                <a:cs typeface="Arial" panose="020B0604020202020204" pitchFamily="34" charset="0"/>
              </a:rPr>
              <a:t>, but non-vaccine strains look substantially similar.  You can see the flat, wavy-edged, ground-glass appearing colonies.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B4D2DCB-5B42-4944-A646-8D6D610AB619}"/>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58542F56-3ED9-451C-802C-FCF49F7589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Enriched media-</a:t>
            </a:r>
            <a:r>
              <a:rPr lang="en-US" altLang="en-US" i="1">
                <a:latin typeface="Arial" panose="020B0604020202020204" pitchFamily="34" charset="0"/>
                <a:cs typeface="Arial" panose="020B0604020202020204" pitchFamily="34" charset="0"/>
              </a:rPr>
              <a:t>prepared  by adding blood serum egg milk glucose etc. to basal media</a:t>
            </a:r>
            <a:r>
              <a:rPr lang="en-US" altLang="en-US">
                <a:latin typeface="Arial" panose="020B0604020202020204" pitchFamily="34" charset="0"/>
                <a:cs typeface="Arial" panose="020B0604020202020204" pitchFamily="34" charset="0"/>
              </a:rPr>
              <a:t> ex. Blood agar,loeffler’s serum slope,dorset’s egg medium,L-J media(lowenstein-jansen medium) </a:t>
            </a:r>
          </a:p>
        </p:txBody>
      </p:sp>
      <p:sp>
        <p:nvSpPr>
          <p:cNvPr id="40964" name="Slide Number Placeholder 3">
            <a:extLst>
              <a:ext uri="{FF2B5EF4-FFF2-40B4-BE49-F238E27FC236}">
                <a16:creationId xmlns:a16="http://schemas.microsoft.com/office/drawing/2014/main" id="{A1B8E431-7F0E-481E-84BC-C500EC6528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6B8802-9074-4C1D-93F8-5C83A023E00A}" type="slidenum">
              <a:rPr lang="en-IN" altLang="en-US" smtClean="0"/>
              <a:pPr>
                <a:spcBef>
                  <a:spcPct val="0"/>
                </a:spcBef>
              </a:pPr>
              <a:t>22</a:t>
            </a:fld>
            <a:endParaRPr lang="en-I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135628D-370E-4DD2-955C-54507ABC3E4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381E219D-C6DD-4BA6-9281-B995DB628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Enrichment media-liquid medium containing specific nutrients which causes enrichment of the required  pathogenic bacteria &amp; inhibits the growth of unwanted bacteria.ex:selenite F broth ,alkaline peptone water </a:t>
            </a:r>
          </a:p>
          <a:p>
            <a:pPr eaLnBrk="1" hangingPunct="1"/>
            <a:endParaRPr lang="en-US" altLang="en-US">
              <a:latin typeface="Arial" panose="020B0604020202020204" pitchFamily="34" charset="0"/>
              <a:cs typeface="Arial" panose="020B0604020202020204" pitchFamily="34" charset="0"/>
            </a:endParaRPr>
          </a:p>
        </p:txBody>
      </p:sp>
      <p:sp>
        <p:nvSpPr>
          <p:cNvPr id="47108" name="Slide Number Placeholder 3">
            <a:extLst>
              <a:ext uri="{FF2B5EF4-FFF2-40B4-BE49-F238E27FC236}">
                <a16:creationId xmlns:a16="http://schemas.microsoft.com/office/drawing/2014/main" id="{FBC77662-A09C-4470-A059-D918C5E30C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DE22CE6-C689-4EE4-93CF-580A74C84C8E}" type="slidenum">
              <a:rPr lang="en-IN" altLang="en-US" smtClean="0"/>
              <a:pPr>
                <a:spcBef>
                  <a:spcPct val="0"/>
                </a:spcBef>
              </a:pPr>
              <a:t>27</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2E63C4-AC8D-43F4-B564-0F0EF305DE67}"/>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4570623B-CB8D-45B9-B45A-93BE7435937E}"/>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E85A1DD6-E8E0-417D-867A-DFD7FA09BCB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3" name="Freeform 5">
                <a:extLst>
                  <a:ext uri="{FF2B5EF4-FFF2-40B4-BE49-F238E27FC236}">
                    <a16:creationId xmlns:a16="http://schemas.microsoft.com/office/drawing/2014/main" id="{7A436BDB-7474-48D4-8A1A-301B2441DFFD}"/>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4" name="Freeform 6">
                <a:extLst>
                  <a:ext uri="{FF2B5EF4-FFF2-40B4-BE49-F238E27FC236}">
                    <a16:creationId xmlns:a16="http://schemas.microsoft.com/office/drawing/2014/main" id="{0448A623-8931-4A84-9F95-9086DBDBFF50}"/>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5" name="Freeform 7">
                <a:extLst>
                  <a:ext uri="{FF2B5EF4-FFF2-40B4-BE49-F238E27FC236}">
                    <a16:creationId xmlns:a16="http://schemas.microsoft.com/office/drawing/2014/main" id="{BC0C6CD7-E6CF-4D86-981C-1D146086110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6" name="Freeform 8">
                <a:extLst>
                  <a:ext uri="{FF2B5EF4-FFF2-40B4-BE49-F238E27FC236}">
                    <a16:creationId xmlns:a16="http://schemas.microsoft.com/office/drawing/2014/main" id="{C41F9093-0589-41C6-8158-6008E372677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7" name="Freeform 9">
                <a:extLst>
                  <a:ext uri="{FF2B5EF4-FFF2-40B4-BE49-F238E27FC236}">
                    <a16:creationId xmlns:a16="http://schemas.microsoft.com/office/drawing/2014/main" id="{633D0A3F-98BC-45F9-9CC5-8D54C8D22E9F}"/>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8" name="Freeform 10">
                <a:extLst>
                  <a:ext uri="{FF2B5EF4-FFF2-40B4-BE49-F238E27FC236}">
                    <a16:creationId xmlns:a16="http://schemas.microsoft.com/office/drawing/2014/main" id="{50F72F35-6A52-4DF9-8430-D723525A778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49" name="Freeform 11">
                <a:extLst>
                  <a:ext uri="{FF2B5EF4-FFF2-40B4-BE49-F238E27FC236}">
                    <a16:creationId xmlns:a16="http://schemas.microsoft.com/office/drawing/2014/main" id="{A3AD0F03-0896-4F5F-A9A0-0103415D503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0" name="Freeform 12">
                <a:extLst>
                  <a:ext uri="{FF2B5EF4-FFF2-40B4-BE49-F238E27FC236}">
                    <a16:creationId xmlns:a16="http://schemas.microsoft.com/office/drawing/2014/main" id="{D6905EC8-D6C7-4F36-86A0-5AE332E91941}"/>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1" name="Freeform 13">
                <a:extLst>
                  <a:ext uri="{FF2B5EF4-FFF2-40B4-BE49-F238E27FC236}">
                    <a16:creationId xmlns:a16="http://schemas.microsoft.com/office/drawing/2014/main" id="{E4F3200B-0B5A-4DF2-A151-6C3D0AC607D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2" name="Freeform 14">
                <a:extLst>
                  <a:ext uri="{FF2B5EF4-FFF2-40B4-BE49-F238E27FC236}">
                    <a16:creationId xmlns:a16="http://schemas.microsoft.com/office/drawing/2014/main" id="{75A1FB46-1988-4981-9871-7C962242FC21}"/>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3" name="Freeform 15">
                <a:extLst>
                  <a:ext uri="{FF2B5EF4-FFF2-40B4-BE49-F238E27FC236}">
                    <a16:creationId xmlns:a16="http://schemas.microsoft.com/office/drawing/2014/main" id="{1C5B92DB-7E91-4173-A92D-A8FD1B254D3B}"/>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54" name="Freeform 16">
                <a:extLst>
                  <a:ext uri="{FF2B5EF4-FFF2-40B4-BE49-F238E27FC236}">
                    <a16:creationId xmlns:a16="http://schemas.microsoft.com/office/drawing/2014/main" id="{ACFE1934-401A-42E0-B4AE-9759C9319E8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6" name="Group 17">
              <a:extLst>
                <a:ext uri="{FF2B5EF4-FFF2-40B4-BE49-F238E27FC236}">
                  <a16:creationId xmlns:a16="http://schemas.microsoft.com/office/drawing/2014/main" id="{8C0CBC4C-656E-4C1D-8583-FA1C96E25B41}"/>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307A5621-3774-4F5F-B1D1-D99F9C55F369}"/>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 name="Rectangle 19">
                <a:extLst>
                  <a:ext uri="{FF2B5EF4-FFF2-40B4-BE49-F238E27FC236}">
                    <a16:creationId xmlns:a16="http://schemas.microsoft.com/office/drawing/2014/main" id="{D48DFC0D-3436-494D-9C82-11C9881E7D41}"/>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 name="Rectangle 20">
                <a:extLst>
                  <a:ext uri="{FF2B5EF4-FFF2-40B4-BE49-F238E27FC236}">
                    <a16:creationId xmlns:a16="http://schemas.microsoft.com/office/drawing/2014/main" id="{C6EB78A9-29D4-4BA6-9AD6-4670C0DF6801}"/>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 name="Rectangle 21">
                <a:extLst>
                  <a:ext uri="{FF2B5EF4-FFF2-40B4-BE49-F238E27FC236}">
                    <a16:creationId xmlns:a16="http://schemas.microsoft.com/office/drawing/2014/main" id="{DFA55BFA-BC24-4EFA-8E13-C64E1CD24B64}"/>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 name="Rectangle 22">
                <a:extLst>
                  <a:ext uri="{FF2B5EF4-FFF2-40B4-BE49-F238E27FC236}">
                    <a16:creationId xmlns:a16="http://schemas.microsoft.com/office/drawing/2014/main" id="{8CA00C4A-5EDA-474D-A544-B44AE478523A}"/>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 name="Rectangle 23">
                <a:extLst>
                  <a:ext uri="{FF2B5EF4-FFF2-40B4-BE49-F238E27FC236}">
                    <a16:creationId xmlns:a16="http://schemas.microsoft.com/office/drawing/2014/main" id="{51054643-F76A-4811-848C-147A641A8A6E}"/>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3" name="Rectangle 24">
                <a:extLst>
                  <a:ext uri="{FF2B5EF4-FFF2-40B4-BE49-F238E27FC236}">
                    <a16:creationId xmlns:a16="http://schemas.microsoft.com/office/drawing/2014/main" id="{49E782C1-05D9-470D-8DF9-553780E48850}"/>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4" name="Rectangle 25">
                <a:extLst>
                  <a:ext uri="{FF2B5EF4-FFF2-40B4-BE49-F238E27FC236}">
                    <a16:creationId xmlns:a16="http://schemas.microsoft.com/office/drawing/2014/main" id="{CB042FE3-7D0F-44B9-9CF1-F7196FD841DB}"/>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5" name="Rectangle 26">
                <a:extLst>
                  <a:ext uri="{FF2B5EF4-FFF2-40B4-BE49-F238E27FC236}">
                    <a16:creationId xmlns:a16="http://schemas.microsoft.com/office/drawing/2014/main" id="{6D223CFC-1EA9-4A8D-A749-04B40797BBFA}"/>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6" name="Rectangle 27">
                <a:extLst>
                  <a:ext uri="{FF2B5EF4-FFF2-40B4-BE49-F238E27FC236}">
                    <a16:creationId xmlns:a16="http://schemas.microsoft.com/office/drawing/2014/main" id="{8AC29D4E-FF35-4CD7-AD0B-B7DD644E94EB}"/>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7" name="Rectangle 28">
                <a:extLst>
                  <a:ext uri="{FF2B5EF4-FFF2-40B4-BE49-F238E27FC236}">
                    <a16:creationId xmlns:a16="http://schemas.microsoft.com/office/drawing/2014/main" id="{3BF29ED7-4262-498E-9CE1-202D9AF74DA9}"/>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8" name="Rectangle 29">
                <a:extLst>
                  <a:ext uri="{FF2B5EF4-FFF2-40B4-BE49-F238E27FC236}">
                    <a16:creationId xmlns:a16="http://schemas.microsoft.com/office/drawing/2014/main" id="{6A9755FC-F414-4C9A-8317-952AC3D605A6}"/>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9" name="Rectangle 30">
                <a:extLst>
                  <a:ext uri="{FF2B5EF4-FFF2-40B4-BE49-F238E27FC236}">
                    <a16:creationId xmlns:a16="http://schemas.microsoft.com/office/drawing/2014/main" id="{BF1C7C24-D97C-4498-9622-FD32FC8A8A45}"/>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0" name="Rectangle 31">
                <a:extLst>
                  <a:ext uri="{FF2B5EF4-FFF2-40B4-BE49-F238E27FC236}">
                    <a16:creationId xmlns:a16="http://schemas.microsoft.com/office/drawing/2014/main" id="{8EF8EE34-60C9-4C53-A5E2-7A2C43164912}"/>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1" name="Rectangle 32">
                <a:extLst>
                  <a:ext uri="{FF2B5EF4-FFF2-40B4-BE49-F238E27FC236}">
                    <a16:creationId xmlns:a16="http://schemas.microsoft.com/office/drawing/2014/main" id="{EEDC2D0A-CD77-47A2-BD0F-2E6C51199147}"/>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2" name="Rectangle 33">
                <a:extLst>
                  <a:ext uri="{FF2B5EF4-FFF2-40B4-BE49-F238E27FC236}">
                    <a16:creationId xmlns:a16="http://schemas.microsoft.com/office/drawing/2014/main" id="{EE663E9A-914C-4661-AEB2-C95044FA9791}"/>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3" name="Rectangle 34">
                <a:extLst>
                  <a:ext uri="{FF2B5EF4-FFF2-40B4-BE49-F238E27FC236}">
                    <a16:creationId xmlns:a16="http://schemas.microsoft.com/office/drawing/2014/main" id="{A1429A8C-D15B-4565-BABA-6F3745F76456}"/>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4" name="Rectangle 35">
                <a:extLst>
                  <a:ext uri="{FF2B5EF4-FFF2-40B4-BE49-F238E27FC236}">
                    <a16:creationId xmlns:a16="http://schemas.microsoft.com/office/drawing/2014/main" id="{7856DCDB-41E1-4CF6-B925-B3194C388141}"/>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5" name="Rectangle 36">
                <a:extLst>
                  <a:ext uri="{FF2B5EF4-FFF2-40B4-BE49-F238E27FC236}">
                    <a16:creationId xmlns:a16="http://schemas.microsoft.com/office/drawing/2014/main" id="{88F34763-8D97-4C42-829A-42F4F40CEA1E}"/>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6" name="Rectangle 37">
                <a:extLst>
                  <a:ext uri="{FF2B5EF4-FFF2-40B4-BE49-F238E27FC236}">
                    <a16:creationId xmlns:a16="http://schemas.microsoft.com/office/drawing/2014/main" id="{57D67636-226F-4BDF-81BB-10EF0A50A793}"/>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7" name="Rectangle 38">
                <a:extLst>
                  <a:ext uri="{FF2B5EF4-FFF2-40B4-BE49-F238E27FC236}">
                    <a16:creationId xmlns:a16="http://schemas.microsoft.com/office/drawing/2014/main" id="{C3E87D30-DF47-4016-A10E-EFD9A26DF97C}"/>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8" name="Rectangle 39">
                <a:extLst>
                  <a:ext uri="{FF2B5EF4-FFF2-40B4-BE49-F238E27FC236}">
                    <a16:creationId xmlns:a16="http://schemas.microsoft.com/office/drawing/2014/main" id="{65DA49D0-D66A-49A5-8082-874A78750248}"/>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29" name="Rectangle 40">
                <a:extLst>
                  <a:ext uri="{FF2B5EF4-FFF2-40B4-BE49-F238E27FC236}">
                    <a16:creationId xmlns:a16="http://schemas.microsoft.com/office/drawing/2014/main" id="{61DA4E13-E3E8-4B0A-89D4-AF2860826FC2}"/>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0" name="Rectangle 41">
                <a:extLst>
                  <a:ext uri="{FF2B5EF4-FFF2-40B4-BE49-F238E27FC236}">
                    <a16:creationId xmlns:a16="http://schemas.microsoft.com/office/drawing/2014/main" id="{770B6864-2871-4344-9C0A-2F44618DCB79}"/>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1" name="Rectangle 42">
                <a:extLst>
                  <a:ext uri="{FF2B5EF4-FFF2-40B4-BE49-F238E27FC236}">
                    <a16:creationId xmlns:a16="http://schemas.microsoft.com/office/drawing/2014/main" id="{7064922B-49B8-4B2E-83C6-77CE87EBBE6E}"/>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2" name="Rectangle 43">
                <a:extLst>
                  <a:ext uri="{FF2B5EF4-FFF2-40B4-BE49-F238E27FC236}">
                    <a16:creationId xmlns:a16="http://schemas.microsoft.com/office/drawing/2014/main" id="{53176E48-F21B-4BC6-A7E4-432BA3FE780A}"/>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3" name="Rectangle 44">
                <a:extLst>
                  <a:ext uri="{FF2B5EF4-FFF2-40B4-BE49-F238E27FC236}">
                    <a16:creationId xmlns:a16="http://schemas.microsoft.com/office/drawing/2014/main" id="{0286B06B-EAD4-4298-99C9-23DC5AB340B3}"/>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4" name="Rectangle 45">
                <a:extLst>
                  <a:ext uri="{FF2B5EF4-FFF2-40B4-BE49-F238E27FC236}">
                    <a16:creationId xmlns:a16="http://schemas.microsoft.com/office/drawing/2014/main" id="{87724959-3F73-4696-848E-E9B46BA4FE65}"/>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5" name="Rectangle 46">
                <a:extLst>
                  <a:ext uri="{FF2B5EF4-FFF2-40B4-BE49-F238E27FC236}">
                    <a16:creationId xmlns:a16="http://schemas.microsoft.com/office/drawing/2014/main" id="{8A60283F-C40B-41BE-8752-828CD5C688DD}"/>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6" name="Rectangle 47">
                <a:extLst>
                  <a:ext uri="{FF2B5EF4-FFF2-40B4-BE49-F238E27FC236}">
                    <a16:creationId xmlns:a16="http://schemas.microsoft.com/office/drawing/2014/main" id="{8AC0FC55-594E-4B48-A336-70B3DDF6ADA4}"/>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7" name="Rectangle 48">
                <a:extLst>
                  <a:ext uri="{FF2B5EF4-FFF2-40B4-BE49-F238E27FC236}">
                    <a16:creationId xmlns:a16="http://schemas.microsoft.com/office/drawing/2014/main" id="{6FA2C7BA-A3A4-4B48-A755-59EF5D89ED4F}"/>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8" name="Rectangle 49">
                <a:extLst>
                  <a:ext uri="{FF2B5EF4-FFF2-40B4-BE49-F238E27FC236}">
                    <a16:creationId xmlns:a16="http://schemas.microsoft.com/office/drawing/2014/main" id="{3523C980-4A8D-4FF4-B276-D461B3773FE0}"/>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39" name="Rectangle 50">
                <a:extLst>
                  <a:ext uri="{FF2B5EF4-FFF2-40B4-BE49-F238E27FC236}">
                    <a16:creationId xmlns:a16="http://schemas.microsoft.com/office/drawing/2014/main" id="{10106A87-B054-49BD-808F-C4F5A848DA34}"/>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0" name="Rectangle 51">
                <a:extLst>
                  <a:ext uri="{FF2B5EF4-FFF2-40B4-BE49-F238E27FC236}">
                    <a16:creationId xmlns:a16="http://schemas.microsoft.com/office/drawing/2014/main" id="{F47F7862-DE9A-4169-9A09-0E6FB6D11C8B}"/>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1" name="Rectangle 52">
                <a:extLst>
                  <a:ext uri="{FF2B5EF4-FFF2-40B4-BE49-F238E27FC236}">
                    <a16:creationId xmlns:a16="http://schemas.microsoft.com/office/drawing/2014/main" id="{9EDE3AF2-8702-4E3F-A757-AE29CAEB20FF}"/>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2" name="Rectangle 53">
                <a:extLst>
                  <a:ext uri="{FF2B5EF4-FFF2-40B4-BE49-F238E27FC236}">
                    <a16:creationId xmlns:a16="http://schemas.microsoft.com/office/drawing/2014/main" id="{6AC3889A-FB60-4070-956D-0F2EB3D2AFE3}"/>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3" name="Rectangle 54">
                <a:extLst>
                  <a:ext uri="{FF2B5EF4-FFF2-40B4-BE49-F238E27FC236}">
                    <a16:creationId xmlns:a16="http://schemas.microsoft.com/office/drawing/2014/main" id="{D4C0A2B4-A5FD-4CE5-B903-F568579FBBBF}"/>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4" name="Rectangle 55">
                <a:extLst>
                  <a:ext uri="{FF2B5EF4-FFF2-40B4-BE49-F238E27FC236}">
                    <a16:creationId xmlns:a16="http://schemas.microsoft.com/office/drawing/2014/main" id="{4FB4E32E-3143-4335-989D-E4A641324F33}"/>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5" name="Rectangle 56">
                <a:extLst>
                  <a:ext uri="{FF2B5EF4-FFF2-40B4-BE49-F238E27FC236}">
                    <a16:creationId xmlns:a16="http://schemas.microsoft.com/office/drawing/2014/main" id="{AB35A00A-E4C6-4B8A-9CF8-43169E7A98F9}"/>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6" name="Rectangle 57">
                <a:extLst>
                  <a:ext uri="{FF2B5EF4-FFF2-40B4-BE49-F238E27FC236}">
                    <a16:creationId xmlns:a16="http://schemas.microsoft.com/office/drawing/2014/main" id="{D2D38CCC-FFC1-432F-9EE9-6308A4071542}"/>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7" name="Rectangle 58">
                <a:extLst>
                  <a:ext uri="{FF2B5EF4-FFF2-40B4-BE49-F238E27FC236}">
                    <a16:creationId xmlns:a16="http://schemas.microsoft.com/office/drawing/2014/main" id="{08A3EFBD-E76B-441A-A175-654271526321}"/>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8" name="Rectangle 59">
                <a:extLst>
                  <a:ext uri="{FF2B5EF4-FFF2-40B4-BE49-F238E27FC236}">
                    <a16:creationId xmlns:a16="http://schemas.microsoft.com/office/drawing/2014/main" id="{1924CAA2-46CA-4C7A-827E-61EC54F51749}"/>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49" name="Rectangle 60">
                <a:extLst>
                  <a:ext uri="{FF2B5EF4-FFF2-40B4-BE49-F238E27FC236}">
                    <a16:creationId xmlns:a16="http://schemas.microsoft.com/office/drawing/2014/main" id="{B012A02A-3EF0-4D61-8BC2-B69EDDE47A32}"/>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0" name="Rectangle 61">
                <a:extLst>
                  <a:ext uri="{FF2B5EF4-FFF2-40B4-BE49-F238E27FC236}">
                    <a16:creationId xmlns:a16="http://schemas.microsoft.com/office/drawing/2014/main" id="{0D6A3722-B328-4A30-9FE3-AFD9B902B3E1}"/>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1" name="Rectangle 62">
                <a:extLst>
                  <a:ext uri="{FF2B5EF4-FFF2-40B4-BE49-F238E27FC236}">
                    <a16:creationId xmlns:a16="http://schemas.microsoft.com/office/drawing/2014/main" id="{BF9AB7F0-3867-4D92-99E8-A6D60C272807}"/>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2" name="Rectangle 63">
                <a:extLst>
                  <a:ext uri="{FF2B5EF4-FFF2-40B4-BE49-F238E27FC236}">
                    <a16:creationId xmlns:a16="http://schemas.microsoft.com/office/drawing/2014/main" id="{5538DA71-E522-498A-A3A9-B27DC96897D2}"/>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3" name="Rectangle 64">
                <a:extLst>
                  <a:ext uri="{FF2B5EF4-FFF2-40B4-BE49-F238E27FC236}">
                    <a16:creationId xmlns:a16="http://schemas.microsoft.com/office/drawing/2014/main" id="{F4BA68EC-E18F-44D0-AE8E-618626DB0198}"/>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4" name="Rectangle 65">
                <a:extLst>
                  <a:ext uri="{FF2B5EF4-FFF2-40B4-BE49-F238E27FC236}">
                    <a16:creationId xmlns:a16="http://schemas.microsoft.com/office/drawing/2014/main" id="{2BA10864-B6C9-4A09-842A-297D31D0BC4D}"/>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5" name="Rectangle 66">
                <a:extLst>
                  <a:ext uri="{FF2B5EF4-FFF2-40B4-BE49-F238E27FC236}">
                    <a16:creationId xmlns:a16="http://schemas.microsoft.com/office/drawing/2014/main" id="{CBEC67AE-2AD5-487C-BB65-89FA565D885E}"/>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6" name="Rectangle 67">
                <a:extLst>
                  <a:ext uri="{FF2B5EF4-FFF2-40B4-BE49-F238E27FC236}">
                    <a16:creationId xmlns:a16="http://schemas.microsoft.com/office/drawing/2014/main" id="{85E9952F-C2F8-4E75-BFB9-96EF000EA6B6}"/>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7" name="Rectangle 68">
                <a:extLst>
                  <a:ext uri="{FF2B5EF4-FFF2-40B4-BE49-F238E27FC236}">
                    <a16:creationId xmlns:a16="http://schemas.microsoft.com/office/drawing/2014/main" id="{D56128EE-7E03-48AE-B03A-D8DF12D94D83}"/>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8" name="Rectangle 69">
                <a:extLst>
                  <a:ext uri="{FF2B5EF4-FFF2-40B4-BE49-F238E27FC236}">
                    <a16:creationId xmlns:a16="http://schemas.microsoft.com/office/drawing/2014/main" id="{3C4B2E4F-F97B-43AF-84F0-D439C36AEB89}"/>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59" name="Rectangle 70">
                <a:extLst>
                  <a:ext uri="{FF2B5EF4-FFF2-40B4-BE49-F238E27FC236}">
                    <a16:creationId xmlns:a16="http://schemas.microsoft.com/office/drawing/2014/main" id="{6D531DCA-382A-4DE0-BE97-23A2CF0B44E6}"/>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0" name="Rectangle 71">
                <a:extLst>
                  <a:ext uri="{FF2B5EF4-FFF2-40B4-BE49-F238E27FC236}">
                    <a16:creationId xmlns:a16="http://schemas.microsoft.com/office/drawing/2014/main" id="{2EE8F7B6-FAF2-4AF6-B36E-EDAD1D3A9741}"/>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1" name="Rectangle 72">
                <a:extLst>
                  <a:ext uri="{FF2B5EF4-FFF2-40B4-BE49-F238E27FC236}">
                    <a16:creationId xmlns:a16="http://schemas.microsoft.com/office/drawing/2014/main" id="{CE161585-F04A-4BCB-8E26-B7ED0ABF8D0C}"/>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2" name="Rectangle 73">
                <a:extLst>
                  <a:ext uri="{FF2B5EF4-FFF2-40B4-BE49-F238E27FC236}">
                    <a16:creationId xmlns:a16="http://schemas.microsoft.com/office/drawing/2014/main" id="{AD64AC0F-1E28-440E-8A1D-673E915C7383}"/>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3" name="Rectangle 74">
                <a:extLst>
                  <a:ext uri="{FF2B5EF4-FFF2-40B4-BE49-F238E27FC236}">
                    <a16:creationId xmlns:a16="http://schemas.microsoft.com/office/drawing/2014/main" id="{1DEF4F1C-E974-47DD-A9DC-453E501143F6}"/>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4" name="Rectangle 75">
                <a:extLst>
                  <a:ext uri="{FF2B5EF4-FFF2-40B4-BE49-F238E27FC236}">
                    <a16:creationId xmlns:a16="http://schemas.microsoft.com/office/drawing/2014/main" id="{B62CF22C-E3EC-4F86-81AA-8C147F54CD47}"/>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5" name="Rectangle 76">
                <a:extLst>
                  <a:ext uri="{FF2B5EF4-FFF2-40B4-BE49-F238E27FC236}">
                    <a16:creationId xmlns:a16="http://schemas.microsoft.com/office/drawing/2014/main" id="{6B45FA4F-CD21-4626-8C52-31133F6EA614}"/>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6" name="Rectangle 77">
                <a:extLst>
                  <a:ext uri="{FF2B5EF4-FFF2-40B4-BE49-F238E27FC236}">
                    <a16:creationId xmlns:a16="http://schemas.microsoft.com/office/drawing/2014/main" id="{94043A6E-AD77-4BA8-A8D4-6FBA16FBE5FD}"/>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7" name="Rectangle 78">
                <a:extLst>
                  <a:ext uri="{FF2B5EF4-FFF2-40B4-BE49-F238E27FC236}">
                    <a16:creationId xmlns:a16="http://schemas.microsoft.com/office/drawing/2014/main" id="{EC18FD38-76AC-4702-838B-982C3BA4DE3E}"/>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8" name="Rectangle 79">
                <a:extLst>
                  <a:ext uri="{FF2B5EF4-FFF2-40B4-BE49-F238E27FC236}">
                    <a16:creationId xmlns:a16="http://schemas.microsoft.com/office/drawing/2014/main" id="{F9DC978B-2403-473E-8E99-4FAD2CCFD2C5}"/>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69" name="Rectangle 80">
                <a:extLst>
                  <a:ext uri="{FF2B5EF4-FFF2-40B4-BE49-F238E27FC236}">
                    <a16:creationId xmlns:a16="http://schemas.microsoft.com/office/drawing/2014/main" id="{6BD5EF1F-1ADF-4E36-8C86-9AF99E90D685}"/>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0" name="Freeform 81">
                <a:extLst>
                  <a:ext uri="{FF2B5EF4-FFF2-40B4-BE49-F238E27FC236}">
                    <a16:creationId xmlns:a16="http://schemas.microsoft.com/office/drawing/2014/main" id="{42F505F4-AE5F-48AC-B7B4-57EC4EE6F44C}"/>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71" name="Rectangle 82">
                <a:extLst>
                  <a:ext uri="{FF2B5EF4-FFF2-40B4-BE49-F238E27FC236}">
                    <a16:creationId xmlns:a16="http://schemas.microsoft.com/office/drawing/2014/main" id="{B1223A11-7B05-48E4-8726-5C8CF990415C}"/>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2" name="Rectangle 83">
                <a:extLst>
                  <a:ext uri="{FF2B5EF4-FFF2-40B4-BE49-F238E27FC236}">
                    <a16:creationId xmlns:a16="http://schemas.microsoft.com/office/drawing/2014/main" id="{417121D6-AB51-4E3D-A1E0-7AC3DFA4F694}"/>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3" name="Rectangle 84">
                <a:extLst>
                  <a:ext uri="{FF2B5EF4-FFF2-40B4-BE49-F238E27FC236}">
                    <a16:creationId xmlns:a16="http://schemas.microsoft.com/office/drawing/2014/main" id="{51B5A72F-8E0D-48EF-9A6D-9532BF9FEF16}"/>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4" name="Rectangle 85">
                <a:extLst>
                  <a:ext uri="{FF2B5EF4-FFF2-40B4-BE49-F238E27FC236}">
                    <a16:creationId xmlns:a16="http://schemas.microsoft.com/office/drawing/2014/main" id="{91849BD3-C3DB-4906-98C4-F78B7DCCD20F}"/>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5" name="Rectangle 86">
                <a:extLst>
                  <a:ext uri="{FF2B5EF4-FFF2-40B4-BE49-F238E27FC236}">
                    <a16:creationId xmlns:a16="http://schemas.microsoft.com/office/drawing/2014/main" id="{AB15F817-0F4D-4DB1-947A-D8C0F7E9560A}"/>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6" name="Rectangle 87">
                <a:extLst>
                  <a:ext uri="{FF2B5EF4-FFF2-40B4-BE49-F238E27FC236}">
                    <a16:creationId xmlns:a16="http://schemas.microsoft.com/office/drawing/2014/main" id="{349DF5DA-FD95-41D8-A505-685A75FE7EC0}"/>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7" name="Rectangle 88">
                <a:extLst>
                  <a:ext uri="{FF2B5EF4-FFF2-40B4-BE49-F238E27FC236}">
                    <a16:creationId xmlns:a16="http://schemas.microsoft.com/office/drawing/2014/main" id="{E066B09B-32BD-44F6-8ED5-81CA05990815}"/>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8" name="Rectangle 89">
                <a:extLst>
                  <a:ext uri="{FF2B5EF4-FFF2-40B4-BE49-F238E27FC236}">
                    <a16:creationId xmlns:a16="http://schemas.microsoft.com/office/drawing/2014/main" id="{033C5253-0A35-44BE-8E3A-B13EBBD9B1C8}"/>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79" name="Rectangle 90">
                <a:extLst>
                  <a:ext uri="{FF2B5EF4-FFF2-40B4-BE49-F238E27FC236}">
                    <a16:creationId xmlns:a16="http://schemas.microsoft.com/office/drawing/2014/main" id="{1E64A559-5D72-4BEC-9B65-2EFA990EEA16}"/>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0" name="Rectangle 91">
                <a:extLst>
                  <a:ext uri="{FF2B5EF4-FFF2-40B4-BE49-F238E27FC236}">
                    <a16:creationId xmlns:a16="http://schemas.microsoft.com/office/drawing/2014/main" id="{E184C755-145E-4768-AD89-7B6123423A68}"/>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1" name="Rectangle 92">
                <a:extLst>
                  <a:ext uri="{FF2B5EF4-FFF2-40B4-BE49-F238E27FC236}">
                    <a16:creationId xmlns:a16="http://schemas.microsoft.com/office/drawing/2014/main" id="{FEA6A4DA-1AD9-4488-AA64-B58FF7842ED6}"/>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2" name="Rectangle 93">
                <a:extLst>
                  <a:ext uri="{FF2B5EF4-FFF2-40B4-BE49-F238E27FC236}">
                    <a16:creationId xmlns:a16="http://schemas.microsoft.com/office/drawing/2014/main" id="{B0543100-C4FB-4BDF-AAB2-033C2C50DFB9}"/>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3" name="Rectangle 94">
                <a:extLst>
                  <a:ext uri="{FF2B5EF4-FFF2-40B4-BE49-F238E27FC236}">
                    <a16:creationId xmlns:a16="http://schemas.microsoft.com/office/drawing/2014/main" id="{FF966A22-8EF2-469C-B5B6-26945E8D6848}"/>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4" name="Rectangle 95">
                <a:extLst>
                  <a:ext uri="{FF2B5EF4-FFF2-40B4-BE49-F238E27FC236}">
                    <a16:creationId xmlns:a16="http://schemas.microsoft.com/office/drawing/2014/main" id="{EB05EC27-7CE4-4EA5-98BF-E4F2242036A5}"/>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5" name="Rectangle 96">
                <a:extLst>
                  <a:ext uri="{FF2B5EF4-FFF2-40B4-BE49-F238E27FC236}">
                    <a16:creationId xmlns:a16="http://schemas.microsoft.com/office/drawing/2014/main" id="{1A9B662E-9031-4604-BBA3-09B198970777}"/>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6" name="Rectangle 97">
                <a:extLst>
                  <a:ext uri="{FF2B5EF4-FFF2-40B4-BE49-F238E27FC236}">
                    <a16:creationId xmlns:a16="http://schemas.microsoft.com/office/drawing/2014/main" id="{9373CBAE-92D1-4892-970D-47A8B5617928}"/>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7" name="Rectangle 98">
                <a:extLst>
                  <a:ext uri="{FF2B5EF4-FFF2-40B4-BE49-F238E27FC236}">
                    <a16:creationId xmlns:a16="http://schemas.microsoft.com/office/drawing/2014/main" id="{800968FD-1473-4180-B26B-F2D854F97BDD}"/>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8" name="Rectangle 99">
                <a:extLst>
                  <a:ext uri="{FF2B5EF4-FFF2-40B4-BE49-F238E27FC236}">
                    <a16:creationId xmlns:a16="http://schemas.microsoft.com/office/drawing/2014/main" id="{6E1F19C5-B6CE-41E1-B954-1292E2CCFA6B}"/>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89" name="Rectangle 100">
                <a:extLst>
                  <a:ext uri="{FF2B5EF4-FFF2-40B4-BE49-F238E27FC236}">
                    <a16:creationId xmlns:a16="http://schemas.microsoft.com/office/drawing/2014/main" id="{6B1DEE0E-0EE6-4C71-B2AF-3969B511D8D6}"/>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0" name="Rectangle 101">
                <a:extLst>
                  <a:ext uri="{FF2B5EF4-FFF2-40B4-BE49-F238E27FC236}">
                    <a16:creationId xmlns:a16="http://schemas.microsoft.com/office/drawing/2014/main" id="{8E62FAAC-F335-4B9F-BA86-9AEEDE45B92B}"/>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1" name="Rectangle 102">
                <a:extLst>
                  <a:ext uri="{FF2B5EF4-FFF2-40B4-BE49-F238E27FC236}">
                    <a16:creationId xmlns:a16="http://schemas.microsoft.com/office/drawing/2014/main" id="{0982B125-BB16-4AFF-ADF0-585F1C0643C1}"/>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2" name="Rectangle 103">
                <a:extLst>
                  <a:ext uri="{FF2B5EF4-FFF2-40B4-BE49-F238E27FC236}">
                    <a16:creationId xmlns:a16="http://schemas.microsoft.com/office/drawing/2014/main" id="{0D90DFB7-005E-4270-8B00-E965B0965683}"/>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3" name="Rectangle 104">
                <a:extLst>
                  <a:ext uri="{FF2B5EF4-FFF2-40B4-BE49-F238E27FC236}">
                    <a16:creationId xmlns:a16="http://schemas.microsoft.com/office/drawing/2014/main" id="{AE9CC168-D090-47DA-B900-49CABD6B6578}"/>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4" name="Rectangle 105">
                <a:extLst>
                  <a:ext uri="{FF2B5EF4-FFF2-40B4-BE49-F238E27FC236}">
                    <a16:creationId xmlns:a16="http://schemas.microsoft.com/office/drawing/2014/main" id="{AFB85AA3-E3A8-4035-B0A5-0DDDD518C288}"/>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5" name="Rectangle 106">
                <a:extLst>
                  <a:ext uri="{FF2B5EF4-FFF2-40B4-BE49-F238E27FC236}">
                    <a16:creationId xmlns:a16="http://schemas.microsoft.com/office/drawing/2014/main" id="{380E7D8E-751D-42F0-BDDC-7552ED053C6A}"/>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6" name="Rectangle 107">
                <a:extLst>
                  <a:ext uri="{FF2B5EF4-FFF2-40B4-BE49-F238E27FC236}">
                    <a16:creationId xmlns:a16="http://schemas.microsoft.com/office/drawing/2014/main" id="{AF2267F8-0D75-4CD4-84F1-04A981C50469}"/>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7" name="Rectangle 108">
                <a:extLst>
                  <a:ext uri="{FF2B5EF4-FFF2-40B4-BE49-F238E27FC236}">
                    <a16:creationId xmlns:a16="http://schemas.microsoft.com/office/drawing/2014/main" id="{B5CEDEEF-4C74-4A32-A01F-EE18E2A88A9F}"/>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8" name="Rectangle 109">
                <a:extLst>
                  <a:ext uri="{FF2B5EF4-FFF2-40B4-BE49-F238E27FC236}">
                    <a16:creationId xmlns:a16="http://schemas.microsoft.com/office/drawing/2014/main" id="{F57DE29D-BA1B-4C80-8555-B70E908CD304}"/>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99" name="Rectangle 110">
                <a:extLst>
                  <a:ext uri="{FF2B5EF4-FFF2-40B4-BE49-F238E27FC236}">
                    <a16:creationId xmlns:a16="http://schemas.microsoft.com/office/drawing/2014/main" id="{CD1E1C75-FF5A-442A-9FE8-38FF8F44F6A5}"/>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0" name="Rectangle 111">
                <a:extLst>
                  <a:ext uri="{FF2B5EF4-FFF2-40B4-BE49-F238E27FC236}">
                    <a16:creationId xmlns:a16="http://schemas.microsoft.com/office/drawing/2014/main" id="{0EC4C4A3-9F2B-4662-B58F-8FD36DCB73D1}"/>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1" name="Rectangle 112">
                <a:extLst>
                  <a:ext uri="{FF2B5EF4-FFF2-40B4-BE49-F238E27FC236}">
                    <a16:creationId xmlns:a16="http://schemas.microsoft.com/office/drawing/2014/main" id="{B25B9B01-95F2-4C7D-9F12-4272812F9A9A}"/>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2" name="Rectangle 113">
                <a:extLst>
                  <a:ext uri="{FF2B5EF4-FFF2-40B4-BE49-F238E27FC236}">
                    <a16:creationId xmlns:a16="http://schemas.microsoft.com/office/drawing/2014/main" id="{FD50D5F5-4592-4085-B3C9-879F6EF616DE}"/>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3" name="Rectangle 114">
                <a:extLst>
                  <a:ext uri="{FF2B5EF4-FFF2-40B4-BE49-F238E27FC236}">
                    <a16:creationId xmlns:a16="http://schemas.microsoft.com/office/drawing/2014/main" id="{E7E46184-941A-4C90-BA11-FA89024D172B}"/>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 name="Rectangle 115">
                <a:extLst>
                  <a:ext uri="{FF2B5EF4-FFF2-40B4-BE49-F238E27FC236}">
                    <a16:creationId xmlns:a16="http://schemas.microsoft.com/office/drawing/2014/main" id="{7BAC0B64-93BA-4E25-86D4-313C8035DBC3}"/>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 name="Rectangle 116">
                <a:extLst>
                  <a:ext uri="{FF2B5EF4-FFF2-40B4-BE49-F238E27FC236}">
                    <a16:creationId xmlns:a16="http://schemas.microsoft.com/office/drawing/2014/main" id="{05703737-E0A5-431A-91AD-0182AB8B9D3F}"/>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 name="Rectangle 117">
                <a:extLst>
                  <a:ext uri="{FF2B5EF4-FFF2-40B4-BE49-F238E27FC236}">
                    <a16:creationId xmlns:a16="http://schemas.microsoft.com/office/drawing/2014/main" id="{0E65DA75-1741-4064-8867-11983F19A828}"/>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 name="Rectangle 118">
                <a:extLst>
                  <a:ext uri="{FF2B5EF4-FFF2-40B4-BE49-F238E27FC236}">
                    <a16:creationId xmlns:a16="http://schemas.microsoft.com/office/drawing/2014/main" id="{90725B02-4D9F-4DB0-B5FA-11BC1F71E5BE}"/>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 name="Rectangle 119">
                <a:extLst>
                  <a:ext uri="{FF2B5EF4-FFF2-40B4-BE49-F238E27FC236}">
                    <a16:creationId xmlns:a16="http://schemas.microsoft.com/office/drawing/2014/main" id="{5AFE1A6F-FE44-4573-84A2-9C65BB1BCCE4}"/>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 name="Rectangle 120">
                <a:extLst>
                  <a:ext uri="{FF2B5EF4-FFF2-40B4-BE49-F238E27FC236}">
                    <a16:creationId xmlns:a16="http://schemas.microsoft.com/office/drawing/2014/main" id="{ACA465D3-8912-41AC-9CBB-74A25C4356AB}"/>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 name="Rectangle 121">
                <a:extLst>
                  <a:ext uri="{FF2B5EF4-FFF2-40B4-BE49-F238E27FC236}">
                    <a16:creationId xmlns:a16="http://schemas.microsoft.com/office/drawing/2014/main" id="{9F726045-0BC2-474D-AEE2-C15371D42B8D}"/>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 name="Rectangle 122">
                <a:extLst>
                  <a:ext uri="{FF2B5EF4-FFF2-40B4-BE49-F238E27FC236}">
                    <a16:creationId xmlns:a16="http://schemas.microsoft.com/office/drawing/2014/main" id="{064BA0E5-1A5D-4CB3-A9F4-9BD9908216D7}"/>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 name="Rectangle 123">
                <a:extLst>
                  <a:ext uri="{FF2B5EF4-FFF2-40B4-BE49-F238E27FC236}">
                    <a16:creationId xmlns:a16="http://schemas.microsoft.com/office/drawing/2014/main" id="{3EDF40B7-37D6-419E-A387-C778EA69ECC5}"/>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 name="Rectangle 124">
                <a:extLst>
                  <a:ext uri="{FF2B5EF4-FFF2-40B4-BE49-F238E27FC236}">
                    <a16:creationId xmlns:a16="http://schemas.microsoft.com/office/drawing/2014/main" id="{3ABAE4EE-2A9A-4C5F-B8AE-319A14CD0C4A}"/>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 name="Rectangle 125">
                <a:extLst>
                  <a:ext uri="{FF2B5EF4-FFF2-40B4-BE49-F238E27FC236}">
                    <a16:creationId xmlns:a16="http://schemas.microsoft.com/office/drawing/2014/main" id="{C49CF088-BFA2-4AC6-AFF3-E1CF93B0814D}"/>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5" name="Rectangle 126">
                <a:extLst>
                  <a:ext uri="{FF2B5EF4-FFF2-40B4-BE49-F238E27FC236}">
                    <a16:creationId xmlns:a16="http://schemas.microsoft.com/office/drawing/2014/main" id="{DAB253D2-8B79-4855-8A17-3A6F3DA62E49}"/>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6" name="Rectangle 127">
                <a:extLst>
                  <a:ext uri="{FF2B5EF4-FFF2-40B4-BE49-F238E27FC236}">
                    <a16:creationId xmlns:a16="http://schemas.microsoft.com/office/drawing/2014/main" id="{E3FF9A11-AB71-4573-81C0-1F4D8C83EDE8}"/>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7" name="Rectangle 128">
                <a:extLst>
                  <a:ext uri="{FF2B5EF4-FFF2-40B4-BE49-F238E27FC236}">
                    <a16:creationId xmlns:a16="http://schemas.microsoft.com/office/drawing/2014/main" id="{C3CB8C9D-E50F-4AFD-A54F-7B28F306BC12}"/>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8" name="Rectangle 129">
                <a:extLst>
                  <a:ext uri="{FF2B5EF4-FFF2-40B4-BE49-F238E27FC236}">
                    <a16:creationId xmlns:a16="http://schemas.microsoft.com/office/drawing/2014/main" id="{E6666B9C-75A9-49E6-B603-E06EF2F0007D}"/>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9" name="Rectangle 130">
                <a:extLst>
                  <a:ext uri="{FF2B5EF4-FFF2-40B4-BE49-F238E27FC236}">
                    <a16:creationId xmlns:a16="http://schemas.microsoft.com/office/drawing/2014/main" id="{2D2B3288-8794-45BF-989C-0570E8DC266A}"/>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0" name="Rectangle 131">
                <a:extLst>
                  <a:ext uri="{FF2B5EF4-FFF2-40B4-BE49-F238E27FC236}">
                    <a16:creationId xmlns:a16="http://schemas.microsoft.com/office/drawing/2014/main" id="{F79ABB5F-777B-497B-9ED7-6899987E5A1B}"/>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1" name="Rectangle 132">
                <a:extLst>
                  <a:ext uri="{FF2B5EF4-FFF2-40B4-BE49-F238E27FC236}">
                    <a16:creationId xmlns:a16="http://schemas.microsoft.com/office/drawing/2014/main" id="{FFAB421C-6FD3-4B90-A8D9-F95FBACAF138}"/>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2" name="Rectangle 133">
                <a:extLst>
                  <a:ext uri="{FF2B5EF4-FFF2-40B4-BE49-F238E27FC236}">
                    <a16:creationId xmlns:a16="http://schemas.microsoft.com/office/drawing/2014/main" id="{41A4502B-4155-40C1-BD35-CBC4DA5FC665}"/>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3" name="Rectangle 134">
                <a:extLst>
                  <a:ext uri="{FF2B5EF4-FFF2-40B4-BE49-F238E27FC236}">
                    <a16:creationId xmlns:a16="http://schemas.microsoft.com/office/drawing/2014/main" id="{D4CE2376-8D1F-46A3-9C4F-9CF87D0E31EB}"/>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4" name="Rectangle 135">
                <a:extLst>
                  <a:ext uri="{FF2B5EF4-FFF2-40B4-BE49-F238E27FC236}">
                    <a16:creationId xmlns:a16="http://schemas.microsoft.com/office/drawing/2014/main" id="{A7047E4D-2694-4B5F-801B-F2921012FAB0}"/>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5" name="Rectangle 136">
                <a:extLst>
                  <a:ext uri="{FF2B5EF4-FFF2-40B4-BE49-F238E27FC236}">
                    <a16:creationId xmlns:a16="http://schemas.microsoft.com/office/drawing/2014/main" id="{EAD2A219-8D78-4D68-A59F-18EFAC1C732D}"/>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6" name="Rectangle 137">
                <a:extLst>
                  <a:ext uri="{FF2B5EF4-FFF2-40B4-BE49-F238E27FC236}">
                    <a16:creationId xmlns:a16="http://schemas.microsoft.com/office/drawing/2014/main" id="{9C39267C-963E-43A5-9960-1EF7CF84B386}"/>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27" name="Freeform 138">
                <a:extLst>
                  <a:ext uri="{FF2B5EF4-FFF2-40B4-BE49-F238E27FC236}">
                    <a16:creationId xmlns:a16="http://schemas.microsoft.com/office/drawing/2014/main" id="{6E9F33E7-2B1F-4ECF-91D0-4DBD830BE96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8" name="Freeform 139">
                <a:extLst>
                  <a:ext uri="{FF2B5EF4-FFF2-40B4-BE49-F238E27FC236}">
                    <a16:creationId xmlns:a16="http://schemas.microsoft.com/office/drawing/2014/main" id="{6D0A3872-E9EB-42BB-B6D2-E7A2AD62D79B}"/>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9" name="Freeform 140">
                <a:extLst>
                  <a:ext uri="{FF2B5EF4-FFF2-40B4-BE49-F238E27FC236}">
                    <a16:creationId xmlns:a16="http://schemas.microsoft.com/office/drawing/2014/main" id="{26B5EA8F-D7D6-4403-A177-7B00440D8E2C}"/>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0" name="Freeform 141">
                <a:extLst>
                  <a:ext uri="{FF2B5EF4-FFF2-40B4-BE49-F238E27FC236}">
                    <a16:creationId xmlns:a16="http://schemas.microsoft.com/office/drawing/2014/main" id="{9F400652-B29F-4F1E-834F-D5444776C66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1" name="Freeform 142">
                <a:extLst>
                  <a:ext uri="{FF2B5EF4-FFF2-40B4-BE49-F238E27FC236}">
                    <a16:creationId xmlns:a16="http://schemas.microsoft.com/office/drawing/2014/main" id="{3F85F0C0-8D53-4D22-85B2-E95F626092ED}"/>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2" name="Freeform 143">
                <a:extLst>
                  <a:ext uri="{FF2B5EF4-FFF2-40B4-BE49-F238E27FC236}">
                    <a16:creationId xmlns:a16="http://schemas.microsoft.com/office/drawing/2014/main" id="{B8502C1E-703C-4C21-AB5B-F3F48328959C}"/>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3" name="Freeform 144">
                <a:extLst>
                  <a:ext uri="{FF2B5EF4-FFF2-40B4-BE49-F238E27FC236}">
                    <a16:creationId xmlns:a16="http://schemas.microsoft.com/office/drawing/2014/main" id="{7D1D77C0-ECD3-4D6D-A7C4-9D389153E2A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4" name="Freeform 145">
                <a:extLst>
                  <a:ext uri="{FF2B5EF4-FFF2-40B4-BE49-F238E27FC236}">
                    <a16:creationId xmlns:a16="http://schemas.microsoft.com/office/drawing/2014/main" id="{A742181E-3493-4EB5-AFAE-4CE97C1FC7A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5" name="Freeform 146">
                <a:extLst>
                  <a:ext uri="{FF2B5EF4-FFF2-40B4-BE49-F238E27FC236}">
                    <a16:creationId xmlns:a16="http://schemas.microsoft.com/office/drawing/2014/main" id="{4C040B34-20CA-4762-A472-4C088CF10B2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6" name="Rectangle 147">
                <a:extLst>
                  <a:ext uri="{FF2B5EF4-FFF2-40B4-BE49-F238E27FC236}">
                    <a16:creationId xmlns:a16="http://schemas.microsoft.com/office/drawing/2014/main" id="{42748345-9416-4F49-A405-6AEA45AAFD36}"/>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37" name="Rectangle 148">
                <a:extLst>
                  <a:ext uri="{FF2B5EF4-FFF2-40B4-BE49-F238E27FC236}">
                    <a16:creationId xmlns:a16="http://schemas.microsoft.com/office/drawing/2014/main" id="{C2E169B3-B2E7-43D6-B6B5-323B7A6DE814}"/>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38" name="Freeform 149">
                <a:extLst>
                  <a:ext uri="{FF2B5EF4-FFF2-40B4-BE49-F238E27FC236}">
                    <a16:creationId xmlns:a16="http://schemas.microsoft.com/office/drawing/2014/main" id="{12DCB2C3-0D26-469E-85D8-CAFEAD08200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9" name="Freeform 150">
                <a:extLst>
                  <a:ext uri="{FF2B5EF4-FFF2-40B4-BE49-F238E27FC236}">
                    <a16:creationId xmlns:a16="http://schemas.microsoft.com/office/drawing/2014/main" id="{D7723A73-3B07-44E8-A78F-20DA4DB13815}"/>
                  </a:ext>
                </a:extLst>
              </p:cNvPr>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0" name="Freeform 151">
                <a:extLst>
                  <a:ext uri="{FF2B5EF4-FFF2-40B4-BE49-F238E27FC236}">
                    <a16:creationId xmlns:a16="http://schemas.microsoft.com/office/drawing/2014/main" id="{BF783168-690A-4121-858D-762B7FE2CC99}"/>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latin typeface="Tahoma" charset="0"/>
                  <a:cs typeface="Arial" charset="0"/>
                </a:endParaRPr>
              </a:p>
            </p:txBody>
          </p:sp>
          <p:sp>
            <p:nvSpPr>
              <p:cNvPr id="141" name="Oval 152">
                <a:extLst>
                  <a:ext uri="{FF2B5EF4-FFF2-40B4-BE49-F238E27FC236}">
                    <a16:creationId xmlns:a16="http://schemas.microsoft.com/office/drawing/2014/main" id="{B8C791CD-537D-4227-9275-B98708C67B0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latin typeface="Tahoma" charset="0"/>
                  <a:cs typeface="Arial" charset="0"/>
                </a:endParaRPr>
              </a:p>
            </p:txBody>
          </p:sp>
        </p:grpSp>
      </p:grpSp>
      <p:sp>
        <p:nvSpPr>
          <p:cNvPr id="23055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IN"/>
              <a:t>Click to edit Master title style</a:t>
            </a:r>
          </a:p>
        </p:txBody>
      </p:sp>
      <p:sp>
        <p:nvSpPr>
          <p:cNvPr id="23055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IN"/>
              <a:t>Click to edit Master subtitle style</a:t>
            </a:r>
          </a:p>
        </p:txBody>
      </p:sp>
      <p:sp>
        <p:nvSpPr>
          <p:cNvPr id="155" name="Rectangle 155">
            <a:extLst>
              <a:ext uri="{FF2B5EF4-FFF2-40B4-BE49-F238E27FC236}">
                <a16:creationId xmlns:a16="http://schemas.microsoft.com/office/drawing/2014/main" id="{CCCF94B6-0CC5-4D64-BF9F-678EA18F63A0}"/>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IN"/>
          </a:p>
        </p:txBody>
      </p:sp>
      <p:sp>
        <p:nvSpPr>
          <p:cNvPr id="156" name="Rectangle 156">
            <a:extLst>
              <a:ext uri="{FF2B5EF4-FFF2-40B4-BE49-F238E27FC236}">
                <a16:creationId xmlns:a16="http://schemas.microsoft.com/office/drawing/2014/main" id="{C7DB9FD0-E663-40BD-A14B-B4A501FCD1B7}"/>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IN"/>
          </a:p>
        </p:txBody>
      </p:sp>
      <p:sp>
        <p:nvSpPr>
          <p:cNvPr id="157" name="Rectangle 157">
            <a:extLst>
              <a:ext uri="{FF2B5EF4-FFF2-40B4-BE49-F238E27FC236}">
                <a16:creationId xmlns:a16="http://schemas.microsoft.com/office/drawing/2014/main" id="{9C846503-C151-44D8-9049-756C54EAB5E6}"/>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88066E74-E394-4CC9-B8F6-3BC567A5FB71}" type="slidenum">
              <a:rPr lang="en-IN" altLang="en-US"/>
              <a:pPr>
                <a:defRPr/>
              </a:pPr>
              <a:t>‹#›</a:t>
            </a:fld>
            <a:endParaRPr lang="en-IN" altLang="en-US"/>
          </a:p>
        </p:txBody>
      </p:sp>
    </p:spTree>
    <p:extLst>
      <p:ext uri="{BB962C8B-B14F-4D97-AF65-F5344CB8AC3E}">
        <p14:creationId xmlns:p14="http://schemas.microsoft.com/office/powerpoint/2010/main" val="290795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9F81191-4C2D-429E-B5D2-A895CCBE4DEC}"/>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155">
            <a:extLst>
              <a:ext uri="{FF2B5EF4-FFF2-40B4-BE49-F238E27FC236}">
                <a16:creationId xmlns:a16="http://schemas.microsoft.com/office/drawing/2014/main" id="{C47D972C-4ABD-4858-A3FB-5E06957644BC}"/>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156">
            <a:extLst>
              <a:ext uri="{FF2B5EF4-FFF2-40B4-BE49-F238E27FC236}">
                <a16:creationId xmlns:a16="http://schemas.microsoft.com/office/drawing/2014/main" id="{248B2E24-260B-431C-9477-D7445C8E2BAD}"/>
              </a:ext>
            </a:extLst>
          </p:cNvPr>
          <p:cNvSpPr>
            <a:spLocks noGrp="1" noChangeArrowheads="1"/>
          </p:cNvSpPr>
          <p:nvPr>
            <p:ph type="sldNum" sz="quarter" idx="12"/>
          </p:nvPr>
        </p:nvSpPr>
        <p:spPr/>
        <p:txBody>
          <a:bodyPr/>
          <a:lstStyle>
            <a:lvl1pPr>
              <a:defRPr/>
            </a:lvl1pPr>
          </a:lstStyle>
          <a:p>
            <a:pPr>
              <a:defRPr/>
            </a:pPr>
            <a:fld id="{F23F33B0-8F19-40B8-A5DD-28F814349813}" type="slidenum">
              <a:rPr lang="en-IN" altLang="en-US"/>
              <a:pPr>
                <a:defRPr/>
              </a:pPr>
              <a:t>‹#›</a:t>
            </a:fld>
            <a:endParaRPr lang="en-IN" altLang="en-US"/>
          </a:p>
        </p:txBody>
      </p:sp>
    </p:spTree>
    <p:extLst>
      <p:ext uri="{BB962C8B-B14F-4D97-AF65-F5344CB8AC3E}">
        <p14:creationId xmlns:p14="http://schemas.microsoft.com/office/powerpoint/2010/main" val="426348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0775212F-E342-4D84-BEC0-24519CD53B7E}"/>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155">
            <a:extLst>
              <a:ext uri="{FF2B5EF4-FFF2-40B4-BE49-F238E27FC236}">
                <a16:creationId xmlns:a16="http://schemas.microsoft.com/office/drawing/2014/main" id="{D68822FA-8A4C-4D54-8D87-4E5A384C04D4}"/>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156">
            <a:extLst>
              <a:ext uri="{FF2B5EF4-FFF2-40B4-BE49-F238E27FC236}">
                <a16:creationId xmlns:a16="http://schemas.microsoft.com/office/drawing/2014/main" id="{05203262-D187-4B24-BDD0-3CA6625E5734}"/>
              </a:ext>
            </a:extLst>
          </p:cNvPr>
          <p:cNvSpPr>
            <a:spLocks noGrp="1" noChangeArrowheads="1"/>
          </p:cNvSpPr>
          <p:nvPr>
            <p:ph type="sldNum" sz="quarter" idx="12"/>
          </p:nvPr>
        </p:nvSpPr>
        <p:spPr/>
        <p:txBody>
          <a:bodyPr/>
          <a:lstStyle>
            <a:lvl1pPr>
              <a:defRPr/>
            </a:lvl1pPr>
          </a:lstStyle>
          <a:p>
            <a:pPr>
              <a:defRPr/>
            </a:pPr>
            <a:fld id="{FC6A4C78-FEE1-4E58-A922-3D0321088A2E}" type="slidenum">
              <a:rPr lang="en-IN" altLang="en-US"/>
              <a:pPr>
                <a:defRPr/>
              </a:pPr>
              <a:t>‹#›</a:t>
            </a:fld>
            <a:endParaRPr lang="en-IN" altLang="en-US"/>
          </a:p>
        </p:txBody>
      </p:sp>
    </p:spTree>
    <p:extLst>
      <p:ext uri="{BB962C8B-B14F-4D97-AF65-F5344CB8AC3E}">
        <p14:creationId xmlns:p14="http://schemas.microsoft.com/office/powerpoint/2010/main" val="2209082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E6E51254-5233-4ABE-97BC-80E62564234A}"/>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155">
            <a:extLst>
              <a:ext uri="{FF2B5EF4-FFF2-40B4-BE49-F238E27FC236}">
                <a16:creationId xmlns:a16="http://schemas.microsoft.com/office/drawing/2014/main" id="{41234406-C41D-48F1-9F14-85F2EA680EEB}"/>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156">
            <a:extLst>
              <a:ext uri="{FF2B5EF4-FFF2-40B4-BE49-F238E27FC236}">
                <a16:creationId xmlns:a16="http://schemas.microsoft.com/office/drawing/2014/main" id="{AA6C65E1-A826-4BC4-A8B7-50E81EA8DF80}"/>
              </a:ext>
            </a:extLst>
          </p:cNvPr>
          <p:cNvSpPr>
            <a:spLocks noGrp="1" noChangeArrowheads="1"/>
          </p:cNvSpPr>
          <p:nvPr>
            <p:ph type="sldNum" sz="quarter" idx="12"/>
          </p:nvPr>
        </p:nvSpPr>
        <p:spPr/>
        <p:txBody>
          <a:bodyPr/>
          <a:lstStyle>
            <a:lvl1pPr>
              <a:defRPr/>
            </a:lvl1pPr>
          </a:lstStyle>
          <a:p>
            <a:pPr>
              <a:defRPr/>
            </a:pPr>
            <a:fld id="{6531F6D4-86CB-441F-8E77-FCAA94F1491F}" type="slidenum">
              <a:rPr lang="en-IN" altLang="en-US"/>
              <a:pPr>
                <a:defRPr/>
              </a:pPr>
              <a:t>‹#›</a:t>
            </a:fld>
            <a:endParaRPr lang="en-IN" altLang="en-US"/>
          </a:p>
        </p:txBody>
      </p:sp>
    </p:spTree>
    <p:extLst>
      <p:ext uri="{BB962C8B-B14F-4D97-AF65-F5344CB8AC3E}">
        <p14:creationId xmlns:p14="http://schemas.microsoft.com/office/powerpoint/2010/main" val="252142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1CE12DBB-17E9-46FD-8DAA-764D9C37A9A8}"/>
              </a:ext>
            </a:extLst>
          </p:cNvPr>
          <p:cNvSpPr>
            <a:spLocks noGrp="1" noChangeArrowheads="1"/>
          </p:cNvSpPr>
          <p:nvPr>
            <p:ph type="dt" sz="half" idx="10"/>
          </p:nvPr>
        </p:nvSpPr>
        <p:spPr/>
        <p:txBody>
          <a:bodyPr/>
          <a:lstStyle>
            <a:lvl1pPr>
              <a:defRPr/>
            </a:lvl1pPr>
          </a:lstStyle>
          <a:p>
            <a:pPr>
              <a:defRPr/>
            </a:pPr>
            <a:endParaRPr lang="en-IN"/>
          </a:p>
        </p:txBody>
      </p:sp>
      <p:sp>
        <p:nvSpPr>
          <p:cNvPr id="8" name="Rectangle 155">
            <a:extLst>
              <a:ext uri="{FF2B5EF4-FFF2-40B4-BE49-F238E27FC236}">
                <a16:creationId xmlns:a16="http://schemas.microsoft.com/office/drawing/2014/main" id="{A23264D2-3B0E-4F5A-A7E1-9C6397ACCBFF}"/>
              </a:ext>
            </a:extLst>
          </p:cNvPr>
          <p:cNvSpPr>
            <a:spLocks noGrp="1" noChangeArrowheads="1"/>
          </p:cNvSpPr>
          <p:nvPr>
            <p:ph type="ftr" sz="quarter" idx="11"/>
          </p:nvPr>
        </p:nvSpPr>
        <p:spPr/>
        <p:txBody>
          <a:bodyPr/>
          <a:lstStyle>
            <a:lvl1pPr>
              <a:defRPr/>
            </a:lvl1pPr>
          </a:lstStyle>
          <a:p>
            <a:pPr>
              <a:defRPr/>
            </a:pPr>
            <a:endParaRPr lang="en-IN"/>
          </a:p>
        </p:txBody>
      </p:sp>
      <p:sp>
        <p:nvSpPr>
          <p:cNvPr id="9" name="Rectangle 156">
            <a:extLst>
              <a:ext uri="{FF2B5EF4-FFF2-40B4-BE49-F238E27FC236}">
                <a16:creationId xmlns:a16="http://schemas.microsoft.com/office/drawing/2014/main" id="{D45E4F92-171E-474F-86FD-593D1FF1514B}"/>
              </a:ext>
            </a:extLst>
          </p:cNvPr>
          <p:cNvSpPr>
            <a:spLocks noGrp="1" noChangeArrowheads="1"/>
          </p:cNvSpPr>
          <p:nvPr>
            <p:ph type="sldNum" sz="quarter" idx="12"/>
          </p:nvPr>
        </p:nvSpPr>
        <p:spPr/>
        <p:txBody>
          <a:bodyPr/>
          <a:lstStyle>
            <a:lvl1pPr>
              <a:defRPr/>
            </a:lvl1pPr>
          </a:lstStyle>
          <a:p>
            <a:pPr>
              <a:defRPr/>
            </a:pPr>
            <a:fld id="{E59DC024-94E6-433A-8FDE-BCD453DF68A9}" type="slidenum">
              <a:rPr lang="en-IN" altLang="en-US"/>
              <a:pPr>
                <a:defRPr/>
              </a:pPr>
              <a:t>‹#›</a:t>
            </a:fld>
            <a:endParaRPr lang="en-IN" altLang="en-US"/>
          </a:p>
        </p:txBody>
      </p:sp>
    </p:spTree>
    <p:extLst>
      <p:ext uri="{BB962C8B-B14F-4D97-AF65-F5344CB8AC3E}">
        <p14:creationId xmlns:p14="http://schemas.microsoft.com/office/powerpoint/2010/main" val="39446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0AD39C37-48FC-4BDE-95AF-3B8B660564A8}"/>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155">
            <a:extLst>
              <a:ext uri="{FF2B5EF4-FFF2-40B4-BE49-F238E27FC236}">
                <a16:creationId xmlns:a16="http://schemas.microsoft.com/office/drawing/2014/main" id="{1CC10D45-CC22-4B9A-ABD0-77957843EBC7}"/>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156">
            <a:extLst>
              <a:ext uri="{FF2B5EF4-FFF2-40B4-BE49-F238E27FC236}">
                <a16:creationId xmlns:a16="http://schemas.microsoft.com/office/drawing/2014/main" id="{70D52862-2491-4C4B-9FCD-F5AA1C71F5BD}"/>
              </a:ext>
            </a:extLst>
          </p:cNvPr>
          <p:cNvSpPr>
            <a:spLocks noGrp="1" noChangeArrowheads="1"/>
          </p:cNvSpPr>
          <p:nvPr>
            <p:ph type="sldNum" sz="quarter" idx="12"/>
          </p:nvPr>
        </p:nvSpPr>
        <p:spPr/>
        <p:txBody>
          <a:bodyPr/>
          <a:lstStyle>
            <a:lvl1pPr>
              <a:defRPr/>
            </a:lvl1pPr>
          </a:lstStyle>
          <a:p>
            <a:pPr>
              <a:defRPr/>
            </a:pPr>
            <a:fld id="{163DACD6-FC49-449B-BE46-C60C3D41A41A}" type="slidenum">
              <a:rPr lang="en-IN" altLang="en-US"/>
              <a:pPr>
                <a:defRPr/>
              </a:pPr>
              <a:t>‹#›</a:t>
            </a:fld>
            <a:endParaRPr lang="en-IN" altLang="en-US"/>
          </a:p>
        </p:txBody>
      </p:sp>
    </p:spTree>
    <p:extLst>
      <p:ext uri="{BB962C8B-B14F-4D97-AF65-F5344CB8AC3E}">
        <p14:creationId xmlns:p14="http://schemas.microsoft.com/office/powerpoint/2010/main" val="15497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ADC76D3E-8971-46A1-8693-E8FD753F30FD}"/>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155">
            <a:extLst>
              <a:ext uri="{FF2B5EF4-FFF2-40B4-BE49-F238E27FC236}">
                <a16:creationId xmlns:a16="http://schemas.microsoft.com/office/drawing/2014/main" id="{12580627-7231-467B-A7C9-D59765B372C2}"/>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156">
            <a:extLst>
              <a:ext uri="{FF2B5EF4-FFF2-40B4-BE49-F238E27FC236}">
                <a16:creationId xmlns:a16="http://schemas.microsoft.com/office/drawing/2014/main" id="{08339113-3ECB-490F-BA28-7F70A68ED184}"/>
              </a:ext>
            </a:extLst>
          </p:cNvPr>
          <p:cNvSpPr>
            <a:spLocks noGrp="1" noChangeArrowheads="1"/>
          </p:cNvSpPr>
          <p:nvPr>
            <p:ph type="sldNum" sz="quarter" idx="12"/>
          </p:nvPr>
        </p:nvSpPr>
        <p:spPr/>
        <p:txBody>
          <a:bodyPr/>
          <a:lstStyle>
            <a:lvl1pPr>
              <a:defRPr/>
            </a:lvl1pPr>
          </a:lstStyle>
          <a:p>
            <a:pPr>
              <a:defRPr/>
            </a:pPr>
            <a:fld id="{D03308D4-9FB6-4F05-BE04-356443051B35}" type="slidenum">
              <a:rPr lang="en-IN" altLang="en-US"/>
              <a:pPr>
                <a:defRPr/>
              </a:pPr>
              <a:t>‹#›</a:t>
            </a:fld>
            <a:endParaRPr lang="en-IN" altLang="en-US"/>
          </a:p>
        </p:txBody>
      </p:sp>
    </p:spTree>
    <p:extLst>
      <p:ext uri="{BB962C8B-B14F-4D97-AF65-F5344CB8AC3E}">
        <p14:creationId xmlns:p14="http://schemas.microsoft.com/office/powerpoint/2010/main" val="180328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A79A5F57-5DC0-4E7B-9D55-3D4285C21631}"/>
              </a:ext>
            </a:extLst>
          </p:cNvPr>
          <p:cNvSpPr>
            <a:spLocks noGrp="1" noChangeArrowheads="1"/>
          </p:cNvSpPr>
          <p:nvPr>
            <p:ph type="dt" sz="half" idx="10"/>
          </p:nvPr>
        </p:nvSpPr>
        <p:spPr/>
        <p:txBody>
          <a:bodyPr/>
          <a:lstStyle>
            <a:lvl1pPr>
              <a:defRPr/>
            </a:lvl1pPr>
          </a:lstStyle>
          <a:p>
            <a:pPr>
              <a:defRPr/>
            </a:pPr>
            <a:endParaRPr lang="en-IN"/>
          </a:p>
        </p:txBody>
      </p:sp>
      <p:sp>
        <p:nvSpPr>
          <p:cNvPr id="5" name="Rectangle 155">
            <a:extLst>
              <a:ext uri="{FF2B5EF4-FFF2-40B4-BE49-F238E27FC236}">
                <a16:creationId xmlns:a16="http://schemas.microsoft.com/office/drawing/2014/main" id="{0C6962A5-BFC4-40BB-AC8F-15E221760C29}"/>
              </a:ext>
            </a:extLst>
          </p:cNvPr>
          <p:cNvSpPr>
            <a:spLocks noGrp="1" noChangeArrowheads="1"/>
          </p:cNvSpPr>
          <p:nvPr>
            <p:ph type="ftr" sz="quarter" idx="11"/>
          </p:nvPr>
        </p:nvSpPr>
        <p:spPr/>
        <p:txBody>
          <a:bodyPr/>
          <a:lstStyle>
            <a:lvl1pPr>
              <a:defRPr/>
            </a:lvl1pPr>
          </a:lstStyle>
          <a:p>
            <a:pPr>
              <a:defRPr/>
            </a:pPr>
            <a:endParaRPr lang="en-IN"/>
          </a:p>
        </p:txBody>
      </p:sp>
      <p:sp>
        <p:nvSpPr>
          <p:cNvPr id="6" name="Rectangle 156">
            <a:extLst>
              <a:ext uri="{FF2B5EF4-FFF2-40B4-BE49-F238E27FC236}">
                <a16:creationId xmlns:a16="http://schemas.microsoft.com/office/drawing/2014/main" id="{2C3312FD-4F84-4F68-91C2-1926D38F29BF}"/>
              </a:ext>
            </a:extLst>
          </p:cNvPr>
          <p:cNvSpPr>
            <a:spLocks noGrp="1" noChangeArrowheads="1"/>
          </p:cNvSpPr>
          <p:nvPr>
            <p:ph type="sldNum" sz="quarter" idx="12"/>
          </p:nvPr>
        </p:nvSpPr>
        <p:spPr/>
        <p:txBody>
          <a:bodyPr/>
          <a:lstStyle>
            <a:lvl1pPr>
              <a:defRPr/>
            </a:lvl1pPr>
          </a:lstStyle>
          <a:p>
            <a:pPr>
              <a:defRPr/>
            </a:pPr>
            <a:fld id="{9D671870-C970-41B7-8D27-399EBE0663D7}" type="slidenum">
              <a:rPr lang="en-IN" altLang="en-US"/>
              <a:pPr>
                <a:defRPr/>
              </a:pPr>
              <a:t>‹#›</a:t>
            </a:fld>
            <a:endParaRPr lang="en-IN" altLang="en-US"/>
          </a:p>
        </p:txBody>
      </p:sp>
    </p:spTree>
    <p:extLst>
      <p:ext uri="{BB962C8B-B14F-4D97-AF65-F5344CB8AC3E}">
        <p14:creationId xmlns:p14="http://schemas.microsoft.com/office/powerpoint/2010/main" val="213392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4E1E0B5B-3E70-427B-919F-A901D6E7FB39}"/>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155">
            <a:extLst>
              <a:ext uri="{FF2B5EF4-FFF2-40B4-BE49-F238E27FC236}">
                <a16:creationId xmlns:a16="http://schemas.microsoft.com/office/drawing/2014/main" id="{A8056D43-65C5-4037-BC05-B337EE75E65E}"/>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156">
            <a:extLst>
              <a:ext uri="{FF2B5EF4-FFF2-40B4-BE49-F238E27FC236}">
                <a16:creationId xmlns:a16="http://schemas.microsoft.com/office/drawing/2014/main" id="{F5296A73-AE20-4132-8012-55888060A9FF}"/>
              </a:ext>
            </a:extLst>
          </p:cNvPr>
          <p:cNvSpPr>
            <a:spLocks noGrp="1" noChangeArrowheads="1"/>
          </p:cNvSpPr>
          <p:nvPr>
            <p:ph type="sldNum" sz="quarter" idx="12"/>
          </p:nvPr>
        </p:nvSpPr>
        <p:spPr/>
        <p:txBody>
          <a:bodyPr/>
          <a:lstStyle>
            <a:lvl1pPr>
              <a:defRPr/>
            </a:lvl1pPr>
          </a:lstStyle>
          <a:p>
            <a:pPr>
              <a:defRPr/>
            </a:pPr>
            <a:fld id="{9DA483E5-7B91-4839-B36C-27F38892CAA8}" type="slidenum">
              <a:rPr lang="en-IN" altLang="en-US"/>
              <a:pPr>
                <a:defRPr/>
              </a:pPr>
              <a:t>‹#›</a:t>
            </a:fld>
            <a:endParaRPr lang="en-IN" altLang="en-US"/>
          </a:p>
        </p:txBody>
      </p:sp>
    </p:spTree>
    <p:extLst>
      <p:ext uri="{BB962C8B-B14F-4D97-AF65-F5344CB8AC3E}">
        <p14:creationId xmlns:p14="http://schemas.microsoft.com/office/powerpoint/2010/main" val="222977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2439437B-35A4-4894-88A3-CE09D7DBE1F8}"/>
              </a:ext>
            </a:extLst>
          </p:cNvPr>
          <p:cNvSpPr>
            <a:spLocks noGrp="1" noChangeArrowheads="1"/>
          </p:cNvSpPr>
          <p:nvPr>
            <p:ph type="dt" sz="half" idx="10"/>
          </p:nvPr>
        </p:nvSpPr>
        <p:spPr/>
        <p:txBody>
          <a:bodyPr/>
          <a:lstStyle>
            <a:lvl1pPr>
              <a:defRPr/>
            </a:lvl1pPr>
          </a:lstStyle>
          <a:p>
            <a:pPr>
              <a:defRPr/>
            </a:pPr>
            <a:endParaRPr lang="en-IN"/>
          </a:p>
        </p:txBody>
      </p:sp>
      <p:sp>
        <p:nvSpPr>
          <p:cNvPr id="8" name="Rectangle 155">
            <a:extLst>
              <a:ext uri="{FF2B5EF4-FFF2-40B4-BE49-F238E27FC236}">
                <a16:creationId xmlns:a16="http://schemas.microsoft.com/office/drawing/2014/main" id="{0404FDC1-E54E-49F1-B017-863AAD3955E9}"/>
              </a:ext>
            </a:extLst>
          </p:cNvPr>
          <p:cNvSpPr>
            <a:spLocks noGrp="1" noChangeArrowheads="1"/>
          </p:cNvSpPr>
          <p:nvPr>
            <p:ph type="ftr" sz="quarter" idx="11"/>
          </p:nvPr>
        </p:nvSpPr>
        <p:spPr/>
        <p:txBody>
          <a:bodyPr/>
          <a:lstStyle>
            <a:lvl1pPr>
              <a:defRPr/>
            </a:lvl1pPr>
          </a:lstStyle>
          <a:p>
            <a:pPr>
              <a:defRPr/>
            </a:pPr>
            <a:endParaRPr lang="en-IN"/>
          </a:p>
        </p:txBody>
      </p:sp>
      <p:sp>
        <p:nvSpPr>
          <p:cNvPr id="9" name="Rectangle 156">
            <a:extLst>
              <a:ext uri="{FF2B5EF4-FFF2-40B4-BE49-F238E27FC236}">
                <a16:creationId xmlns:a16="http://schemas.microsoft.com/office/drawing/2014/main" id="{FC7577EC-037F-446C-8155-E64D3587596D}"/>
              </a:ext>
            </a:extLst>
          </p:cNvPr>
          <p:cNvSpPr>
            <a:spLocks noGrp="1" noChangeArrowheads="1"/>
          </p:cNvSpPr>
          <p:nvPr>
            <p:ph type="sldNum" sz="quarter" idx="12"/>
          </p:nvPr>
        </p:nvSpPr>
        <p:spPr/>
        <p:txBody>
          <a:bodyPr/>
          <a:lstStyle>
            <a:lvl1pPr>
              <a:defRPr/>
            </a:lvl1pPr>
          </a:lstStyle>
          <a:p>
            <a:pPr>
              <a:defRPr/>
            </a:pPr>
            <a:fld id="{35C9C733-AA2F-43DA-BFC7-B5AA21FD4EC5}" type="slidenum">
              <a:rPr lang="en-IN" altLang="en-US"/>
              <a:pPr>
                <a:defRPr/>
              </a:pPr>
              <a:t>‹#›</a:t>
            </a:fld>
            <a:endParaRPr lang="en-IN" altLang="en-US"/>
          </a:p>
        </p:txBody>
      </p:sp>
    </p:spTree>
    <p:extLst>
      <p:ext uri="{BB962C8B-B14F-4D97-AF65-F5344CB8AC3E}">
        <p14:creationId xmlns:p14="http://schemas.microsoft.com/office/powerpoint/2010/main" val="205933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60ACB48C-DC89-4BFA-A68D-8B79941A2761}"/>
              </a:ext>
            </a:extLst>
          </p:cNvPr>
          <p:cNvSpPr>
            <a:spLocks noGrp="1" noChangeArrowheads="1"/>
          </p:cNvSpPr>
          <p:nvPr>
            <p:ph type="dt" sz="half" idx="10"/>
          </p:nvPr>
        </p:nvSpPr>
        <p:spPr/>
        <p:txBody>
          <a:bodyPr/>
          <a:lstStyle>
            <a:lvl1pPr>
              <a:defRPr/>
            </a:lvl1pPr>
          </a:lstStyle>
          <a:p>
            <a:pPr>
              <a:defRPr/>
            </a:pPr>
            <a:endParaRPr lang="en-IN"/>
          </a:p>
        </p:txBody>
      </p:sp>
      <p:sp>
        <p:nvSpPr>
          <p:cNvPr id="4" name="Rectangle 155">
            <a:extLst>
              <a:ext uri="{FF2B5EF4-FFF2-40B4-BE49-F238E27FC236}">
                <a16:creationId xmlns:a16="http://schemas.microsoft.com/office/drawing/2014/main" id="{1EC6239B-93E8-47DB-8D07-8FB20064167B}"/>
              </a:ext>
            </a:extLst>
          </p:cNvPr>
          <p:cNvSpPr>
            <a:spLocks noGrp="1" noChangeArrowheads="1"/>
          </p:cNvSpPr>
          <p:nvPr>
            <p:ph type="ftr" sz="quarter" idx="11"/>
          </p:nvPr>
        </p:nvSpPr>
        <p:spPr/>
        <p:txBody>
          <a:bodyPr/>
          <a:lstStyle>
            <a:lvl1pPr>
              <a:defRPr/>
            </a:lvl1pPr>
          </a:lstStyle>
          <a:p>
            <a:pPr>
              <a:defRPr/>
            </a:pPr>
            <a:endParaRPr lang="en-IN"/>
          </a:p>
        </p:txBody>
      </p:sp>
      <p:sp>
        <p:nvSpPr>
          <p:cNvPr id="5" name="Rectangle 156">
            <a:extLst>
              <a:ext uri="{FF2B5EF4-FFF2-40B4-BE49-F238E27FC236}">
                <a16:creationId xmlns:a16="http://schemas.microsoft.com/office/drawing/2014/main" id="{99EFB704-774D-4854-9383-96BEB049ECC0}"/>
              </a:ext>
            </a:extLst>
          </p:cNvPr>
          <p:cNvSpPr>
            <a:spLocks noGrp="1" noChangeArrowheads="1"/>
          </p:cNvSpPr>
          <p:nvPr>
            <p:ph type="sldNum" sz="quarter" idx="12"/>
          </p:nvPr>
        </p:nvSpPr>
        <p:spPr/>
        <p:txBody>
          <a:bodyPr/>
          <a:lstStyle>
            <a:lvl1pPr>
              <a:defRPr/>
            </a:lvl1pPr>
          </a:lstStyle>
          <a:p>
            <a:pPr>
              <a:defRPr/>
            </a:pPr>
            <a:fld id="{6E9635E1-14D7-48D4-B890-7C2B212C5C4C}" type="slidenum">
              <a:rPr lang="en-IN" altLang="en-US"/>
              <a:pPr>
                <a:defRPr/>
              </a:pPr>
              <a:t>‹#›</a:t>
            </a:fld>
            <a:endParaRPr lang="en-IN" altLang="en-US"/>
          </a:p>
        </p:txBody>
      </p:sp>
    </p:spTree>
    <p:extLst>
      <p:ext uri="{BB962C8B-B14F-4D97-AF65-F5344CB8AC3E}">
        <p14:creationId xmlns:p14="http://schemas.microsoft.com/office/powerpoint/2010/main" val="277239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19577268-0671-43D8-8C3F-5D36072C0C7C}"/>
              </a:ext>
            </a:extLst>
          </p:cNvPr>
          <p:cNvSpPr>
            <a:spLocks noGrp="1" noChangeArrowheads="1"/>
          </p:cNvSpPr>
          <p:nvPr>
            <p:ph type="dt" sz="half" idx="10"/>
          </p:nvPr>
        </p:nvSpPr>
        <p:spPr/>
        <p:txBody>
          <a:bodyPr/>
          <a:lstStyle>
            <a:lvl1pPr>
              <a:defRPr/>
            </a:lvl1pPr>
          </a:lstStyle>
          <a:p>
            <a:pPr>
              <a:defRPr/>
            </a:pPr>
            <a:endParaRPr lang="en-IN"/>
          </a:p>
        </p:txBody>
      </p:sp>
      <p:sp>
        <p:nvSpPr>
          <p:cNvPr id="3" name="Rectangle 155">
            <a:extLst>
              <a:ext uri="{FF2B5EF4-FFF2-40B4-BE49-F238E27FC236}">
                <a16:creationId xmlns:a16="http://schemas.microsoft.com/office/drawing/2014/main" id="{E2207F60-3515-44F2-A021-954614055BD0}"/>
              </a:ext>
            </a:extLst>
          </p:cNvPr>
          <p:cNvSpPr>
            <a:spLocks noGrp="1" noChangeArrowheads="1"/>
          </p:cNvSpPr>
          <p:nvPr>
            <p:ph type="ftr" sz="quarter" idx="11"/>
          </p:nvPr>
        </p:nvSpPr>
        <p:spPr/>
        <p:txBody>
          <a:bodyPr/>
          <a:lstStyle>
            <a:lvl1pPr>
              <a:defRPr/>
            </a:lvl1pPr>
          </a:lstStyle>
          <a:p>
            <a:pPr>
              <a:defRPr/>
            </a:pPr>
            <a:endParaRPr lang="en-IN"/>
          </a:p>
        </p:txBody>
      </p:sp>
      <p:sp>
        <p:nvSpPr>
          <p:cNvPr id="4" name="Rectangle 156">
            <a:extLst>
              <a:ext uri="{FF2B5EF4-FFF2-40B4-BE49-F238E27FC236}">
                <a16:creationId xmlns:a16="http://schemas.microsoft.com/office/drawing/2014/main" id="{3E55301E-9DB5-438D-8A67-C5189CE951DD}"/>
              </a:ext>
            </a:extLst>
          </p:cNvPr>
          <p:cNvSpPr>
            <a:spLocks noGrp="1" noChangeArrowheads="1"/>
          </p:cNvSpPr>
          <p:nvPr>
            <p:ph type="sldNum" sz="quarter" idx="12"/>
          </p:nvPr>
        </p:nvSpPr>
        <p:spPr/>
        <p:txBody>
          <a:bodyPr/>
          <a:lstStyle>
            <a:lvl1pPr>
              <a:defRPr/>
            </a:lvl1pPr>
          </a:lstStyle>
          <a:p>
            <a:pPr>
              <a:defRPr/>
            </a:pPr>
            <a:fld id="{9CEEF782-84B5-4C04-B092-5E926CCA1400}" type="slidenum">
              <a:rPr lang="en-IN" altLang="en-US"/>
              <a:pPr>
                <a:defRPr/>
              </a:pPr>
              <a:t>‹#›</a:t>
            </a:fld>
            <a:endParaRPr lang="en-IN" altLang="en-US"/>
          </a:p>
        </p:txBody>
      </p:sp>
    </p:spTree>
    <p:extLst>
      <p:ext uri="{BB962C8B-B14F-4D97-AF65-F5344CB8AC3E}">
        <p14:creationId xmlns:p14="http://schemas.microsoft.com/office/powerpoint/2010/main" val="369872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3CB2BE6F-F3F4-442D-8357-7613E31D379B}"/>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155">
            <a:extLst>
              <a:ext uri="{FF2B5EF4-FFF2-40B4-BE49-F238E27FC236}">
                <a16:creationId xmlns:a16="http://schemas.microsoft.com/office/drawing/2014/main" id="{78445D61-4D8D-4E88-A150-70EB6403A60F}"/>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156">
            <a:extLst>
              <a:ext uri="{FF2B5EF4-FFF2-40B4-BE49-F238E27FC236}">
                <a16:creationId xmlns:a16="http://schemas.microsoft.com/office/drawing/2014/main" id="{BD517186-00ED-471A-908D-B988DED99933}"/>
              </a:ext>
            </a:extLst>
          </p:cNvPr>
          <p:cNvSpPr>
            <a:spLocks noGrp="1" noChangeArrowheads="1"/>
          </p:cNvSpPr>
          <p:nvPr>
            <p:ph type="sldNum" sz="quarter" idx="12"/>
          </p:nvPr>
        </p:nvSpPr>
        <p:spPr/>
        <p:txBody>
          <a:bodyPr/>
          <a:lstStyle>
            <a:lvl1pPr>
              <a:defRPr/>
            </a:lvl1pPr>
          </a:lstStyle>
          <a:p>
            <a:pPr>
              <a:defRPr/>
            </a:pPr>
            <a:fld id="{2BB58A86-2494-48D6-B9A7-7EA09F5861D7}" type="slidenum">
              <a:rPr lang="en-IN" altLang="en-US"/>
              <a:pPr>
                <a:defRPr/>
              </a:pPr>
              <a:t>‹#›</a:t>
            </a:fld>
            <a:endParaRPr lang="en-IN" altLang="en-US"/>
          </a:p>
        </p:txBody>
      </p:sp>
    </p:spTree>
    <p:extLst>
      <p:ext uri="{BB962C8B-B14F-4D97-AF65-F5344CB8AC3E}">
        <p14:creationId xmlns:p14="http://schemas.microsoft.com/office/powerpoint/2010/main" val="119954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9C71BC15-F891-480D-B861-FB6088D377F6}"/>
              </a:ext>
            </a:extLst>
          </p:cNvPr>
          <p:cNvSpPr>
            <a:spLocks noGrp="1" noChangeArrowheads="1"/>
          </p:cNvSpPr>
          <p:nvPr>
            <p:ph type="dt" sz="half" idx="10"/>
          </p:nvPr>
        </p:nvSpPr>
        <p:spPr/>
        <p:txBody>
          <a:bodyPr/>
          <a:lstStyle>
            <a:lvl1pPr>
              <a:defRPr/>
            </a:lvl1pPr>
          </a:lstStyle>
          <a:p>
            <a:pPr>
              <a:defRPr/>
            </a:pPr>
            <a:endParaRPr lang="en-IN"/>
          </a:p>
        </p:txBody>
      </p:sp>
      <p:sp>
        <p:nvSpPr>
          <p:cNvPr id="6" name="Rectangle 155">
            <a:extLst>
              <a:ext uri="{FF2B5EF4-FFF2-40B4-BE49-F238E27FC236}">
                <a16:creationId xmlns:a16="http://schemas.microsoft.com/office/drawing/2014/main" id="{8D7B2225-A357-42F1-8D37-8B1343D3DD55}"/>
              </a:ext>
            </a:extLst>
          </p:cNvPr>
          <p:cNvSpPr>
            <a:spLocks noGrp="1" noChangeArrowheads="1"/>
          </p:cNvSpPr>
          <p:nvPr>
            <p:ph type="ftr" sz="quarter" idx="11"/>
          </p:nvPr>
        </p:nvSpPr>
        <p:spPr/>
        <p:txBody>
          <a:bodyPr/>
          <a:lstStyle>
            <a:lvl1pPr>
              <a:defRPr/>
            </a:lvl1pPr>
          </a:lstStyle>
          <a:p>
            <a:pPr>
              <a:defRPr/>
            </a:pPr>
            <a:endParaRPr lang="en-IN"/>
          </a:p>
        </p:txBody>
      </p:sp>
      <p:sp>
        <p:nvSpPr>
          <p:cNvPr id="7" name="Rectangle 156">
            <a:extLst>
              <a:ext uri="{FF2B5EF4-FFF2-40B4-BE49-F238E27FC236}">
                <a16:creationId xmlns:a16="http://schemas.microsoft.com/office/drawing/2014/main" id="{652B8F5B-77CB-453F-9D15-9EAE8057E9A1}"/>
              </a:ext>
            </a:extLst>
          </p:cNvPr>
          <p:cNvSpPr>
            <a:spLocks noGrp="1" noChangeArrowheads="1"/>
          </p:cNvSpPr>
          <p:nvPr>
            <p:ph type="sldNum" sz="quarter" idx="12"/>
          </p:nvPr>
        </p:nvSpPr>
        <p:spPr/>
        <p:txBody>
          <a:bodyPr/>
          <a:lstStyle>
            <a:lvl1pPr>
              <a:defRPr/>
            </a:lvl1pPr>
          </a:lstStyle>
          <a:p>
            <a:pPr>
              <a:defRPr/>
            </a:pPr>
            <a:fld id="{5F3BC893-C33D-46E2-86BB-06DA6F0898D6}" type="slidenum">
              <a:rPr lang="en-IN" altLang="en-US"/>
              <a:pPr>
                <a:defRPr/>
              </a:pPr>
              <a:t>‹#›</a:t>
            </a:fld>
            <a:endParaRPr lang="en-IN" altLang="en-US"/>
          </a:p>
        </p:txBody>
      </p:sp>
    </p:spTree>
    <p:extLst>
      <p:ext uri="{BB962C8B-B14F-4D97-AF65-F5344CB8AC3E}">
        <p14:creationId xmlns:p14="http://schemas.microsoft.com/office/powerpoint/2010/main" val="239010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0483CC7-F2EE-4A44-BEBC-F1DE3087619F}"/>
              </a:ext>
            </a:extLst>
          </p:cNvPr>
          <p:cNvGrpSpPr>
            <a:grpSpLocks/>
          </p:cNvGrpSpPr>
          <p:nvPr/>
        </p:nvGrpSpPr>
        <p:grpSpPr bwMode="auto">
          <a:xfrm>
            <a:off x="0" y="1422400"/>
            <a:ext cx="9147175" cy="5435600"/>
            <a:chOff x="0" y="896"/>
            <a:chExt cx="5762" cy="3424"/>
          </a:xfrm>
        </p:grpSpPr>
        <p:grpSp>
          <p:nvGrpSpPr>
            <p:cNvPr id="1032" name="Group 3">
              <a:extLst>
                <a:ext uri="{FF2B5EF4-FFF2-40B4-BE49-F238E27FC236}">
                  <a16:creationId xmlns:a16="http://schemas.microsoft.com/office/drawing/2014/main" id="{C91BB034-4198-4234-B8AC-C22E449B392C}"/>
                </a:ext>
              </a:extLst>
            </p:cNvPr>
            <p:cNvGrpSpPr>
              <a:grpSpLocks/>
            </p:cNvGrpSpPr>
            <p:nvPr userDrawn="1"/>
          </p:nvGrpSpPr>
          <p:grpSpPr bwMode="auto">
            <a:xfrm>
              <a:off x="20" y="896"/>
              <a:ext cx="5742" cy="3424"/>
              <a:chOff x="20" y="896"/>
              <a:chExt cx="5742" cy="3424"/>
            </a:xfrm>
          </p:grpSpPr>
          <p:sp>
            <p:nvSpPr>
              <p:cNvPr id="1169" name="Freeform 4">
                <a:extLst>
                  <a:ext uri="{FF2B5EF4-FFF2-40B4-BE49-F238E27FC236}">
                    <a16:creationId xmlns:a16="http://schemas.microsoft.com/office/drawing/2014/main" id="{2831EEBD-8BE6-4BD1-8E29-CA5906656AF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0" name="Freeform 5">
                <a:extLst>
                  <a:ext uri="{FF2B5EF4-FFF2-40B4-BE49-F238E27FC236}">
                    <a16:creationId xmlns:a16="http://schemas.microsoft.com/office/drawing/2014/main" id="{FECA515E-9293-4EC2-9882-F39476B2C49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1" name="Freeform 6">
                <a:extLst>
                  <a:ext uri="{FF2B5EF4-FFF2-40B4-BE49-F238E27FC236}">
                    <a16:creationId xmlns:a16="http://schemas.microsoft.com/office/drawing/2014/main" id="{A8A22FBD-04F3-45D1-89A6-259F5D62EEA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2" name="Freeform 7">
                <a:extLst>
                  <a:ext uri="{FF2B5EF4-FFF2-40B4-BE49-F238E27FC236}">
                    <a16:creationId xmlns:a16="http://schemas.microsoft.com/office/drawing/2014/main" id="{4654EC66-964B-4415-B2D4-CF7BC7B9801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3" name="Freeform 8">
                <a:extLst>
                  <a:ext uri="{FF2B5EF4-FFF2-40B4-BE49-F238E27FC236}">
                    <a16:creationId xmlns:a16="http://schemas.microsoft.com/office/drawing/2014/main" id="{A3C52B02-D8D9-4055-8138-3B82E8AD7D09}"/>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4" name="Freeform 9">
                <a:extLst>
                  <a:ext uri="{FF2B5EF4-FFF2-40B4-BE49-F238E27FC236}">
                    <a16:creationId xmlns:a16="http://schemas.microsoft.com/office/drawing/2014/main" id="{B548E954-4523-4FAA-8A58-1675BD005F6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5" name="Freeform 10">
                <a:extLst>
                  <a:ext uri="{FF2B5EF4-FFF2-40B4-BE49-F238E27FC236}">
                    <a16:creationId xmlns:a16="http://schemas.microsoft.com/office/drawing/2014/main" id="{77B86FC4-B846-4CE3-860D-2E7C710E408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6" name="Freeform 11">
                <a:extLst>
                  <a:ext uri="{FF2B5EF4-FFF2-40B4-BE49-F238E27FC236}">
                    <a16:creationId xmlns:a16="http://schemas.microsoft.com/office/drawing/2014/main" id="{1F9F908C-DB8F-4335-B378-06A4B02AFE00}"/>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7" name="Freeform 12">
                <a:extLst>
                  <a:ext uri="{FF2B5EF4-FFF2-40B4-BE49-F238E27FC236}">
                    <a16:creationId xmlns:a16="http://schemas.microsoft.com/office/drawing/2014/main" id="{56A9262A-F7F6-4063-99CC-ED6D2AE3B39C}"/>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8" name="Freeform 13">
                <a:extLst>
                  <a:ext uri="{FF2B5EF4-FFF2-40B4-BE49-F238E27FC236}">
                    <a16:creationId xmlns:a16="http://schemas.microsoft.com/office/drawing/2014/main" id="{0480BA39-58F5-4CDB-8542-DA131882CB5F}"/>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79" name="Freeform 14">
                <a:extLst>
                  <a:ext uri="{FF2B5EF4-FFF2-40B4-BE49-F238E27FC236}">
                    <a16:creationId xmlns:a16="http://schemas.microsoft.com/office/drawing/2014/main" id="{077268AE-05BB-4EC3-BD72-8A3CBE40B26F}"/>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80" name="Freeform 15">
                <a:extLst>
                  <a:ext uri="{FF2B5EF4-FFF2-40B4-BE49-F238E27FC236}">
                    <a16:creationId xmlns:a16="http://schemas.microsoft.com/office/drawing/2014/main" id="{2FCB53A6-E84E-4539-A271-E05F200ABDA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181" name="Freeform 16">
                <a:extLst>
                  <a:ext uri="{FF2B5EF4-FFF2-40B4-BE49-F238E27FC236}">
                    <a16:creationId xmlns:a16="http://schemas.microsoft.com/office/drawing/2014/main" id="{83DDA0D1-BF0A-4253-B865-D9B393BFE190}"/>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1033" name="Group 17">
              <a:extLst>
                <a:ext uri="{FF2B5EF4-FFF2-40B4-BE49-F238E27FC236}">
                  <a16:creationId xmlns:a16="http://schemas.microsoft.com/office/drawing/2014/main" id="{6EEF0235-BFD7-4749-AC0F-05BDDB83BA48}"/>
                </a:ext>
              </a:extLst>
            </p:cNvPr>
            <p:cNvGrpSpPr>
              <a:grpSpLocks/>
            </p:cNvGrpSpPr>
            <p:nvPr userDrawn="1"/>
          </p:nvGrpSpPr>
          <p:grpSpPr bwMode="auto">
            <a:xfrm>
              <a:off x="0" y="2291"/>
              <a:ext cx="1385" cy="1702"/>
              <a:chOff x="0" y="2291"/>
              <a:chExt cx="1385" cy="1702"/>
            </a:xfrm>
          </p:grpSpPr>
          <p:sp>
            <p:nvSpPr>
              <p:cNvPr id="1034" name="Rectangle 18">
                <a:extLst>
                  <a:ext uri="{FF2B5EF4-FFF2-40B4-BE49-F238E27FC236}">
                    <a16:creationId xmlns:a16="http://schemas.microsoft.com/office/drawing/2014/main" id="{CB0B6482-27A8-4852-97BA-C594FA4EBC5E}"/>
                  </a:ext>
                </a:extLst>
              </p:cNvPr>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35" name="Rectangle 19">
                <a:extLst>
                  <a:ext uri="{FF2B5EF4-FFF2-40B4-BE49-F238E27FC236}">
                    <a16:creationId xmlns:a16="http://schemas.microsoft.com/office/drawing/2014/main" id="{7C60A05F-C4BA-461E-AB42-850AECB12E5D}"/>
                  </a:ext>
                </a:extLst>
              </p:cNvPr>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36" name="Rectangle 20">
                <a:extLst>
                  <a:ext uri="{FF2B5EF4-FFF2-40B4-BE49-F238E27FC236}">
                    <a16:creationId xmlns:a16="http://schemas.microsoft.com/office/drawing/2014/main" id="{923FD982-9FD4-4DF5-AA41-392AE6F0B253}"/>
                  </a:ext>
                </a:extLst>
              </p:cNvPr>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37" name="Rectangle 21">
                <a:extLst>
                  <a:ext uri="{FF2B5EF4-FFF2-40B4-BE49-F238E27FC236}">
                    <a16:creationId xmlns:a16="http://schemas.microsoft.com/office/drawing/2014/main" id="{089EAC73-2A3C-449B-BDF0-7ADABBC69AFE}"/>
                  </a:ext>
                </a:extLst>
              </p:cNvPr>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38" name="Rectangle 22">
                <a:extLst>
                  <a:ext uri="{FF2B5EF4-FFF2-40B4-BE49-F238E27FC236}">
                    <a16:creationId xmlns:a16="http://schemas.microsoft.com/office/drawing/2014/main" id="{87281867-1671-48BA-AD14-01A01F05C1D9}"/>
                  </a:ext>
                </a:extLst>
              </p:cNvPr>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39" name="Rectangle 23">
                <a:extLst>
                  <a:ext uri="{FF2B5EF4-FFF2-40B4-BE49-F238E27FC236}">
                    <a16:creationId xmlns:a16="http://schemas.microsoft.com/office/drawing/2014/main" id="{C56D9B91-1578-4796-A337-CFD520C8F4CC}"/>
                  </a:ext>
                </a:extLst>
              </p:cNvPr>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0" name="Rectangle 24">
                <a:extLst>
                  <a:ext uri="{FF2B5EF4-FFF2-40B4-BE49-F238E27FC236}">
                    <a16:creationId xmlns:a16="http://schemas.microsoft.com/office/drawing/2014/main" id="{740DE858-E207-4A4C-9732-B0695C5441B1}"/>
                  </a:ext>
                </a:extLst>
              </p:cNvPr>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1" name="Rectangle 25">
                <a:extLst>
                  <a:ext uri="{FF2B5EF4-FFF2-40B4-BE49-F238E27FC236}">
                    <a16:creationId xmlns:a16="http://schemas.microsoft.com/office/drawing/2014/main" id="{40A0D56A-7D53-482C-B26E-189481D626D7}"/>
                  </a:ext>
                </a:extLst>
              </p:cNvPr>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2" name="Rectangle 26">
                <a:extLst>
                  <a:ext uri="{FF2B5EF4-FFF2-40B4-BE49-F238E27FC236}">
                    <a16:creationId xmlns:a16="http://schemas.microsoft.com/office/drawing/2014/main" id="{A2F7BFB2-9131-47C3-996B-F19A325E97E3}"/>
                  </a:ext>
                </a:extLst>
              </p:cNvPr>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3" name="Rectangle 27">
                <a:extLst>
                  <a:ext uri="{FF2B5EF4-FFF2-40B4-BE49-F238E27FC236}">
                    <a16:creationId xmlns:a16="http://schemas.microsoft.com/office/drawing/2014/main" id="{4B447EA4-3F74-4832-ACB7-71A96B70721D}"/>
                  </a:ext>
                </a:extLst>
              </p:cNvPr>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4" name="Rectangle 28">
                <a:extLst>
                  <a:ext uri="{FF2B5EF4-FFF2-40B4-BE49-F238E27FC236}">
                    <a16:creationId xmlns:a16="http://schemas.microsoft.com/office/drawing/2014/main" id="{E5E16861-CC33-430D-A404-C828EC84643D}"/>
                  </a:ext>
                </a:extLst>
              </p:cNvPr>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5" name="Rectangle 29">
                <a:extLst>
                  <a:ext uri="{FF2B5EF4-FFF2-40B4-BE49-F238E27FC236}">
                    <a16:creationId xmlns:a16="http://schemas.microsoft.com/office/drawing/2014/main" id="{EFB23ED0-7BFE-4078-9EE3-7817098D60B4}"/>
                  </a:ext>
                </a:extLst>
              </p:cNvPr>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6" name="Rectangle 30">
                <a:extLst>
                  <a:ext uri="{FF2B5EF4-FFF2-40B4-BE49-F238E27FC236}">
                    <a16:creationId xmlns:a16="http://schemas.microsoft.com/office/drawing/2014/main" id="{95E5EE31-536F-4D50-BDFF-00CE274DE942}"/>
                  </a:ext>
                </a:extLst>
              </p:cNvPr>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7" name="Rectangle 31">
                <a:extLst>
                  <a:ext uri="{FF2B5EF4-FFF2-40B4-BE49-F238E27FC236}">
                    <a16:creationId xmlns:a16="http://schemas.microsoft.com/office/drawing/2014/main" id="{2C1BE0D6-297C-460A-AEFC-8A5343F17192}"/>
                  </a:ext>
                </a:extLst>
              </p:cNvPr>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8" name="Rectangle 32">
                <a:extLst>
                  <a:ext uri="{FF2B5EF4-FFF2-40B4-BE49-F238E27FC236}">
                    <a16:creationId xmlns:a16="http://schemas.microsoft.com/office/drawing/2014/main" id="{C9E2FE3E-415C-481A-A303-5E535B94CE89}"/>
                  </a:ext>
                </a:extLst>
              </p:cNvPr>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49" name="Rectangle 33">
                <a:extLst>
                  <a:ext uri="{FF2B5EF4-FFF2-40B4-BE49-F238E27FC236}">
                    <a16:creationId xmlns:a16="http://schemas.microsoft.com/office/drawing/2014/main" id="{09C984A9-EE10-46BB-9831-16AA7A582804}"/>
                  </a:ext>
                </a:extLst>
              </p:cNvPr>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0" name="Rectangle 34">
                <a:extLst>
                  <a:ext uri="{FF2B5EF4-FFF2-40B4-BE49-F238E27FC236}">
                    <a16:creationId xmlns:a16="http://schemas.microsoft.com/office/drawing/2014/main" id="{798585F1-083F-4FEF-88D6-99B9AE7D717D}"/>
                  </a:ext>
                </a:extLst>
              </p:cNvPr>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1" name="Rectangle 35">
                <a:extLst>
                  <a:ext uri="{FF2B5EF4-FFF2-40B4-BE49-F238E27FC236}">
                    <a16:creationId xmlns:a16="http://schemas.microsoft.com/office/drawing/2014/main" id="{AE14F25F-0F99-4B7B-9B3F-48D01ED4C120}"/>
                  </a:ext>
                </a:extLst>
              </p:cNvPr>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2" name="Rectangle 36">
                <a:extLst>
                  <a:ext uri="{FF2B5EF4-FFF2-40B4-BE49-F238E27FC236}">
                    <a16:creationId xmlns:a16="http://schemas.microsoft.com/office/drawing/2014/main" id="{B1434FE5-36B3-4CA8-AF12-318D22FE9A01}"/>
                  </a:ext>
                </a:extLst>
              </p:cNvPr>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3" name="Rectangle 37">
                <a:extLst>
                  <a:ext uri="{FF2B5EF4-FFF2-40B4-BE49-F238E27FC236}">
                    <a16:creationId xmlns:a16="http://schemas.microsoft.com/office/drawing/2014/main" id="{CEF53E8C-C4C5-46BA-8FD8-9376782CE332}"/>
                  </a:ext>
                </a:extLst>
              </p:cNvPr>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4" name="Rectangle 38">
                <a:extLst>
                  <a:ext uri="{FF2B5EF4-FFF2-40B4-BE49-F238E27FC236}">
                    <a16:creationId xmlns:a16="http://schemas.microsoft.com/office/drawing/2014/main" id="{49E038FD-2B01-40DB-987B-5381B7F78EA3}"/>
                  </a:ext>
                </a:extLst>
              </p:cNvPr>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5" name="Rectangle 39">
                <a:extLst>
                  <a:ext uri="{FF2B5EF4-FFF2-40B4-BE49-F238E27FC236}">
                    <a16:creationId xmlns:a16="http://schemas.microsoft.com/office/drawing/2014/main" id="{89CA817A-4EDF-4AFA-9572-5DA935E18C8D}"/>
                  </a:ext>
                </a:extLst>
              </p:cNvPr>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6" name="Rectangle 40">
                <a:extLst>
                  <a:ext uri="{FF2B5EF4-FFF2-40B4-BE49-F238E27FC236}">
                    <a16:creationId xmlns:a16="http://schemas.microsoft.com/office/drawing/2014/main" id="{22043378-042E-47CC-B869-C38B0238D8EB}"/>
                  </a:ext>
                </a:extLst>
              </p:cNvPr>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7" name="Rectangle 41">
                <a:extLst>
                  <a:ext uri="{FF2B5EF4-FFF2-40B4-BE49-F238E27FC236}">
                    <a16:creationId xmlns:a16="http://schemas.microsoft.com/office/drawing/2014/main" id="{A0892819-8EBC-4028-9CBA-163699E47AC0}"/>
                  </a:ext>
                </a:extLst>
              </p:cNvPr>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8" name="Rectangle 42">
                <a:extLst>
                  <a:ext uri="{FF2B5EF4-FFF2-40B4-BE49-F238E27FC236}">
                    <a16:creationId xmlns:a16="http://schemas.microsoft.com/office/drawing/2014/main" id="{A409B686-304A-480E-9123-526E24BDD064}"/>
                  </a:ext>
                </a:extLst>
              </p:cNvPr>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59" name="Rectangle 43">
                <a:extLst>
                  <a:ext uri="{FF2B5EF4-FFF2-40B4-BE49-F238E27FC236}">
                    <a16:creationId xmlns:a16="http://schemas.microsoft.com/office/drawing/2014/main" id="{D9E8176A-1CA9-4FAA-824D-1FDBEA425E53}"/>
                  </a:ext>
                </a:extLst>
              </p:cNvPr>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0" name="Rectangle 44">
                <a:extLst>
                  <a:ext uri="{FF2B5EF4-FFF2-40B4-BE49-F238E27FC236}">
                    <a16:creationId xmlns:a16="http://schemas.microsoft.com/office/drawing/2014/main" id="{3CFCC4DE-73CF-429F-92A1-3C1A52C972A5}"/>
                  </a:ext>
                </a:extLst>
              </p:cNvPr>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1" name="Rectangle 45">
                <a:extLst>
                  <a:ext uri="{FF2B5EF4-FFF2-40B4-BE49-F238E27FC236}">
                    <a16:creationId xmlns:a16="http://schemas.microsoft.com/office/drawing/2014/main" id="{0A195C69-AE6D-403A-A129-938F10249D1F}"/>
                  </a:ext>
                </a:extLst>
              </p:cNvPr>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2" name="Rectangle 46">
                <a:extLst>
                  <a:ext uri="{FF2B5EF4-FFF2-40B4-BE49-F238E27FC236}">
                    <a16:creationId xmlns:a16="http://schemas.microsoft.com/office/drawing/2014/main" id="{E337785B-B4E9-4501-A289-A08D704ED047}"/>
                  </a:ext>
                </a:extLst>
              </p:cNvPr>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3" name="Rectangle 47">
                <a:extLst>
                  <a:ext uri="{FF2B5EF4-FFF2-40B4-BE49-F238E27FC236}">
                    <a16:creationId xmlns:a16="http://schemas.microsoft.com/office/drawing/2014/main" id="{222D3E12-C4C0-4A95-89AD-193171D5FF42}"/>
                  </a:ext>
                </a:extLst>
              </p:cNvPr>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4" name="Rectangle 48">
                <a:extLst>
                  <a:ext uri="{FF2B5EF4-FFF2-40B4-BE49-F238E27FC236}">
                    <a16:creationId xmlns:a16="http://schemas.microsoft.com/office/drawing/2014/main" id="{EAF5FF01-8BC5-432B-ADB8-3171FC691224}"/>
                  </a:ext>
                </a:extLst>
              </p:cNvPr>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5" name="Rectangle 49">
                <a:extLst>
                  <a:ext uri="{FF2B5EF4-FFF2-40B4-BE49-F238E27FC236}">
                    <a16:creationId xmlns:a16="http://schemas.microsoft.com/office/drawing/2014/main" id="{CF7037C4-2126-4478-B8E8-D7F71F1FECAC}"/>
                  </a:ext>
                </a:extLst>
              </p:cNvPr>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6" name="Rectangle 50">
                <a:extLst>
                  <a:ext uri="{FF2B5EF4-FFF2-40B4-BE49-F238E27FC236}">
                    <a16:creationId xmlns:a16="http://schemas.microsoft.com/office/drawing/2014/main" id="{A1542B17-3FF6-40E5-B3D0-D59F3E2F07F7}"/>
                  </a:ext>
                </a:extLst>
              </p:cNvPr>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7" name="Rectangle 51">
                <a:extLst>
                  <a:ext uri="{FF2B5EF4-FFF2-40B4-BE49-F238E27FC236}">
                    <a16:creationId xmlns:a16="http://schemas.microsoft.com/office/drawing/2014/main" id="{D904E8AD-4BD6-41DD-BCD5-4C103CD95161}"/>
                  </a:ext>
                </a:extLst>
              </p:cNvPr>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8" name="Rectangle 52">
                <a:extLst>
                  <a:ext uri="{FF2B5EF4-FFF2-40B4-BE49-F238E27FC236}">
                    <a16:creationId xmlns:a16="http://schemas.microsoft.com/office/drawing/2014/main" id="{F61051EE-E287-4F7E-9F26-A3CF69617449}"/>
                  </a:ext>
                </a:extLst>
              </p:cNvPr>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69" name="Rectangle 53">
                <a:extLst>
                  <a:ext uri="{FF2B5EF4-FFF2-40B4-BE49-F238E27FC236}">
                    <a16:creationId xmlns:a16="http://schemas.microsoft.com/office/drawing/2014/main" id="{255F0CD3-4832-4428-8B8C-6CF3908CEECA}"/>
                  </a:ext>
                </a:extLst>
              </p:cNvPr>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0" name="Rectangle 54">
                <a:extLst>
                  <a:ext uri="{FF2B5EF4-FFF2-40B4-BE49-F238E27FC236}">
                    <a16:creationId xmlns:a16="http://schemas.microsoft.com/office/drawing/2014/main" id="{F2AC7FD5-2AA9-448D-84ED-5A53FD0478B0}"/>
                  </a:ext>
                </a:extLst>
              </p:cNvPr>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1" name="Rectangle 55">
                <a:extLst>
                  <a:ext uri="{FF2B5EF4-FFF2-40B4-BE49-F238E27FC236}">
                    <a16:creationId xmlns:a16="http://schemas.microsoft.com/office/drawing/2014/main" id="{4F943D03-8E2A-4D88-BACA-A46D90624921}"/>
                  </a:ext>
                </a:extLst>
              </p:cNvPr>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2" name="Rectangle 56">
                <a:extLst>
                  <a:ext uri="{FF2B5EF4-FFF2-40B4-BE49-F238E27FC236}">
                    <a16:creationId xmlns:a16="http://schemas.microsoft.com/office/drawing/2014/main" id="{CFDB543D-4936-4ECF-9353-8670F662E2B0}"/>
                  </a:ext>
                </a:extLst>
              </p:cNvPr>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3" name="Rectangle 57">
                <a:extLst>
                  <a:ext uri="{FF2B5EF4-FFF2-40B4-BE49-F238E27FC236}">
                    <a16:creationId xmlns:a16="http://schemas.microsoft.com/office/drawing/2014/main" id="{1ED62B9C-39F0-4706-9DF0-FD317BCAFFE0}"/>
                  </a:ext>
                </a:extLst>
              </p:cNvPr>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4" name="Rectangle 58">
                <a:extLst>
                  <a:ext uri="{FF2B5EF4-FFF2-40B4-BE49-F238E27FC236}">
                    <a16:creationId xmlns:a16="http://schemas.microsoft.com/office/drawing/2014/main" id="{313BD063-1D57-4729-9406-16C4C20FC82D}"/>
                  </a:ext>
                </a:extLst>
              </p:cNvPr>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5" name="Rectangle 59">
                <a:extLst>
                  <a:ext uri="{FF2B5EF4-FFF2-40B4-BE49-F238E27FC236}">
                    <a16:creationId xmlns:a16="http://schemas.microsoft.com/office/drawing/2014/main" id="{B68B9011-10ED-4F85-827C-78713AE1BEA2}"/>
                  </a:ext>
                </a:extLst>
              </p:cNvPr>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6" name="Rectangle 60">
                <a:extLst>
                  <a:ext uri="{FF2B5EF4-FFF2-40B4-BE49-F238E27FC236}">
                    <a16:creationId xmlns:a16="http://schemas.microsoft.com/office/drawing/2014/main" id="{4A1AEC4E-E6F4-4E34-92DD-CAEE5E1066AA}"/>
                  </a:ext>
                </a:extLst>
              </p:cNvPr>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7" name="Rectangle 61">
                <a:extLst>
                  <a:ext uri="{FF2B5EF4-FFF2-40B4-BE49-F238E27FC236}">
                    <a16:creationId xmlns:a16="http://schemas.microsoft.com/office/drawing/2014/main" id="{1DCEB715-5B3D-43C2-A308-3A4EB7B8771C}"/>
                  </a:ext>
                </a:extLst>
              </p:cNvPr>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8" name="Rectangle 62">
                <a:extLst>
                  <a:ext uri="{FF2B5EF4-FFF2-40B4-BE49-F238E27FC236}">
                    <a16:creationId xmlns:a16="http://schemas.microsoft.com/office/drawing/2014/main" id="{43A445B7-6E60-4ACC-BC4B-FB5C86AEE428}"/>
                  </a:ext>
                </a:extLst>
              </p:cNvPr>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79" name="Rectangle 63">
                <a:extLst>
                  <a:ext uri="{FF2B5EF4-FFF2-40B4-BE49-F238E27FC236}">
                    <a16:creationId xmlns:a16="http://schemas.microsoft.com/office/drawing/2014/main" id="{BFD3A25D-4A22-4161-8071-1B94784BDEC5}"/>
                  </a:ext>
                </a:extLst>
              </p:cNvPr>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0" name="Rectangle 64">
                <a:extLst>
                  <a:ext uri="{FF2B5EF4-FFF2-40B4-BE49-F238E27FC236}">
                    <a16:creationId xmlns:a16="http://schemas.microsoft.com/office/drawing/2014/main" id="{9FFB676F-443C-45B8-9CD2-F38DDEEC7A11}"/>
                  </a:ext>
                </a:extLst>
              </p:cNvPr>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1" name="Rectangle 65">
                <a:extLst>
                  <a:ext uri="{FF2B5EF4-FFF2-40B4-BE49-F238E27FC236}">
                    <a16:creationId xmlns:a16="http://schemas.microsoft.com/office/drawing/2014/main" id="{2B9B3CC3-2D7E-4BB4-84F0-D16480159678}"/>
                  </a:ext>
                </a:extLst>
              </p:cNvPr>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2" name="Rectangle 66">
                <a:extLst>
                  <a:ext uri="{FF2B5EF4-FFF2-40B4-BE49-F238E27FC236}">
                    <a16:creationId xmlns:a16="http://schemas.microsoft.com/office/drawing/2014/main" id="{E4C9B951-CB35-4858-A129-62E8D3F4583A}"/>
                  </a:ext>
                </a:extLst>
              </p:cNvPr>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3" name="Rectangle 67">
                <a:extLst>
                  <a:ext uri="{FF2B5EF4-FFF2-40B4-BE49-F238E27FC236}">
                    <a16:creationId xmlns:a16="http://schemas.microsoft.com/office/drawing/2014/main" id="{992C535D-6D45-41A2-9F25-A8044B941F5C}"/>
                  </a:ext>
                </a:extLst>
              </p:cNvPr>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4" name="Rectangle 68">
                <a:extLst>
                  <a:ext uri="{FF2B5EF4-FFF2-40B4-BE49-F238E27FC236}">
                    <a16:creationId xmlns:a16="http://schemas.microsoft.com/office/drawing/2014/main" id="{2498274A-9402-4A82-9510-7BD1F1F4B68F}"/>
                  </a:ext>
                </a:extLst>
              </p:cNvPr>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5" name="Rectangle 69">
                <a:extLst>
                  <a:ext uri="{FF2B5EF4-FFF2-40B4-BE49-F238E27FC236}">
                    <a16:creationId xmlns:a16="http://schemas.microsoft.com/office/drawing/2014/main" id="{D6950C95-CCAE-45B4-9717-B99CB4FC8D5E}"/>
                  </a:ext>
                </a:extLst>
              </p:cNvPr>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6" name="Rectangle 70">
                <a:extLst>
                  <a:ext uri="{FF2B5EF4-FFF2-40B4-BE49-F238E27FC236}">
                    <a16:creationId xmlns:a16="http://schemas.microsoft.com/office/drawing/2014/main" id="{42836B07-931E-464A-AAC3-D2C68D087DF4}"/>
                  </a:ext>
                </a:extLst>
              </p:cNvPr>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7" name="Rectangle 71">
                <a:extLst>
                  <a:ext uri="{FF2B5EF4-FFF2-40B4-BE49-F238E27FC236}">
                    <a16:creationId xmlns:a16="http://schemas.microsoft.com/office/drawing/2014/main" id="{A6C8447F-B3A7-47AE-B92D-AB5CAD0F3580}"/>
                  </a:ext>
                </a:extLst>
              </p:cNvPr>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8" name="Rectangle 72">
                <a:extLst>
                  <a:ext uri="{FF2B5EF4-FFF2-40B4-BE49-F238E27FC236}">
                    <a16:creationId xmlns:a16="http://schemas.microsoft.com/office/drawing/2014/main" id="{65EAB353-3F67-4403-BC1E-EAFC025340A8}"/>
                  </a:ext>
                </a:extLst>
              </p:cNvPr>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89" name="Rectangle 73">
                <a:extLst>
                  <a:ext uri="{FF2B5EF4-FFF2-40B4-BE49-F238E27FC236}">
                    <a16:creationId xmlns:a16="http://schemas.microsoft.com/office/drawing/2014/main" id="{46BA6325-C087-4CDD-8B53-7BCBD7A3F457}"/>
                  </a:ext>
                </a:extLst>
              </p:cNvPr>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0" name="Rectangle 74">
                <a:extLst>
                  <a:ext uri="{FF2B5EF4-FFF2-40B4-BE49-F238E27FC236}">
                    <a16:creationId xmlns:a16="http://schemas.microsoft.com/office/drawing/2014/main" id="{18AFCCD3-E3A8-4977-80C1-27055A010AE8}"/>
                  </a:ext>
                </a:extLst>
              </p:cNvPr>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1" name="Rectangle 75">
                <a:extLst>
                  <a:ext uri="{FF2B5EF4-FFF2-40B4-BE49-F238E27FC236}">
                    <a16:creationId xmlns:a16="http://schemas.microsoft.com/office/drawing/2014/main" id="{CFA0EE40-6025-46D8-8654-7478BF5AFC78}"/>
                  </a:ext>
                </a:extLst>
              </p:cNvPr>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2" name="Rectangle 76">
                <a:extLst>
                  <a:ext uri="{FF2B5EF4-FFF2-40B4-BE49-F238E27FC236}">
                    <a16:creationId xmlns:a16="http://schemas.microsoft.com/office/drawing/2014/main" id="{5671596E-F72C-4BE7-BA09-0FD121C31A9E}"/>
                  </a:ext>
                </a:extLst>
              </p:cNvPr>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3" name="Rectangle 77">
                <a:extLst>
                  <a:ext uri="{FF2B5EF4-FFF2-40B4-BE49-F238E27FC236}">
                    <a16:creationId xmlns:a16="http://schemas.microsoft.com/office/drawing/2014/main" id="{63065F6B-842A-412F-A9DF-3CB994F7471B}"/>
                  </a:ext>
                </a:extLst>
              </p:cNvPr>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4" name="Rectangle 78">
                <a:extLst>
                  <a:ext uri="{FF2B5EF4-FFF2-40B4-BE49-F238E27FC236}">
                    <a16:creationId xmlns:a16="http://schemas.microsoft.com/office/drawing/2014/main" id="{03A1DB1E-68DB-44F7-879B-2349B868FDB9}"/>
                  </a:ext>
                </a:extLst>
              </p:cNvPr>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5" name="Rectangle 79">
                <a:extLst>
                  <a:ext uri="{FF2B5EF4-FFF2-40B4-BE49-F238E27FC236}">
                    <a16:creationId xmlns:a16="http://schemas.microsoft.com/office/drawing/2014/main" id="{3D62C3FD-B74F-490D-A35E-9CDE2131831E}"/>
                  </a:ext>
                </a:extLst>
              </p:cNvPr>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6" name="Rectangle 80">
                <a:extLst>
                  <a:ext uri="{FF2B5EF4-FFF2-40B4-BE49-F238E27FC236}">
                    <a16:creationId xmlns:a16="http://schemas.microsoft.com/office/drawing/2014/main" id="{19C7B8F2-056E-4986-A80D-0E8FF500AE5D}"/>
                  </a:ext>
                </a:extLst>
              </p:cNvPr>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7" name="Freeform 81">
                <a:extLst>
                  <a:ext uri="{FF2B5EF4-FFF2-40B4-BE49-F238E27FC236}">
                    <a16:creationId xmlns:a16="http://schemas.microsoft.com/office/drawing/2014/main" id="{B9446534-3952-48EC-91CB-EAC55558A38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98" name="Rectangle 82">
                <a:extLst>
                  <a:ext uri="{FF2B5EF4-FFF2-40B4-BE49-F238E27FC236}">
                    <a16:creationId xmlns:a16="http://schemas.microsoft.com/office/drawing/2014/main" id="{42A7D031-5C86-487B-A77D-6EC59545742C}"/>
                  </a:ext>
                </a:extLst>
              </p:cNvPr>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099" name="Rectangle 83">
                <a:extLst>
                  <a:ext uri="{FF2B5EF4-FFF2-40B4-BE49-F238E27FC236}">
                    <a16:creationId xmlns:a16="http://schemas.microsoft.com/office/drawing/2014/main" id="{E171D7EF-BA3A-4D77-8243-4FAA59D62254}"/>
                  </a:ext>
                </a:extLst>
              </p:cNvPr>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0" name="Rectangle 84">
                <a:extLst>
                  <a:ext uri="{FF2B5EF4-FFF2-40B4-BE49-F238E27FC236}">
                    <a16:creationId xmlns:a16="http://schemas.microsoft.com/office/drawing/2014/main" id="{C562DFF3-110B-40F9-A581-8041A5B1F813}"/>
                  </a:ext>
                </a:extLst>
              </p:cNvPr>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1" name="Rectangle 85">
                <a:extLst>
                  <a:ext uri="{FF2B5EF4-FFF2-40B4-BE49-F238E27FC236}">
                    <a16:creationId xmlns:a16="http://schemas.microsoft.com/office/drawing/2014/main" id="{A7E8A7F4-1683-4356-8312-4D39B60ACA46}"/>
                  </a:ext>
                </a:extLst>
              </p:cNvPr>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2" name="Rectangle 86">
                <a:extLst>
                  <a:ext uri="{FF2B5EF4-FFF2-40B4-BE49-F238E27FC236}">
                    <a16:creationId xmlns:a16="http://schemas.microsoft.com/office/drawing/2014/main" id="{15BA6CF3-9365-464C-B5FC-1DF41FD840D7}"/>
                  </a:ext>
                </a:extLst>
              </p:cNvPr>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3" name="Rectangle 87">
                <a:extLst>
                  <a:ext uri="{FF2B5EF4-FFF2-40B4-BE49-F238E27FC236}">
                    <a16:creationId xmlns:a16="http://schemas.microsoft.com/office/drawing/2014/main" id="{6507C0AB-4780-4D36-A1BF-CD22EDD898D4}"/>
                  </a:ext>
                </a:extLst>
              </p:cNvPr>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4" name="Rectangle 88">
                <a:extLst>
                  <a:ext uri="{FF2B5EF4-FFF2-40B4-BE49-F238E27FC236}">
                    <a16:creationId xmlns:a16="http://schemas.microsoft.com/office/drawing/2014/main" id="{B0315B0C-378D-406C-8F1C-399BE661E1B3}"/>
                  </a:ext>
                </a:extLst>
              </p:cNvPr>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5" name="Rectangle 89">
                <a:extLst>
                  <a:ext uri="{FF2B5EF4-FFF2-40B4-BE49-F238E27FC236}">
                    <a16:creationId xmlns:a16="http://schemas.microsoft.com/office/drawing/2014/main" id="{6BD7A343-941D-44FA-A2E5-943F6C329B5E}"/>
                  </a:ext>
                </a:extLst>
              </p:cNvPr>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6" name="Rectangle 90">
                <a:extLst>
                  <a:ext uri="{FF2B5EF4-FFF2-40B4-BE49-F238E27FC236}">
                    <a16:creationId xmlns:a16="http://schemas.microsoft.com/office/drawing/2014/main" id="{040AE7AF-4674-4232-9C85-A4D050844C25}"/>
                  </a:ext>
                </a:extLst>
              </p:cNvPr>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7" name="Rectangle 91">
                <a:extLst>
                  <a:ext uri="{FF2B5EF4-FFF2-40B4-BE49-F238E27FC236}">
                    <a16:creationId xmlns:a16="http://schemas.microsoft.com/office/drawing/2014/main" id="{972E46E3-BF33-4C63-91D6-F6F31F8AE84B}"/>
                  </a:ext>
                </a:extLst>
              </p:cNvPr>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8" name="Rectangle 92">
                <a:extLst>
                  <a:ext uri="{FF2B5EF4-FFF2-40B4-BE49-F238E27FC236}">
                    <a16:creationId xmlns:a16="http://schemas.microsoft.com/office/drawing/2014/main" id="{69AAF687-8B28-40E5-9ABA-04D9004954DD}"/>
                  </a:ext>
                </a:extLst>
              </p:cNvPr>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09" name="Rectangle 93">
                <a:extLst>
                  <a:ext uri="{FF2B5EF4-FFF2-40B4-BE49-F238E27FC236}">
                    <a16:creationId xmlns:a16="http://schemas.microsoft.com/office/drawing/2014/main" id="{6113D6ED-CFD7-4972-A776-2B4D5C7FB6B8}"/>
                  </a:ext>
                </a:extLst>
              </p:cNvPr>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0" name="Rectangle 94">
                <a:extLst>
                  <a:ext uri="{FF2B5EF4-FFF2-40B4-BE49-F238E27FC236}">
                    <a16:creationId xmlns:a16="http://schemas.microsoft.com/office/drawing/2014/main" id="{EA87CAEB-A4E1-46B8-B0C1-B600E5DC5C17}"/>
                  </a:ext>
                </a:extLst>
              </p:cNvPr>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1" name="Rectangle 95">
                <a:extLst>
                  <a:ext uri="{FF2B5EF4-FFF2-40B4-BE49-F238E27FC236}">
                    <a16:creationId xmlns:a16="http://schemas.microsoft.com/office/drawing/2014/main" id="{6460E4D0-25F1-43A2-AE31-9EE5FBF75E52}"/>
                  </a:ext>
                </a:extLst>
              </p:cNvPr>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2" name="Rectangle 96">
                <a:extLst>
                  <a:ext uri="{FF2B5EF4-FFF2-40B4-BE49-F238E27FC236}">
                    <a16:creationId xmlns:a16="http://schemas.microsoft.com/office/drawing/2014/main" id="{139FDD07-31A2-4AFB-88D3-D15B81CC2C7D}"/>
                  </a:ext>
                </a:extLst>
              </p:cNvPr>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3" name="Rectangle 97">
                <a:extLst>
                  <a:ext uri="{FF2B5EF4-FFF2-40B4-BE49-F238E27FC236}">
                    <a16:creationId xmlns:a16="http://schemas.microsoft.com/office/drawing/2014/main" id="{9B79BE38-7CEB-4B0E-B590-503064CCBA07}"/>
                  </a:ext>
                </a:extLst>
              </p:cNvPr>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4" name="Rectangle 98">
                <a:extLst>
                  <a:ext uri="{FF2B5EF4-FFF2-40B4-BE49-F238E27FC236}">
                    <a16:creationId xmlns:a16="http://schemas.microsoft.com/office/drawing/2014/main" id="{ACA13928-1FDC-48B8-B060-ED8C4DA77937}"/>
                  </a:ext>
                </a:extLst>
              </p:cNvPr>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5" name="Rectangle 99">
                <a:extLst>
                  <a:ext uri="{FF2B5EF4-FFF2-40B4-BE49-F238E27FC236}">
                    <a16:creationId xmlns:a16="http://schemas.microsoft.com/office/drawing/2014/main" id="{11BEB519-78EB-45A3-A634-A55FA0E3D3BC}"/>
                  </a:ext>
                </a:extLst>
              </p:cNvPr>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6" name="Rectangle 100">
                <a:extLst>
                  <a:ext uri="{FF2B5EF4-FFF2-40B4-BE49-F238E27FC236}">
                    <a16:creationId xmlns:a16="http://schemas.microsoft.com/office/drawing/2014/main" id="{19FBB5E9-11D1-47C8-92D4-C616F22B65C2}"/>
                  </a:ext>
                </a:extLst>
              </p:cNvPr>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7" name="Rectangle 101">
                <a:extLst>
                  <a:ext uri="{FF2B5EF4-FFF2-40B4-BE49-F238E27FC236}">
                    <a16:creationId xmlns:a16="http://schemas.microsoft.com/office/drawing/2014/main" id="{39C3214B-1837-4512-8B67-7FF31B1CF51D}"/>
                  </a:ext>
                </a:extLst>
              </p:cNvPr>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8" name="Rectangle 102">
                <a:extLst>
                  <a:ext uri="{FF2B5EF4-FFF2-40B4-BE49-F238E27FC236}">
                    <a16:creationId xmlns:a16="http://schemas.microsoft.com/office/drawing/2014/main" id="{FCDA8CCC-ADC3-4E65-93DE-04029B03B6E5}"/>
                  </a:ext>
                </a:extLst>
              </p:cNvPr>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19" name="Rectangle 103">
                <a:extLst>
                  <a:ext uri="{FF2B5EF4-FFF2-40B4-BE49-F238E27FC236}">
                    <a16:creationId xmlns:a16="http://schemas.microsoft.com/office/drawing/2014/main" id="{079A0ECA-F9A2-4812-9F3E-06D258310DE6}"/>
                  </a:ext>
                </a:extLst>
              </p:cNvPr>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0" name="Rectangle 104">
                <a:extLst>
                  <a:ext uri="{FF2B5EF4-FFF2-40B4-BE49-F238E27FC236}">
                    <a16:creationId xmlns:a16="http://schemas.microsoft.com/office/drawing/2014/main" id="{1CF84CF4-1EF3-4C2B-8131-6CD214F8A8BC}"/>
                  </a:ext>
                </a:extLst>
              </p:cNvPr>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1" name="Rectangle 105">
                <a:extLst>
                  <a:ext uri="{FF2B5EF4-FFF2-40B4-BE49-F238E27FC236}">
                    <a16:creationId xmlns:a16="http://schemas.microsoft.com/office/drawing/2014/main" id="{C88D07E0-4423-4E0C-93A0-AD13FB76F7E8}"/>
                  </a:ext>
                </a:extLst>
              </p:cNvPr>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2" name="Rectangle 106">
                <a:extLst>
                  <a:ext uri="{FF2B5EF4-FFF2-40B4-BE49-F238E27FC236}">
                    <a16:creationId xmlns:a16="http://schemas.microsoft.com/office/drawing/2014/main" id="{C647C7F6-CA3E-4EAE-84CF-FC91310517F1}"/>
                  </a:ext>
                </a:extLst>
              </p:cNvPr>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3" name="Rectangle 107">
                <a:extLst>
                  <a:ext uri="{FF2B5EF4-FFF2-40B4-BE49-F238E27FC236}">
                    <a16:creationId xmlns:a16="http://schemas.microsoft.com/office/drawing/2014/main" id="{44160585-43D4-439D-919D-5AA0D5AC13CE}"/>
                  </a:ext>
                </a:extLst>
              </p:cNvPr>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4" name="Rectangle 108">
                <a:extLst>
                  <a:ext uri="{FF2B5EF4-FFF2-40B4-BE49-F238E27FC236}">
                    <a16:creationId xmlns:a16="http://schemas.microsoft.com/office/drawing/2014/main" id="{A594868A-10C7-418A-8717-43A1B2B3127F}"/>
                  </a:ext>
                </a:extLst>
              </p:cNvPr>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5" name="Rectangle 109">
                <a:extLst>
                  <a:ext uri="{FF2B5EF4-FFF2-40B4-BE49-F238E27FC236}">
                    <a16:creationId xmlns:a16="http://schemas.microsoft.com/office/drawing/2014/main" id="{A23ED4D5-EAFF-4FFF-A1A5-0EDDFDB5A3F2}"/>
                  </a:ext>
                </a:extLst>
              </p:cNvPr>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6" name="Rectangle 110">
                <a:extLst>
                  <a:ext uri="{FF2B5EF4-FFF2-40B4-BE49-F238E27FC236}">
                    <a16:creationId xmlns:a16="http://schemas.microsoft.com/office/drawing/2014/main" id="{E1782ADA-AFBA-4D88-91AF-509225BDAE6F}"/>
                  </a:ext>
                </a:extLst>
              </p:cNvPr>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7" name="Rectangle 111">
                <a:extLst>
                  <a:ext uri="{FF2B5EF4-FFF2-40B4-BE49-F238E27FC236}">
                    <a16:creationId xmlns:a16="http://schemas.microsoft.com/office/drawing/2014/main" id="{CC9988FF-8341-4992-A43C-D43FDC566DC7}"/>
                  </a:ext>
                </a:extLst>
              </p:cNvPr>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8" name="Rectangle 112">
                <a:extLst>
                  <a:ext uri="{FF2B5EF4-FFF2-40B4-BE49-F238E27FC236}">
                    <a16:creationId xmlns:a16="http://schemas.microsoft.com/office/drawing/2014/main" id="{653C2621-777A-46BE-A9A6-AF668AB2752B}"/>
                  </a:ext>
                </a:extLst>
              </p:cNvPr>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29" name="Rectangle 113">
                <a:extLst>
                  <a:ext uri="{FF2B5EF4-FFF2-40B4-BE49-F238E27FC236}">
                    <a16:creationId xmlns:a16="http://schemas.microsoft.com/office/drawing/2014/main" id="{5279973B-7956-4D03-BA0A-D8607E611192}"/>
                  </a:ext>
                </a:extLst>
              </p:cNvPr>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0" name="Rectangle 114">
                <a:extLst>
                  <a:ext uri="{FF2B5EF4-FFF2-40B4-BE49-F238E27FC236}">
                    <a16:creationId xmlns:a16="http://schemas.microsoft.com/office/drawing/2014/main" id="{2A60B201-A1F9-44E5-B68C-11EEDBB46E0C}"/>
                  </a:ext>
                </a:extLst>
              </p:cNvPr>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1" name="Rectangle 115">
                <a:extLst>
                  <a:ext uri="{FF2B5EF4-FFF2-40B4-BE49-F238E27FC236}">
                    <a16:creationId xmlns:a16="http://schemas.microsoft.com/office/drawing/2014/main" id="{3BF9AEFD-B699-4977-BFEE-5AB29F065050}"/>
                  </a:ext>
                </a:extLst>
              </p:cNvPr>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2" name="Rectangle 116">
                <a:extLst>
                  <a:ext uri="{FF2B5EF4-FFF2-40B4-BE49-F238E27FC236}">
                    <a16:creationId xmlns:a16="http://schemas.microsoft.com/office/drawing/2014/main" id="{7A0763FA-F0A4-4679-86EF-90A4A6BC463E}"/>
                  </a:ext>
                </a:extLst>
              </p:cNvPr>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3" name="Rectangle 117">
                <a:extLst>
                  <a:ext uri="{FF2B5EF4-FFF2-40B4-BE49-F238E27FC236}">
                    <a16:creationId xmlns:a16="http://schemas.microsoft.com/office/drawing/2014/main" id="{58887E27-BD85-4F2E-BD8E-ABE3A941CD53}"/>
                  </a:ext>
                </a:extLst>
              </p:cNvPr>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4" name="Rectangle 118">
                <a:extLst>
                  <a:ext uri="{FF2B5EF4-FFF2-40B4-BE49-F238E27FC236}">
                    <a16:creationId xmlns:a16="http://schemas.microsoft.com/office/drawing/2014/main" id="{5F7B80C8-3C6E-417C-B254-E7890F0CAF8B}"/>
                  </a:ext>
                </a:extLst>
              </p:cNvPr>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5" name="Rectangle 119">
                <a:extLst>
                  <a:ext uri="{FF2B5EF4-FFF2-40B4-BE49-F238E27FC236}">
                    <a16:creationId xmlns:a16="http://schemas.microsoft.com/office/drawing/2014/main" id="{91AD765C-7180-4A95-924F-C5658EC5243C}"/>
                  </a:ext>
                </a:extLst>
              </p:cNvPr>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6" name="Rectangle 120">
                <a:extLst>
                  <a:ext uri="{FF2B5EF4-FFF2-40B4-BE49-F238E27FC236}">
                    <a16:creationId xmlns:a16="http://schemas.microsoft.com/office/drawing/2014/main" id="{B5A7FCD9-F0D4-4A9C-9F71-79732A1D1A96}"/>
                  </a:ext>
                </a:extLst>
              </p:cNvPr>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7" name="Rectangle 121">
                <a:extLst>
                  <a:ext uri="{FF2B5EF4-FFF2-40B4-BE49-F238E27FC236}">
                    <a16:creationId xmlns:a16="http://schemas.microsoft.com/office/drawing/2014/main" id="{FD4C463E-C553-4039-A115-1F0E34AC0CB2}"/>
                  </a:ext>
                </a:extLst>
              </p:cNvPr>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8" name="Rectangle 122">
                <a:extLst>
                  <a:ext uri="{FF2B5EF4-FFF2-40B4-BE49-F238E27FC236}">
                    <a16:creationId xmlns:a16="http://schemas.microsoft.com/office/drawing/2014/main" id="{25DD2BF5-2CA2-47DE-8479-9933FBA34C5B}"/>
                  </a:ext>
                </a:extLst>
              </p:cNvPr>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39" name="Rectangle 123">
                <a:extLst>
                  <a:ext uri="{FF2B5EF4-FFF2-40B4-BE49-F238E27FC236}">
                    <a16:creationId xmlns:a16="http://schemas.microsoft.com/office/drawing/2014/main" id="{7A8998A6-2BDC-484E-9B68-38F29B6B72BE}"/>
                  </a:ext>
                </a:extLst>
              </p:cNvPr>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0" name="Rectangle 124">
                <a:extLst>
                  <a:ext uri="{FF2B5EF4-FFF2-40B4-BE49-F238E27FC236}">
                    <a16:creationId xmlns:a16="http://schemas.microsoft.com/office/drawing/2014/main" id="{6812C12E-9F8D-4077-BB8D-EC2817CA8B7C}"/>
                  </a:ext>
                </a:extLst>
              </p:cNvPr>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1" name="Rectangle 125">
                <a:extLst>
                  <a:ext uri="{FF2B5EF4-FFF2-40B4-BE49-F238E27FC236}">
                    <a16:creationId xmlns:a16="http://schemas.microsoft.com/office/drawing/2014/main" id="{26033616-C933-4013-A809-C43D131FA969}"/>
                  </a:ext>
                </a:extLst>
              </p:cNvPr>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2" name="Rectangle 126">
                <a:extLst>
                  <a:ext uri="{FF2B5EF4-FFF2-40B4-BE49-F238E27FC236}">
                    <a16:creationId xmlns:a16="http://schemas.microsoft.com/office/drawing/2014/main" id="{62B0E7EF-D5E6-43AB-A689-3542190C344E}"/>
                  </a:ext>
                </a:extLst>
              </p:cNvPr>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3" name="Rectangle 127">
                <a:extLst>
                  <a:ext uri="{FF2B5EF4-FFF2-40B4-BE49-F238E27FC236}">
                    <a16:creationId xmlns:a16="http://schemas.microsoft.com/office/drawing/2014/main" id="{8DD08865-AD1B-4246-9581-CA6A78AAA6C6}"/>
                  </a:ext>
                </a:extLst>
              </p:cNvPr>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4" name="Rectangle 128">
                <a:extLst>
                  <a:ext uri="{FF2B5EF4-FFF2-40B4-BE49-F238E27FC236}">
                    <a16:creationId xmlns:a16="http://schemas.microsoft.com/office/drawing/2014/main" id="{500F1D4E-7E99-4A07-8CAF-EBCEDD3ADFC0}"/>
                  </a:ext>
                </a:extLst>
              </p:cNvPr>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5" name="Rectangle 129">
                <a:extLst>
                  <a:ext uri="{FF2B5EF4-FFF2-40B4-BE49-F238E27FC236}">
                    <a16:creationId xmlns:a16="http://schemas.microsoft.com/office/drawing/2014/main" id="{12D74C9F-FB66-4F40-BCF1-E5380188B613}"/>
                  </a:ext>
                </a:extLst>
              </p:cNvPr>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6" name="Rectangle 130">
                <a:extLst>
                  <a:ext uri="{FF2B5EF4-FFF2-40B4-BE49-F238E27FC236}">
                    <a16:creationId xmlns:a16="http://schemas.microsoft.com/office/drawing/2014/main" id="{75F73D4C-B565-4620-B863-CD79250B1144}"/>
                  </a:ext>
                </a:extLst>
              </p:cNvPr>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7" name="Rectangle 131">
                <a:extLst>
                  <a:ext uri="{FF2B5EF4-FFF2-40B4-BE49-F238E27FC236}">
                    <a16:creationId xmlns:a16="http://schemas.microsoft.com/office/drawing/2014/main" id="{6B8E286A-B2A6-4A4E-9E4F-6D88B89D74EA}"/>
                  </a:ext>
                </a:extLst>
              </p:cNvPr>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8" name="Rectangle 132">
                <a:extLst>
                  <a:ext uri="{FF2B5EF4-FFF2-40B4-BE49-F238E27FC236}">
                    <a16:creationId xmlns:a16="http://schemas.microsoft.com/office/drawing/2014/main" id="{B87A1468-96A9-4A77-8CC1-9FE6F1B2799F}"/>
                  </a:ext>
                </a:extLst>
              </p:cNvPr>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49" name="Rectangle 133">
                <a:extLst>
                  <a:ext uri="{FF2B5EF4-FFF2-40B4-BE49-F238E27FC236}">
                    <a16:creationId xmlns:a16="http://schemas.microsoft.com/office/drawing/2014/main" id="{EDC18A06-7855-4CBC-8298-81EB8582CE79}"/>
                  </a:ext>
                </a:extLst>
              </p:cNvPr>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50" name="Rectangle 134">
                <a:extLst>
                  <a:ext uri="{FF2B5EF4-FFF2-40B4-BE49-F238E27FC236}">
                    <a16:creationId xmlns:a16="http://schemas.microsoft.com/office/drawing/2014/main" id="{B617E75F-6C44-4E7A-B114-3078DD71B6ED}"/>
                  </a:ext>
                </a:extLst>
              </p:cNvPr>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51" name="Rectangle 135">
                <a:extLst>
                  <a:ext uri="{FF2B5EF4-FFF2-40B4-BE49-F238E27FC236}">
                    <a16:creationId xmlns:a16="http://schemas.microsoft.com/office/drawing/2014/main" id="{57BEAD9B-51C2-4FC2-B80A-95FE0B936CCC}"/>
                  </a:ext>
                </a:extLst>
              </p:cNvPr>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52" name="Rectangle 136">
                <a:extLst>
                  <a:ext uri="{FF2B5EF4-FFF2-40B4-BE49-F238E27FC236}">
                    <a16:creationId xmlns:a16="http://schemas.microsoft.com/office/drawing/2014/main" id="{ED3A6335-74A8-472A-8389-694292C4391A}"/>
                  </a:ext>
                </a:extLst>
              </p:cNvPr>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53" name="Rectangle 137">
                <a:extLst>
                  <a:ext uri="{FF2B5EF4-FFF2-40B4-BE49-F238E27FC236}">
                    <a16:creationId xmlns:a16="http://schemas.microsoft.com/office/drawing/2014/main" id="{A81B7FE2-FF16-4E6C-A54C-358066065E6E}"/>
                  </a:ext>
                </a:extLst>
              </p:cNvPr>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54" name="Freeform 138">
                <a:extLst>
                  <a:ext uri="{FF2B5EF4-FFF2-40B4-BE49-F238E27FC236}">
                    <a16:creationId xmlns:a16="http://schemas.microsoft.com/office/drawing/2014/main" id="{2A450E7B-791C-4E23-BC7A-7DDBB57E6184}"/>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55" name="Freeform 139">
                <a:extLst>
                  <a:ext uri="{FF2B5EF4-FFF2-40B4-BE49-F238E27FC236}">
                    <a16:creationId xmlns:a16="http://schemas.microsoft.com/office/drawing/2014/main" id="{38BDD8D9-0A39-46EC-A459-ABCEEF66CBC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56" name="Freeform 140">
                <a:extLst>
                  <a:ext uri="{FF2B5EF4-FFF2-40B4-BE49-F238E27FC236}">
                    <a16:creationId xmlns:a16="http://schemas.microsoft.com/office/drawing/2014/main" id="{FFBA9133-5972-4512-BFD1-EF6AF46EF10F}"/>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57" name="Freeform 141">
                <a:extLst>
                  <a:ext uri="{FF2B5EF4-FFF2-40B4-BE49-F238E27FC236}">
                    <a16:creationId xmlns:a16="http://schemas.microsoft.com/office/drawing/2014/main" id="{A3255328-9487-429B-AF06-DB2DEFE0FC35}"/>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58" name="Freeform 142">
                <a:extLst>
                  <a:ext uri="{FF2B5EF4-FFF2-40B4-BE49-F238E27FC236}">
                    <a16:creationId xmlns:a16="http://schemas.microsoft.com/office/drawing/2014/main" id="{2BFFAE29-71A3-47E7-9B88-1B5864F7A7F0}"/>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59" name="Freeform 143">
                <a:extLst>
                  <a:ext uri="{FF2B5EF4-FFF2-40B4-BE49-F238E27FC236}">
                    <a16:creationId xmlns:a16="http://schemas.microsoft.com/office/drawing/2014/main" id="{66DC45D7-5473-4C00-8B05-3FE030A1C195}"/>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60" name="Freeform 144">
                <a:extLst>
                  <a:ext uri="{FF2B5EF4-FFF2-40B4-BE49-F238E27FC236}">
                    <a16:creationId xmlns:a16="http://schemas.microsoft.com/office/drawing/2014/main" id="{5FE700A3-D6C6-4045-9A00-0C2ABE7C0251}"/>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61" name="Freeform 145">
                <a:extLst>
                  <a:ext uri="{FF2B5EF4-FFF2-40B4-BE49-F238E27FC236}">
                    <a16:creationId xmlns:a16="http://schemas.microsoft.com/office/drawing/2014/main" id="{6801FCCF-FBB3-494A-A24E-379725AD31DD}"/>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62" name="Freeform 146">
                <a:extLst>
                  <a:ext uri="{FF2B5EF4-FFF2-40B4-BE49-F238E27FC236}">
                    <a16:creationId xmlns:a16="http://schemas.microsoft.com/office/drawing/2014/main" id="{9426F8B3-5D15-4ECE-B58F-75F181E51050}"/>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63" name="Rectangle 147">
                <a:extLst>
                  <a:ext uri="{FF2B5EF4-FFF2-40B4-BE49-F238E27FC236}">
                    <a16:creationId xmlns:a16="http://schemas.microsoft.com/office/drawing/2014/main" id="{7A02265F-D236-4DC4-B8A5-FBE5FAE1E007}"/>
                  </a:ext>
                </a:extLst>
              </p:cNvPr>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64" name="Rectangle 148">
                <a:extLst>
                  <a:ext uri="{FF2B5EF4-FFF2-40B4-BE49-F238E27FC236}">
                    <a16:creationId xmlns:a16="http://schemas.microsoft.com/office/drawing/2014/main" id="{5B15B41F-CCD0-4A9A-98E9-07FF38BCE372}"/>
                  </a:ext>
                </a:extLst>
              </p:cNvPr>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altLang="en-US"/>
              </a:p>
            </p:txBody>
          </p:sp>
          <p:sp>
            <p:nvSpPr>
              <p:cNvPr id="1165" name="Freeform 149">
                <a:extLst>
                  <a:ext uri="{FF2B5EF4-FFF2-40B4-BE49-F238E27FC236}">
                    <a16:creationId xmlns:a16="http://schemas.microsoft.com/office/drawing/2014/main" id="{CDC485FB-0851-4456-96FA-83072282409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166" name="Freeform 150">
                <a:extLst>
                  <a:ext uri="{FF2B5EF4-FFF2-40B4-BE49-F238E27FC236}">
                    <a16:creationId xmlns:a16="http://schemas.microsoft.com/office/drawing/2014/main" id="{BD638264-8220-4D91-B660-6FD1983F2627}"/>
                  </a:ext>
                </a:extLst>
              </p:cNvPr>
              <p:cNvSpPr>
                <a:spLocks/>
              </p:cNvSpPr>
              <p:nvPr userDrawn="1"/>
            </p:nvSpPr>
            <p:spPr bwMode="ltGray">
              <a:xfrm rot="-2857037">
                <a:off x="619" y="3550"/>
                <a:ext cx="68" cy="69"/>
              </a:xfrm>
              <a:custGeom>
                <a:avLst/>
                <a:gdLst>
                  <a:gd name="T0" fmla="*/ 0 w 144"/>
                  <a:gd name="T1" fmla="*/ 9 h 154"/>
                  <a:gd name="T2" fmla="*/ 6 w 144"/>
                  <a:gd name="T3" fmla="*/ 14 h 154"/>
                  <a:gd name="T4" fmla="*/ 12 w 144"/>
                  <a:gd name="T5" fmla="*/ 11 h 154"/>
                  <a:gd name="T6" fmla="*/ 7 w 144"/>
                  <a:gd name="T7" fmla="*/ 5 h 154"/>
                  <a:gd name="T8" fmla="*/ 11 w 144"/>
                  <a:gd name="T9" fmla="*/ 3 h 154"/>
                  <a:gd name="T10" fmla="*/ 12 w 144"/>
                  <a:gd name="T11" fmla="*/ 5 h 154"/>
                  <a:gd name="T12" fmla="*/ 15 w 144"/>
                  <a:gd name="T13" fmla="*/ 4 h 154"/>
                  <a:gd name="T14" fmla="*/ 10 w 144"/>
                  <a:gd name="T15" fmla="*/ 0 h 154"/>
                  <a:gd name="T16" fmla="*/ 4 w 144"/>
                  <a:gd name="T17" fmla="*/ 3 h 154"/>
                  <a:gd name="T18" fmla="*/ 9 w 144"/>
                  <a:gd name="T19" fmla="*/ 10 h 154"/>
                  <a:gd name="T20" fmla="*/ 3 w 144"/>
                  <a:gd name="T21" fmla="*/ 9 h 154"/>
                  <a:gd name="T22" fmla="*/ 0 w 144"/>
                  <a:gd name="T23" fmla="*/ 9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29527" name="Freeform 151">
                <a:extLst>
                  <a:ext uri="{FF2B5EF4-FFF2-40B4-BE49-F238E27FC236}">
                    <a16:creationId xmlns:a16="http://schemas.microsoft.com/office/drawing/2014/main" id="{264D771F-4318-4285-9570-951B2E29B259}"/>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1" hangingPunct="1">
                  <a:defRPr/>
                </a:pPr>
                <a:endParaRPr lang="en-US">
                  <a:latin typeface="Tahoma" charset="0"/>
                  <a:cs typeface="Arial" charset="0"/>
                </a:endParaRPr>
              </a:p>
            </p:txBody>
          </p:sp>
          <p:sp>
            <p:nvSpPr>
              <p:cNvPr id="229528" name="Oval 152">
                <a:extLst>
                  <a:ext uri="{FF2B5EF4-FFF2-40B4-BE49-F238E27FC236}">
                    <a16:creationId xmlns:a16="http://schemas.microsoft.com/office/drawing/2014/main" id="{65DE32F9-C306-4A05-9DD9-AC46841B46A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1" hangingPunct="1">
                  <a:defRPr/>
                </a:pPr>
                <a:endParaRPr lang="en-US">
                  <a:latin typeface="Tahoma" charset="0"/>
                  <a:cs typeface="Arial" charset="0"/>
                </a:endParaRPr>
              </a:p>
            </p:txBody>
          </p:sp>
        </p:grpSp>
      </p:grpSp>
      <p:sp>
        <p:nvSpPr>
          <p:cNvPr id="229529" name="Rectangle 153">
            <a:extLst>
              <a:ext uri="{FF2B5EF4-FFF2-40B4-BE49-F238E27FC236}">
                <a16:creationId xmlns:a16="http://schemas.microsoft.com/office/drawing/2014/main" id="{EE8183FF-39ED-4EE6-88BD-2DEFEE1BBA4E}"/>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IN"/>
              <a:t>Click to edit Master title style</a:t>
            </a:r>
          </a:p>
        </p:txBody>
      </p:sp>
      <p:sp>
        <p:nvSpPr>
          <p:cNvPr id="229530" name="Rectangle 154">
            <a:extLst>
              <a:ext uri="{FF2B5EF4-FFF2-40B4-BE49-F238E27FC236}">
                <a16:creationId xmlns:a16="http://schemas.microsoft.com/office/drawing/2014/main" id="{678E94F1-077B-4F1D-8509-7F3568D21F83}"/>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n-IN"/>
          </a:p>
        </p:txBody>
      </p:sp>
      <p:sp>
        <p:nvSpPr>
          <p:cNvPr id="229531" name="Rectangle 155">
            <a:extLst>
              <a:ext uri="{FF2B5EF4-FFF2-40B4-BE49-F238E27FC236}">
                <a16:creationId xmlns:a16="http://schemas.microsoft.com/office/drawing/2014/main" id="{5285DC50-21C1-46BF-BA53-EB7F96CEC7E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IN"/>
          </a:p>
        </p:txBody>
      </p:sp>
      <p:sp>
        <p:nvSpPr>
          <p:cNvPr id="229532" name="Rectangle 156">
            <a:extLst>
              <a:ext uri="{FF2B5EF4-FFF2-40B4-BE49-F238E27FC236}">
                <a16:creationId xmlns:a16="http://schemas.microsoft.com/office/drawing/2014/main" id="{915A7C84-2197-4676-AD57-7AF0EC3DC68A}"/>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7E34D15D-2ED6-495F-8601-488E1A2D547C}" type="slidenum">
              <a:rPr lang="en-IN" altLang="en-US"/>
              <a:pPr>
                <a:defRPr/>
              </a:pPr>
              <a:t>‹#›</a:t>
            </a:fld>
            <a:endParaRPr lang="en-IN" altLang="en-US"/>
          </a:p>
        </p:txBody>
      </p:sp>
      <p:sp>
        <p:nvSpPr>
          <p:cNvPr id="229533" name="Rectangle 157">
            <a:extLst>
              <a:ext uri="{FF2B5EF4-FFF2-40B4-BE49-F238E27FC236}">
                <a16:creationId xmlns:a16="http://schemas.microsoft.com/office/drawing/2014/main" id="{866F9780-D60E-4F00-B1FF-13170D057F08}"/>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Tree>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D11202B3-E038-4194-909C-806AEC0ED5AC}"/>
              </a:ext>
            </a:extLst>
          </p:cNvPr>
          <p:cNvSpPr>
            <a:spLocks noGrp="1" noChangeArrowheads="1"/>
          </p:cNvSpPr>
          <p:nvPr>
            <p:ph type="ctrTitle"/>
          </p:nvPr>
        </p:nvSpPr>
        <p:spPr>
          <a:xfrm>
            <a:off x="5795963" y="685800"/>
            <a:ext cx="2878137" cy="941388"/>
          </a:xfrm>
        </p:spPr>
        <p:txBody>
          <a:bodyPr/>
          <a:lstStyle/>
          <a:p>
            <a:pPr eaLnBrk="1" hangingPunct="1">
              <a:defRPr/>
            </a:pPr>
            <a:br>
              <a:rPr lang="en-US" sz="8000" b="1" dirty="0">
                <a:solidFill>
                  <a:schemeClr val="tx1"/>
                </a:solidFill>
              </a:rPr>
            </a:br>
            <a:r>
              <a:rPr lang="en-US" sz="8000" b="1" dirty="0">
                <a:solidFill>
                  <a:schemeClr val="tx1"/>
                </a:solidFill>
              </a:rPr>
              <a:t>              </a:t>
            </a:r>
            <a:endParaRPr lang="en-IN" sz="44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17411" name="Picture 7">
            <a:extLst>
              <a:ext uri="{FF2B5EF4-FFF2-40B4-BE49-F238E27FC236}">
                <a16:creationId xmlns:a16="http://schemas.microsoft.com/office/drawing/2014/main" id="{966A56E9-A205-4824-8283-29F76EB28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916832"/>
            <a:ext cx="5689600" cy="39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BD779B1-372B-4CAE-BB85-671FD8A59144}"/>
              </a:ext>
            </a:extLst>
          </p:cNvPr>
          <p:cNvSpPr/>
          <p:nvPr/>
        </p:nvSpPr>
        <p:spPr>
          <a:xfrm>
            <a:off x="323528" y="336203"/>
            <a:ext cx="8099425" cy="1384995"/>
          </a:xfrm>
          <a:prstGeom prst="rect">
            <a:avLst/>
          </a:prstGeom>
        </p:spPr>
        <p:txBody>
          <a:bodyPr>
            <a:spAutoFit/>
          </a:bodyPr>
          <a:lstStyle/>
          <a:p>
            <a:pPr eaLnBrk="1" hangingPunct="1">
              <a:defRPr/>
            </a:pPr>
            <a:r>
              <a:rPr lang="en-US" sz="4400" b="1" dirty="0">
                <a:solidFill>
                  <a:schemeClr val="bg1">
                    <a:lumMod val="50000"/>
                  </a:schemeClr>
                </a:solidFill>
                <a:latin typeface="Times New Roman" panose="02020603050405020304" pitchFamily="18" charset="0"/>
                <a:cs typeface="Times New Roman" panose="02020603050405020304" pitchFamily="18" charset="0"/>
              </a:rPr>
              <a:t>   Bacterial Media Culture Basics</a:t>
            </a:r>
          </a:p>
          <a:p>
            <a:pPr eaLnBrk="1" hangingPunct="1">
              <a:lnSpc>
                <a:spcPct val="200000"/>
              </a:lnSpc>
              <a:defRPr/>
            </a:pPr>
            <a:r>
              <a:rPr lang="en-US" sz="2000" dirty="0">
                <a:latin typeface="Alegreya Sans SC" panose="00000500000000000000" pitchFamily="2" charset="0"/>
                <a:cs typeface="Times New Roman" pitchFamily="18" charset="0"/>
              </a:rPr>
              <a:t>        </a:t>
            </a:r>
            <a:r>
              <a:rPr lang="en-US" sz="2000" dirty="0">
                <a:solidFill>
                  <a:schemeClr val="bg1">
                    <a:lumMod val="50000"/>
                  </a:schemeClr>
                </a:solidFill>
                <a:latin typeface="Alegreya Sans SC" panose="00000500000000000000" pitchFamily="2" charset="0"/>
                <a:cs typeface="Times New Roman" pitchFamily="18" charset="0"/>
              </a:rPr>
              <a:t>MBBSPPT.COM</a:t>
            </a:r>
            <a:endParaRPr lang="en-IN" sz="20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7C139B38-06EA-4B30-8B43-90950BDC2200}"/>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Specific Media</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218115" name="Rectangle 3">
            <a:extLst>
              <a:ext uri="{FF2B5EF4-FFF2-40B4-BE49-F238E27FC236}">
                <a16:creationId xmlns:a16="http://schemas.microsoft.com/office/drawing/2014/main" id="{34E81B58-772D-4C39-BDE1-817CC9ADFE92}"/>
              </a:ext>
            </a:extLst>
          </p:cNvPr>
          <p:cNvSpPr>
            <a:spLocks noGrp="1" noRot="1" noChangeArrowheads="1"/>
          </p:cNvSpPr>
          <p:nvPr>
            <p:ph type="body" idx="1"/>
          </p:nvPr>
        </p:nvSpPr>
        <p:spPr/>
        <p:txBody>
          <a:bodyPr/>
          <a:lstStyle/>
          <a:p>
            <a:pPr eaLnBrk="1" hangingPunct="1">
              <a:lnSpc>
                <a:spcPct val="90000"/>
              </a:lnSpc>
              <a:buClr>
                <a:schemeClr val="bg1">
                  <a:lumMod val="50000"/>
                </a:schemeClr>
              </a:buClr>
              <a:buFont typeface="Wingdings" panose="05000000000000000000" pitchFamily="2" charset="2"/>
              <a:buChar char="Ø"/>
              <a:defRPr/>
            </a:pPr>
            <a:r>
              <a:rPr lang="en-IN" sz="2800" dirty="0">
                <a:solidFill>
                  <a:schemeClr val="bg1">
                    <a:lumMod val="50000"/>
                  </a:schemeClr>
                </a:solidFill>
                <a:effectLst/>
                <a:latin typeface="Times New Roman" panose="02020603050405020304" pitchFamily="18" charset="0"/>
                <a:cs typeface="Times New Roman" panose="02020603050405020304" pitchFamily="18" charset="0"/>
              </a:rPr>
              <a:t>Defined media are media composed of pure ingredients in carefully measured concentrations dissolved in double distilled water i.e., the exact chemical composition of the medium is known. Typically, they contain a simple sugar as the carbon and energy source, an inorganic nitrogen source, various mineral salts and if necessary growth factors (purified amino acids, vitamins, purines and pyrimidines </a:t>
            </a:r>
          </a:p>
        </p:txBody>
      </p:sp>
      <p:pic>
        <p:nvPicPr>
          <p:cNvPr id="27652" name="Picture 4">
            <a:extLst>
              <a:ext uri="{FF2B5EF4-FFF2-40B4-BE49-F238E27FC236}">
                <a16:creationId xmlns:a16="http://schemas.microsoft.com/office/drawing/2014/main" id="{812B2887-DDE6-4031-81DE-47982E64B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13" y="5157788"/>
            <a:ext cx="19081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DA19C23-3129-40FA-92F1-F5F53E5BE033}"/>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Need for Culture Media</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51203" name="Rectangle 3">
            <a:extLst>
              <a:ext uri="{FF2B5EF4-FFF2-40B4-BE49-F238E27FC236}">
                <a16:creationId xmlns:a16="http://schemas.microsoft.com/office/drawing/2014/main" id="{4AF09827-B7C0-44D5-8268-EC79C065171D}"/>
              </a:ext>
            </a:extLst>
          </p:cNvPr>
          <p:cNvSpPr>
            <a:spLocks noGrp="1" noRot="1" noChangeArrowheads="1"/>
          </p:cNvSpPr>
          <p:nvPr>
            <p:ph type="body" idx="1"/>
          </p:nvPr>
        </p:nvSpPr>
        <p:spPr>
          <a:xfrm>
            <a:off x="301625" y="1371600"/>
            <a:ext cx="8540750" cy="47275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rPr>
              <a:t>It is usually essential to obtain a culture by </a:t>
            </a:r>
            <a:r>
              <a:rPr lang="en-US" sz="2800" dirty="0" err="1">
                <a:solidFill>
                  <a:schemeClr val="bg1">
                    <a:lumMod val="50000"/>
                  </a:schemeClr>
                </a:solidFill>
                <a:effectLst/>
              </a:rPr>
              <a:t>grwoing</a:t>
            </a:r>
            <a:r>
              <a:rPr lang="en-US" sz="2800" dirty="0">
                <a:solidFill>
                  <a:schemeClr val="bg1">
                    <a:lumMod val="50000"/>
                  </a:schemeClr>
                </a:solidFill>
                <a:effectLst/>
              </a:rPr>
              <a:t>  the organism in an artificial medium.</a:t>
            </a:r>
          </a:p>
          <a:p>
            <a:pPr eaLnBrk="1" hangingPunct="1">
              <a:buClrTx/>
              <a:buFont typeface="Wingdings" panose="05000000000000000000" pitchFamily="2" charset="2"/>
              <a:buChar char="Ø"/>
              <a:defRPr/>
            </a:pPr>
            <a:r>
              <a:rPr lang="en-US" sz="2800" dirty="0">
                <a:solidFill>
                  <a:schemeClr val="bg1">
                    <a:lumMod val="50000"/>
                  </a:schemeClr>
                </a:solidFill>
                <a:effectLst/>
              </a:rPr>
              <a:t>If more than one species or type of organism are present each requires to be carefully separated or isolated in pure culture.</a:t>
            </a:r>
          </a:p>
          <a:p>
            <a:pPr eaLnBrk="1" hangingPunct="1">
              <a:buClrTx/>
              <a:buFont typeface="Wingdings" panose="05000000000000000000" pitchFamily="2" charset="2"/>
              <a:buChar char="Ø"/>
              <a:defRPr/>
            </a:pPr>
            <a:r>
              <a:rPr lang="en-US" sz="2800" dirty="0">
                <a:solidFill>
                  <a:schemeClr val="bg1">
                    <a:lumMod val="50000"/>
                  </a:schemeClr>
                </a:solidFill>
                <a:effectLst/>
              </a:rPr>
              <a:t>Several organism need the determination of Antibiotic sensitivity pattern for optimal antibiotic selection.</a:t>
            </a:r>
            <a:endParaRPr lang="en-IN" sz="2800" dirty="0">
              <a:solidFill>
                <a:schemeClr val="bg1">
                  <a:lumMod val="50000"/>
                </a:schemeClr>
              </a:solidFill>
              <a:effectLst/>
            </a:endParaRPr>
          </a:p>
        </p:txBody>
      </p:sp>
      <p:pic>
        <p:nvPicPr>
          <p:cNvPr id="28676" name="Picture 6">
            <a:extLst>
              <a:ext uri="{FF2B5EF4-FFF2-40B4-BE49-F238E27FC236}">
                <a16:creationId xmlns:a16="http://schemas.microsoft.com/office/drawing/2014/main" id="{E6CA0D87-9FE2-4413-97B5-E264D3603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5300663"/>
            <a:ext cx="13668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8C58544D-BCEA-4624-9761-0D92CBDB27AD}"/>
              </a:ext>
            </a:extLst>
          </p:cNvPr>
          <p:cNvSpPr>
            <a:spLocks noGrp="1" noChangeArrowheads="1"/>
          </p:cNvSpPr>
          <p:nvPr>
            <p:ph type="title" idx="4294967295"/>
          </p:nvPr>
        </p:nvSpPr>
        <p:spPr>
          <a:xfrm>
            <a:off x="301625" y="476250"/>
            <a:ext cx="8540750" cy="11430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Basic requirements of culture media </a:t>
            </a:r>
          </a:p>
        </p:txBody>
      </p:sp>
      <p:sp>
        <p:nvSpPr>
          <p:cNvPr id="21508" name="Rectangle 4">
            <a:extLst>
              <a:ext uri="{FF2B5EF4-FFF2-40B4-BE49-F238E27FC236}">
                <a16:creationId xmlns:a16="http://schemas.microsoft.com/office/drawing/2014/main" id="{D541A78C-9938-4E32-BA9D-8F4A38C07543}"/>
              </a:ext>
            </a:extLst>
          </p:cNvPr>
          <p:cNvSpPr>
            <a:spLocks noGrp="1" noChangeArrowheads="1"/>
          </p:cNvSpPr>
          <p:nvPr>
            <p:ph type="body" idx="4294967295"/>
          </p:nvPr>
        </p:nvSpPr>
        <p:spPr>
          <a:xfrm>
            <a:off x="301625" y="1484313"/>
            <a:ext cx="8540750" cy="4498975"/>
          </a:xfrm>
        </p:spPr>
        <p:txBody>
          <a:bodyPr/>
          <a:lstStyle/>
          <a:p>
            <a:pPr eaLnBrk="1" hangingPunct="1">
              <a:lnSpc>
                <a:spcPct val="90000"/>
              </a:lnSpc>
              <a:buClr>
                <a:schemeClr val="bg1">
                  <a:lumMod val="50000"/>
                </a:schemeClr>
              </a:buClr>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Nutrients</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Energy source</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Carbon source</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Nitrogen source</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Mineral salts –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Sulphate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phosphates, chlorides &amp; carbonates of K, Mg &amp; Ca.</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 suitable pH – 7.2 – 7.4</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Accessory growth factors</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Tryptophan for Salmonella typhi</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X &amp; V factors for H. influenzae </a:t>
            </a:r>
          </a:p>
        </p:txBody>
      </p:sp>
      <p:pic>
        <p:nvPicPr>
          <p:cNvPr id="29700" name="Picture 5">
            <a:extLst>
              <a:ext uri="{FF2B5EF4-FFF2-40B4-BE49-F238E27FC236}">
                <a16:creationId xmlns:a16="http://schemas.microsoft.com/office/drawing/2014/main" id="{634A1A19-C0CE-4D1E-99A7-DFCC35239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5661025"/>
            <a:ext cx="13668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checkerboard(across)">
                                      <p:cBhvr>
                                        <p:cTn id="7" dur="500"/>
                                        <p:tgtEl>
                                          <p:spTgt spid="215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checkerboard(across)">
                                      <p:cBhvr>
                                        <p:cTn id="12" dur="500"/>
                                        <p:tgtEl>
                                          <p:spTgt spid="215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checkerboard(across)">
                                      <p:cBhvr>
                                        <p:cTn id="17" dur="500"/>
                                        <p:tgtEl>
                                          <p:spTgt spid="215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8">
                                            <p:txEl>
                                              <p:pRg st="3" end="3"/>
                                            </p:txEl>
                                          </p:spTgt>
                                        </p:tgtEl>
                                        <p:attrNameLst>
                                          <p:attrName>style.visibility</p:attrName>
                                        </p:attrNameLst>
                                      </p:cBhvr>
                                      <p:to>
                                        <p:strVal val="visible"/>
                                      </p:to>
                                    </p:set>
                                    <p:animEffect transition="in" filter="checkerboard(across)">
                                      <p:cBhvr>
                                        <p:cTn id="22" dur="500"/>
                                        <p:tgtEl>
                                          <p:spTgt spid="21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B91273AD-23F2-48A4-98C2-5EC37CA6D623}"/>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Pouring the Culture Plates</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30723" name="Picture 3">
            <a:extLst>
              <a:ext uri="{FF2B5EF4-FFF2-40B4-BE49-F238E27FC236}">
                <a16:creationId xmlns:a16="http://schemas.microsoft.com/office/drawing/2014/main" id="{AFC9E529-550F-4548-850D-64D1F2F2EBB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79500" y="1484313"/>
            <a:ext cx="6985000" cy="47085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7E7F43A5-7B45-4D0C-90B9-3F6233034D9C}"/>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Petri dish with media</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73061" name="Rectangle 5">
            <a:extLst>
              <a:ext uri="{FF2B5EF4-FFF2-40B4-BE49-F238E27FC236}">
                <a16:creationId xmlns:a16="http://schemas.microsoft.com/office/drawing/2014/main" id="{8F9DFEF2-63F2-4EC3-A0D5-0B0A14752A08}"/>
              </a:ext>
            </a:extLst>
          </p:cNvPr>
          <p:cNvSpPr>
            <a:spLocks noGrp="1" noRot="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Plate: provide large surface for isolation and observation of colonies</a:t>
            </a:r>
          </a:p>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Using a sterile loop or a sterile swab streak your sample on the petri plate</a:t>
            </a:r>
          </a:p>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Important  let your sterilized loop cool before you pick up your sample</a:t>
            </a:r>
          </a:p>
          <a:p>
            <a:pPr eaLnBrk="1" hangingPunct="1">
              <a:buFont typeface="Arial" charset="0"/>
              <a:buChar char="►"/>
              <a:defRPr/>
            </a:pPr>
            <a:endParaRPr lang="en-IN" sz="2400" dirty="0"/>
          </a:p>
        </p:txBody>
      </p:sp>
      <p:pic>
        <p:nvPicPr>
          <p:cNvPr id="31748" name="Picture 6">
            <a:extLst>
              <a:ext uri="{FF2B5EF4-FFF2-40B4-BE49-F238E27FC236}">
                <a16:creationId xmlns:a16="http://schemas.microsoft.com/office/drawing/2014/main" id="{5DB37A11-4342-444F-8F7A-51969F4D164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1375" y="1600200"/>
            <a:ext cx="3881438" cy="34845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6F1D440C-F43E-418E-85FA-130648F8A18F}"/>
              </a:ext>
            </a:extLst>
          </p:cNvPr>
          <p:cNvSpPr>
            <a:spLocks noGrp="1" noChangeArrowheads="1"/>
          </p:cNvSpPr>
          <p:nvPr>
            <p:ph type="title" idx="4294967295"/>
          </p:nvPr>
        </p:nvSpPr>
        <p:spPr>
          <a:xfrm>
            <a:off x="457200" y="274638"/>
            <a:ext cx="8229600" cy="112395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Classification of Culture media</a:t>
            </a:r>
          </a:p>
        </p:txBody>
      </p:sp>
      <p:sp>
        <p:nvSpPr>
          <p:cNvPr id="22532" name="Rectangle 4">
            <a:extLst>
              <a:ext uri="{FF2B5EF4-FFF2-40B4-BE49-F238E27FC236}">
                <a16:creationId xmlns:a16="http://schemas.microsoft.com/office/drawing/2014/main" id="{09066AA1-B280-4182-8CA3-18D4255985DD}"/>
              </a:ext>
            </a:extLst>
          </p:cNvPr>
          <p:cNvSpPr>
            <a:spLocks noGrp="1" noChangeArrowheads="1"/>
          </p:cNvSpPr>
          <p:nvPr>
            <p:ph type="body" idx="4294967295"/>
          </p:nvPr>
        </p:nvSpPr>
        <p:spPr>
          <a:xfrm>
            <a:off x="457200" y="1125538"/>
            <a:ext cx="8147050" cy="4365625"/>
          </a:xfrm>
        </p:spPr>
        <p:txBody>
          <a:bodyPr/>
          <a:lstStyle/>
          <a:p>
            <a:pPr eaLnBrk="1" hangingPunct="1">
              <a:lnSpc>
                <a:spcPct val="90000"/>
              </a:lnSpc>
              <a:buFont typeface="Arial" charset="0"/>
              <a:buChar char="►"/>
              <a:defRPr/>
            </a:pPr>
            <a:endParaRPr lang="en-US" sz="2800" dirty="0"/>
          </a:p>
          <a:p>
            <a:pPr eaLnBrk="1" hangingPunct="1">
              <a:lnSpc>
                <a:spcPct val="90000"/>
              </a:lnSpc>
              <a:buClr>
                <a:schemeClr val="bg1">
                  <a:lumMod val="50000"/>
                </a:schemeClr>
              </a:buClr>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Based on the consistency:</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i="1"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b="1" dirty="0">
                <a:solidFill>
                  <a:schemeClr val="bg1">
                    <a:lumMod val="50000"/>
                  </a:schemeClr>
                </a:solidFill>
                <a:effectLst/>
                <a:latin typeface="Times New Roman" panose="02020603050405020304" pitchFamily="18" charset="0"/>
                <a:cs typeface="Times New Roman" panose="02020603050405020304" pitchFamily="18" charset="0"/>
              </a:rPr>
              <a:t>Liquid</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Peptone water, Nutrient broth </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i="1"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b="1" dirty="0">
                <a:solidFill>
                  <a:schemeClr val="bg1">
                    <a:lumMod val="50000"/>
                  </a:schemeClr>
                </a:solidFill>
                <a:effectLst/>
                <a:latin typeface="Times New Roman" panose="02020603050405020304" pitchFamily="18" charset="0"/>
                <a:cs typeface="Times New Roman" panose="02020603050405020304" pitchFamily="18" charset="0"/>
              </a:rPr>
              <a:t>Semisolid</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Nutrient agar stabs</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b="1" dirty="0">
                <a:solidFill>
                  <a:schemeClr val="bg1">
                    <a:lumMod val="50000"/>
                  </a:schemeClr>
                </a:solidFill>
                <a:effectLst/>
                <a:latin typeface="Times New Roman" panose="02020603050405020304" pitchFamily="18" charset="0"/>
                <a:cs typeface="Times New Roman" panose="02020603050405020304" pitchFamily="18" charset="0"/>
              </a:rPr>
              <a:t>Solid  </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Blood agar, Serum agar</a:t>
            </a:r>
          </a:p>
          <a:p>
            <a:pPr eaLnBrk="1" hangingPunct="1">
              <a:lnSpc>
                <a:spcPct val="90000"/>
              </a:lnSpc>
              <a:buFont typeface="Arial" charset="0"/>
              <a:buChar char="►"/>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90000"/>
              </a:lnSpc>
              <a:buFont typeface="Arial" charset="0"/>
              <a:buChar char="►"/>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90000"/>
              </a:lnSpc>
              <a:buFont typeface="Arial" charset="0"/>
              <a:buChar char="►"/>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Based on Oxygen requirement:</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Aerobic medium</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Anaerobic media    </a:t>
            </a:r>
          </a:p>
        </p:txBody>
      </p:sp>
      <p:pic>
        <p:nvPicPr>
          <p:cNvPr id="32772" name="Picture 5">
            <a:extLst>
              <a:ext uri="{FF2B5EF4-FFF2-40B4-BE49-F238E27FC236}">
                <a16:creationId xmlns:a16="http://schemas.microsoft.com/office/drawing/2014/main" id="{98843EE6-14D3-4C7A-88FE-6C6DF644D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8" y="3789363"/>
            <a:ext cx="13668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F0675CB5-214C-43E3-A130-2CFB7CEE8CCF}"/>
              </a:ext>
            </a:extLst>
          </p:cNvPr>
          <p:cNvSpPr>
            <a:spLocks noGrp="1" noChangeArrowheads="1"/>
          </p:cNvSpPr>
          <p:nvPr>
            <p:ph type="title" idx="4294967295"/>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Aerobic Media</a:t>
            </a:r>
          </a:p>
        </p:txBody>
      </p:sp>
      <p:sp>
        <p:nvSpPr>
          <p:cNvPr id="23556" name="Rectangle 4">
            <a:extLst>
              <a:ext uri="{FF2B5EF4-FFF2-40B4-BE49-F238E27FC236}">
                <a16:creationId xmlns:a16="http://schemas.microsoft.com/office/drawing/2014/main" id="{B8F9865D-A925-4DE6-8444-4C34B83128DD}"/>
              </a:ext>
            </a:extLst>
          </p:cNvPr>
          <p:cNvSpPr>
            <a:spLocks noGrp="1" noChangeArrowheads="1"/>
          </p:cNvSpPr>
          <p:nvPr>
            <p:ph type="body" idx="4294967295"/>
          </p:nvPr>
        </p:nvSpPr>
        <p:spPr>
          <a:xfrm>
            <a:off x="600075" y="1381125"/>
            <a:ext cx="7943850" cy="4525963"/>
          </a:xfrm>
        </p:spPr>
        <p:txBody>
          <a:bodyPr/>
          <a:lstStyle/>
          <a:p>
            <a:pPr eaLnBrk="1" hangingPunct="1">
              <a:lnSpc>
                <a:spcPct val="90000"/>
              </a:lnSpc>
              <a:buClrTx/>
              <a:buFont typeface="Wingdings" panose="05000000000000000000" pitchFamily="2" charset="2"/>
              <a:buChar char="Ø"/>
              <a:defRPr/>
            </a:pPr>
            <a:r>
              <a:rPr lang="en-US" sz="2800" b="1" dirty="0">
                <a:solidFill>
                  <a:schemeClr val="bg1">
                    <a:lumMod val="50000"/>
                  </a:schemeClr>
                </a:solidFill>
                <a:effectLst/>
                <a:latin typeface="Times New Roman" panose="02020603050405020304" pitchFamily="18" charset="0"/>
                <a:cs typeface="Times New Roman" panose="02020603050405020304" pitchFamily="18" charset="0"/>
              </a:rPr>
              <a:t>Simple media</a:t>
            </a:r>
          </a:p>
          <a:p>
            <a:pPr marL="0" indent="0" eaLnBrk="1" hangingPunct="1">
              <a:lnSpc>
                <a:spcPct val="90000"/>
              </a:lnSpc>
              <a:buFont typeface="Arial" panose="020B0604020202020204" pitchFamily="34" charset="0"/>
              <a:buNone/>
              <a:defRPr/>
            </a:pPr>
            <a:r>
              <a:rPr lang="en-US" sz="2800" b="1" dirty="0">
                <a:solidFill>
                  <a:schemeClr val="bg1">
                    <a:lumMod val="50000"/>
                  </a:schemeClr>
                </a:solidFill>
                <a:effectLst/>
                <a:latin typeface="Times New Roman" panose="02020603050405020304" pitchFamily="18" charset="0"/>
                <a:cs typeface="Times New Roman" panose="02020603050405020304" pitchFamily="18" charset="0"/>
              </a:rPr>
              <a:t>Complex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b="1" dirty="0">
                <a:solidFill>
                  <a:schemeClr val="bg1">
                    <a:lumMod val="50000"/>
                  </a:schemeClr>
                </a:solidFill>
                <a:effectLst/>
                <a:latin typeface="Times New Roman" panose="02020603050405020304" pitchFamily="18" charset="0"/>
                <a:cs typeface="Times New Roman" panose="02020603050405020304" pitchFamily="18" charset="0"/>
              </a:rPr>
              <a:t>May be Synthetic or Defined Medium</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Enriched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Differential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Enrichment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Selective media</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Semisyntetic</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Medium</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Sugar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Transport media  </a:t>
            </a:r>
          </a:p>
        </p:txBody>
      </p:sp>
      <p:pic>
        <p:nvPicPr>
          <p:cNvPr id="33796" name="Picture 5">
            <a:extLst>
              <a:ext uri="{FF2B5EF4-FFF2-40B4-BE49-F238E27FC236}">
                <a16:creationId xmlns:a16="http://schemas.microsoft.com/office/drawing/2014/main" id="{0BC1E528-A3CB-480F-9527-EB343CB58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081338"/>
            <a:ext cx="13668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wipe(left)">
                                      <p:cBhvr>
                                        <p:cTn id="7" dur="20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wipe(left)">
                                      <p:cBhvr>
                                        <p:cTn id="12" dur="2000"/>
                                        <p:tgtEl>
                                          <p:spTgt spid="235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6">
                                            <p:txEl>
                                              <p:pRg st="2" end="2"/>
                                            </p:txEl>
                                          </p:spTgt>
                                        </p:tgtEl>
                                        <p:attrNameLst>
                                          <p:attrName>style.visibility</p:attrName>
                                        </p:attrNameLst>
                                      </p:cBhvr>
                                      <p:to>
                                        <p:strVal val="visible"/>
                                      </p:to>
                                    </p:set>
                                    <p:animEffect transition="in" filter="wipe(left)">
                                      <p:cBhvr>
                                        <p:cTn id="17" dur="2000"/>
                                        <p:tgtEl>
                                          <p:spTgt spid="235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wipe(left)">
                                      <p:cBhvr>
                                        <p:cTn id="22" dur="2000"/>
                                        <p:tgtEl>
                                          <p:spTgt spid="23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4EAEA604-2A74-468B-B8B8-2AD23C36FFC8}"/>
              </a:ext>
            </a:extLst>
          </p:cNvPr>
          <p:cNvSpPr>
            <a:spLocks noGrp="1" noChangeArrowheads="1"/>
          </p:cNvSpPr>
          <p:nvPr>
            <p:ph type="title" idx="4294967295"/>
          </p:nvPr>
        </p:nvSpPr>
        <p:spPr>
          <a:xfrm>
            <a:off x="457200" y="76200"/>
            <a:ext cx="8229600" cy="1401763"/>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Aerobic media</a:t>
            </a:r>
          </a:p>
        </p:txBody>
      </p:sp>
      <p:sp>
        <p:nvSpPr>
          <p:cNvPr id="24580" name="Rectangle 4">
            <a:extLst>
              <a:ext uri="{FF2B5EF4-FFF2-40B4-BE49-F238E27FC236}">
                <a16:creationId xmlns:a16="http://schemas.microsoft.com/office/drawing/2014/main" id="{1FEA4C3D-A7DE-4F6C-8BF1-712C48BA91B9}"/>
              </a:ext>
            </a:extLst>
          </p:cNvPr>
          <p:cNvSpPr>
            <a:spLocks noGrp="1" noChangeArrowheads="1"/>
          </p:cNvSpPr>
          <p:nvPr>
            <p:ph type="body" idx="4294967295"/>
          </p:nvPr>
        </p:nvSpPr>
        <p:spPr>
          <a:xfrm>
            <a:off x="457200" y="2484438"/>
            <a:ext cx="8229600" cy="4221162"/>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Liquid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Peptone water(1% peptone +0.5%Nacl  +      	  100 ml water)</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Nutrient broth ( peptone water + 1% meat 	  extract</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Solid media</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Nutrient agar (nutrient broth + 2% Agar)</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Use: To grow non-fastidious microorganisms  </a:t>
            </a:r>
          </a:p>
        </p:txBody>
      </p:sp>
      <p:sp>
        <p:nvSpPr>
          <p:cNvPr id="19460" name="Text Box 5">
            <a:extLst>
              <a:ext uri="{FF2B5EF4-FFF2-40B4-BE49-F238E27FC236}">
                <a16:creationId xmlns:a16="http://schemas.microsoft.com/office/drawing/2014/main" id="{CE9E7556-DD61-401D-9AEB-EE56D626A447}"/>
              </a:ext>
            </a:extLst>
          </p:cNvPr>
          <p:cNvSpPr txBox="1">
            <a:spLocks noChangeArrowheads="1"/>
          </p:cNvSpPr>
          <p:nvPr/>
        </p:nvSpPr>
        <p:spPr bwMode="auto">
          <a:xfrm>
            <a:off x="685800" y="1317625"/>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en-US" altLang="en-US" sz="2800" dirty="0">
                <a:solidFill>
                  <a:schemeClr val="bg1">
                    <a:lumMod val="50000"/>
                  </a:schemeClr>
                </a:solidFill>
                <a:latin typeface="Times New Roman" panose="02020603050405020304" pitchFamily="18" charset="0"/>
                <a:cs typeface="Times New Roman" panose="02020603050405020304" pitchFamily="18" charset="0"/>
              </a:rPr>
              <a:t>Simple media- consists of only basic necessities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C780C3C-6183-4BC6-B4C2-74DA6DDB2698}"/>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Liquid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00355" name="Rectangle 3">
            <a:extLst>
              <a:ext uri="{FF2B5EF4-FFF2-40B4-BE49-F238E27FC236}">
                <a16:creationId xmlns:a16="http://schemas.microsoft.com/office/drawing/2014/main" id="{1299A64A-90D9-4109-978A-25C6866A1269}"/>
              </a:ext>
            </a:extLst>
          </p:cNvPr>
          <p:cNvSpPr>
            <a:spLocks noGrp="1" noRot="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Difficulat</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to identify all types of organisms </a:t>
            </a:r>
          </a:p>
          <a:p>
            <a:pPr marL="0" indent="0" eaLnBrk="1" hangingPunct="1">
              <a:buFont typeface="Arial" panose="020B0604020202020204" pitchFamily="34" charset="0"/>
              <a:buNone/>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Suitable for isolation of bacteria from Blood culturing  and water analysis</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35844" name="Picture 5">
            <a:extLst>
              <a:ext uri="{FF2B5EF4-FFF2-40B4-BE49-F238E27FC236}">
                <a16:creationId xmlns:a16="http://schemas.microsoft.com/office/drawing/2014/main" id="{3A79744D-E55A-4797-9363-E7B56324224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492250"/>
            <a:ext cx="2881313" cy="3376613"/>
          </a:xfrm>
        </p:spPr>
      </p:pic>
      <p:pic>
        <p:nvPicPr>
          <p:cNvPr id="35845" name="Picture 6">
            <a:extLst>
              <a:ext uri="{FF2B5EF4-FFF2-40B4-BE49-F238E27FC236}">
                <a16:creationId xmlns:a16="http://schemas.microsoft.com/office/drawing/2014/main" id="{57463A81-B375-44EC-9E66-13B6E4433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429000"/>
            <a:ext cx="13668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A17F357-24C7-411B-A52B-34876B70C736}"/>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Peptone </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36867" name="Picture 4">
            <a:extLst>
              <a:ext uri="{FF2B5EF4-FFF2-40B4-BE49-F238E27FC236}">
                <a16:creationId xmlns:a16="http://schemas.microsoft.com/office/drawing/2014/main" id="{6DEC84B2-1BDA-4805-86C1-8C53E711CFC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600200"/>
            <a:ext cx="4027487" cy="3844925"/>
          </a:xfrm>
        </p:spPr>
      </p:pic>
      <p:sp>
        <p:nvSpPr>
          <p:cNvPr id="104451" name="Rectangle 3">
            <a:extLst>
              <a:ext uri="{FF2B5EF4-FFF2-40B4-BE49-F238E27FC236}">
                <a16:creationId xmlns:a16="http://schemas.microsoft.com/office/drawing/2014/main" id="{E50690B5-B662-44AE-9E8C-4F2AB6F5BD28}"/>
              </a:ext>
            </a:extLst>
          </p:cNvPr>
          <p:cNvSpPr>
            <a:spLocks noGrp="1" noRot="1" noChangeArrowheads="1"/>
          </p:cNvSpPr>
          <p:nvPr>
            <p:ph type="body" sz="half" idx="2"/>
          </p:nvPr>
        </p:nvSpPr>
        <p:spPr>
          <a:xfrm>
            <a:off x="4651375" y="1600200"/>
            <a:ext cx="4191000" cy="4498975"/>
          </a:xfrm>
        </p:spPr>
        <p:txBody>
          <a:bodyPr/>
          <a:lstStyle/>
          <a:p>
            <a:pPr eaLnBrk="1" hangingPunct="1">
              <a:lnSpc>
                <a:spcPct val="8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Peptone contain partially digested proteins</a:t>
            </a:r>
          </a:p>
          <a:p>
            <a:pPr eaLnBrk="1" hangingPunct="1">
              <a:lnSpc>
                <a:spcPct val="8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Proteases </a:t>
            </a:r>
          </a:p>
          <a:p>
            <a:pPr eaLnBrk="1" hangingPunct="1">
              <a:lnSpc>
                <a:spcPct val="8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Polypeptides</a:t>
            </a:r>
          </a:p>
          <a:p>
            <a:pPr eaLnBrk="1" hangingPunct="1">
              <a:lnSpc>
                <a:spcPct val="80000"/>
              </a:lnSpc>
              <a:buClrTx/>
              <a:buFont typeface="Wingdings" panose="05000000000000000000" pitchFamily="2" charset="2"/>
              <a:buChar char="Ø"/>
              <a:defRPr/>
            </a:pP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Aminoacids</a:t>
            </a:r>
            <a:endParaRPr lang="en-US" sz="24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8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Inorganic salts</a:t>
            </a:r>
          </a:p>
          <a:p>
            <a:pPr eaLnBrk="1" hangingPunct="1">
              <a:lnSpc>
                <a:spcPct val="80000"/>
              </a:lnSpc>
              <a:buFont typeface="Arial" charset="0"/>
              <a:buNone/>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   Phosphates</a:t>
            </a:r>
          </a:p>
          <a:p>
            <a:pPr eaLnBrk="1" hangingPunct="1">
              <a:lnSpc>
                <a:spcPct val="80000"/>
              </a:lnSpc>
              <a:buFont typeface="Arial" charset="0"/>
              <a:buNone/>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   Potassium and Magnesium</a:t>
            </a:r>
          </a:p>
          <a:p>
            <a:pPr eaLnBrk="1" hangingPunct="1">
              <a:lnSpc>
                <a:spcPct val="80000"/>
              </a:lnSpc>
              <a:buFont typeface="Arial" charset="0"/>
              <a:buNone/>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   Riboflavin</a:t>
            </a:r>
          </a:p>
          <a:p>
            <a:pPr eaLnBrk="1" hangingPunct="1">
              <a:lnSpc>
                <a:spcPct val="80000"/>
              </a:lnSpc>
              <a:buFont typeface="Arial" charset="0"/>
              <a:buNone/>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Meat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exract</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called as Lab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lemco</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a:t>
            </a:r>
            <a:endParaRPr lang="en-IN" sz="2400" dirty="0">
              <a:solidFill>
                <a:schemeClr val="bg1">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9071D195-13B6-450F-BEA8-1FA0CB43482A}"/>
              </a:ext>
            </a:extLst>
          </p:cNvPr>
          <p:cNvSpPr>
            <a:spLocks noGrp="1" noRot="1" noChangeArrowheads="1"/>
          </p:cNvSpPr>
          <p:nvPr>
            <p:ph type="title"/>
          </p:nvPr>
        </p:nvSpPr>
        <p:spPr>
          <a:xfrm>
            <a:off x="0" y="228600"/>
            <a:ext cx="9144000" cy="1143000"/>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Major Contribution to Culture Media</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9219" name="Picture 3" descr="3">
            <a:extLst>
              <a:ext uri="{FF2B5EF4-FFF2-40B4-BE49-F238E27FC236}">
                <a16:creationId xmlns:a16="http://schemas.microsoft.com/office/drawing/2014/main" id="{0018FE1B-84E3-4871-9A2C-16BC44AE26CA}"/>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1600200"/>
            <a:ext cx="3673475" cy="4637088"/>
          </a:xfrm>
          <a:noFill/>
          <a:extLst>
            <a:ext uri="{909E8E84-426E-40DD-AFC4-6F175D3DCCD1}">
              <a14:hiddenFill xmlns:a14="http://schemas.microsoft.com/office/drawing/2010/main">
                <a:solidFill>
                  <a:srgbClr val="FFFFFF"/>
                </a:solidFill>
              </a14:hiddenFill>
            </a:ext>
          </a:extLst>
        </p:spPr>
      </p:pic>
      <p:pic>
        <p:nvPicPr>
          <p:cNvPr id="9220" name="Picture 4" descr="Copy of 3">
            <a:extLst>
              <a:ext uri="{FF2B5EF4-FFF2-40B4-BE49-F238E27FC236}">
                <a16:creationId xmlns:a16="http://schemas.microsoft.com/office/drawing/2014/main" id="{73AC5584-9DA4-491C-BFF8-A72EABA813C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84688" y="1595438"/>
            <a:ext cx="3902075" cy="4637087"/>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ircle(out)">
                                      <p:cBhvr>
                                        <p:cTn id="7" dur="2000"/>
                                        <p:tgtEl>
                                          <p:spTgt spid="9219"/>
                                        </p:tgtEl>
                                      </p:cBhvr>
                                    </p:animEffect>
                                  </p:childTnLst>
                                </p:cTn>
                              </p:par>
                            </p:childTnLst>
                          </p:cTn>
                        </p:par>
                        <p:par>
                          <p:cTn id="8" fill="hold" nodeType="afterGroup">
                            <p:stCondLst>
                              <p:cond delay="2000"/>
                            </p:stCondLst>
                            <p:childTnLst>
                              <p:par>
                                <p:cTn id="9" presetID="6" presetClass="entr" presetSubtype="32"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circle(out)">
                                      <p:cBhvr>
                                        <p:cTn id="11"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E6C1389-CAB8-4228-AA8D-D639E2DCFCA3}"/>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Nutrient Agar</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09573" name="Rectangle 5">
            <a:extLst>
              <a:ext uri="{FF2B5EF4-FFF2-40B4-BE49-F238E27FC236}">
                <a16:creationId xmlns:a16="http://schemas.microsoft.com/office/drawing/2014/main" id="{0B317D28-6719-4EDC-B22C-E1D5E07A3208}"/>
              </a:ext>
            </a:extLst>
          </p:cNvPr>
          <p:cNvSpPr>
            <a:spLocks noGrp="1" noRot="1" noChangeArrowheads="1"/>
          </p:cNvSpPr>
          <p:nvPr>
            <p:ph type="body" sz="half" idx="2"/>
          </p:nvPr>
        </p:nvSpPr>
        <p:spPr>
          <a:xfrm>
            <a:off x="465137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Contain 2% agar added to Nutrient agar commonly used</a:t>
            </a:r>
          </a:p>
          <a:p>
            <a:pPr eaLnBrk="1" hangingPunct="1">
              <a:buClr>
                <a:schemeClr val="bg1">
                  <a:lumMod val="50000"/>
                </a:schemeClr>
              </a:buClr>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Concentration can be increased to 6% to prevent swarming</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Can be reduced to 0’5% </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37892" name="Picture 6">
            <a:extLst>
              <a:ext uri="{FF2B5EF4-FFF2-40B4-BE49-F238E27FC236}">
                <a16:creationId xmlns:a16="http://schemas.microsoft.com/office/drawing/2014/main" id="{195A4C81-6F8D-4618-9C8D-0D1DD60FAE64}"/>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42950" y="1268413"/>
            <a:ext cx="3829050" cy="3960812"/>
          </a:xfrm>
          <a:noFill/>
          <a:extLst>
            <a:ext uri="{909E8E84-426E-40DD-AFC4-6F175D3DCCD1}">
              <a14:hiddenFill xmlns:a14="http://schemas.microsoft.com/office/drawing/2010/main">
                <a:solidFill>
                  <a:srgbClr val="FFFFFF"/>
                </a:solidFill>
              </a14:hiddenFill>
            </a:ext>
          </a:extLst>
        </p:spPr>
      </p:pic>
      <p:pic>
        <p:nvPicPr>
          <p:cNvPr id="37893" name="Picture 8">
            <a:extLst>
              <a:ext uri="{FF2B5EF4-FFF2-40B4-BE49-F238E27FC236}">
                <a16:creationId xmlns:a16="http://schemas.microsoft.com/office/drawing/2014/main" id="{7F849D94-EB1A-4C04-BD31-771C14F32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5457825"/>
            <a:ext cx="9715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ABF64F73-072C-4A78-AEDA-40FF4A340F97}"/>
              </a:ext>
            </a:extLst>
          </p:cNvPr>
          <p:cNvSpPr>
            <a:spLocks noGrp="1" noRot="1" noChangeArrowheads="1"/>
          </p:cNvSpPr>
          <p:nvPr>
            <p:ph type="title"/>
          </p:nvPr>
        </p:nvSpPr>
        <p:spPr>
          <a:xfrm>
            <a:off x="301625" y="333375"/>
            <a:ext cx="8540750" cy="1143000"/>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Pigment producing Staphylococci</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38915" name="Picture 3">
            <a:extLst>
              <a:ext uri="{FF2B5EF4-FFF2-40B4-BE49-F238E27FC236}">
                <a16:creationId xmlns:a16="http://schemas.microsoft.com/office/drawing/2014/main" id="{DA5D8571-AC69-49DA-9FAD-4E0C9EDF09E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30350" y="1393825"/>
            <a:ext cx="6083300" cy="482441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3">
            <a:extLst>
              <a:ext uri="{FF2B5EF4-FFF2-40B4-BE49-F238E27FC236}">
                <a16:creationId xmlns:a16="http://schemas.microsoft.com/office/drawing/2014/main" id="{D39C77F2-FD30-4364-83BE-CC6C6AD07319}"/>
              </a:ext>
            </a:extLst>
          </p:cNvPr>
          <p:cNvSpPr>
            <a:spLocks noGrp="1" noChangeArrowheads="1"/>
          </p:cNvSpPr>
          <p:nvPr>
            <p:ph type="title" idx="4294967295"/>
          </p:nvPr>
        </p:nvSpPr>
        <p:spPr>
          <a:xfrm>
            <a:off x="115888" y="533400"/>
            <a:ext cx="8842375" cy="19304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Complex media  </a:t>
            </a:r>
            <a:r>
              <a:rPr lang="en-US" altLang="en-US" b="1" dirty="0">
                <a:solidFill>
                  <a:schemeClr val="bg1">
                    <a:lumMod val="50000"/>
                  </a:schemeClr>
                </a:solidFill>
                <a:effectLst/>
                <a:latin typeface="Times New Roman" panose="02020603050405020304" pitchFamily="18" charset="0"/>
                <a:cs typeface="Times New Roman" panose="02020603050405020304" pitchFamily="18" charset="0"/>
              </a:rPr>
              <a:t>Enriched media: Blood agar</a:t>
            </a:r>
            <a:br>
              <a:rPr lang="en-US" altLang="en-US" b="1" dirty="0">
                <a:solidFill>
                  <a:schemeClr val="bg1">
                    <a:lumMod val="50000"/>
                  </a:schemeClr>
                </a:solidFill>
                <a:latin typeface="Arial" panose="020B0604020202020204" pitchFamily="34" charset="0"/>
              </a:rPr>
            </a:br>
            <a:endParaRPr lang="en-US"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26628" name="Rectangle 4">
            <a:extLst>
              <a:ext uri="{FF2B5EF4-FFF2-40B4-BE49-F238E27FC236}">
                <a16:creationId xmlns:a16="http://schemas.microsoft.com/office/drawing/2014/main" id="{EBA635B4-C66C-46DE-AD19-2E7DE4D3AA3C}"/>
              </a:ext>
            </a:extLst>
          </p:cNvPr>
          <p:cNvSpPr>
            <a:spLocks noGrp="1" noChangeArrowheads="1"/>
          </p:cNvSpPr>
          <p:nvPr>
            <p:ph type="body" idx="4294967295"/>
          </p:nvPr>
        </p:nvSpPr>
        <p:spPr>
          <a:xfrm>
            <a:off x="438150" y="1974850"/>
            <a:ext cx="8540750" cy="4838700"/>
          </a:xfrm>
        </p:spPr>
        <p:txBody>
          <a:bodyPr/>
          <a:lstStyle/>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Nutrient agar + 5 to 10% sheep blood</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Melt the sterile nutrient agar by steaming, cool, to 45</a:t>
            </a:r>
            <a:r>
              <a:rPr lang="en-US" sz="2800" baseline="30000" dirty="0">
                <a:solidFill>
                  <a:schemeClr val="bg1">
                    <a:lumMod val="50000"/>
                  </a:schemeClr>
                </a:solidFill>
                <a:effectLst/>
                <a:latin typeface="Times New Roman" panose="02020603050405020304" pitchFamily="18" charset="0"/>
                <a:cs typeface="Times New Roman" panose="02020603050405020304" pitchFamily="18" charset="0"/>
              </a:rPr>
              <a:t>0 </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c</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Add the blood aseptically with constant shaking</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Mix the blood with molten nutrient agar thoroughly but gently avoiding froth formation</a:t>
            </a:r>
          </a:p>
          <a:p>
            <a:pPr eaLnBrk="1" hangingPunct="1">
              <a:lnSpc>
                <a:spcPct val="90000"/>
              </a:lnSpc>
              <a:buClrTx/>
              <a:buFont typeface="Wingdings" panose="05000000000000000000" pitchFamily="2" charset="2"/>
              <a:buChar char="Ø"/>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90000"/>
              </a:lnSpc>
              <a:buClrTx/>
              <a:buFont typeface="Wingdings" panose="05000000000000000000" pitchFamily="2" charset="2"/>
              <a:buChar char="Ø"/>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Immediately pour in to the Petri dishes or tubes and allow to set</a:t>
            </a:r>
          </a:p>
        </p:txBody>
      </p:sp>
      <p:sp>
        <p:nvSpPr>
          <p:cNvPr id="26629" name="Text Box 5">
            <a:extLst>
              <a:ext uri="{FF2B5EF4-FFF2-40B4-BE49-F238E27FC236}">
                <a16:creationId xmlns:a16="http://schemas.microsoft.com/office/drawing/2014/main" id="{81C62F59-FE26-4EFD-B731-0CC9E5A9F269}"/>
              </a:ext>
            </a:extLst>
          </p:cNvPr>
          <p:cNvSpPr txBox="1">
            <a:spLocks noChangeArrowheads="1"/>
          </p:cNvSpPr>
          <p:nvPr/>
        </p:nvSpPr>
        <p:spPr bwMode="auto">
          <a:xfrm>
            <a:off x="1046163" y="1128713"/>
            <a:ext cx="77962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br>
              <a:rPr lang="en-US" altLang="en-US" sz="3200" b="1" dirty="0">
                <a:solidFill>
                  <a:schemeClr val="bg1">
                    <a:lumMod val="50000"/>
                  </a:schemeClr>
                </a:solidFill>
                <a:latin typeface="Arial" panose="020B0604020202020204" pitchFamily="34" charset="0"/>
              </a:rPr>
            </a:br>
            <a:endParaRPr lang="en-US" altLang="en-US" sz="3200" b="1" dirty="0">
              <a:solidFill>
                <a:schemeClr val="bg1">
                  <a:lumMod val="50000"/>
                </a:schemeClr>
              </a:solidFill>
              <a:latin typeface="Arial" panose="020B0604020202020204" pitchFamily="34" charset="0"/>
            </a:endParaRPr>
          </a:p>
        </p:txBody>
      </p:sp>
      <p:sp>
        <p:nvSpPr>
          <p:cNvPr id="26630" name="Text Box 6">
            <a:extLst>
              <a:ext uri="{FF2B5EF4-FFF2-40B4-BE49-F238E27FC236}">
                <a16:creationId xmlns:a16="http://schemas.microsoft.com/office/drawing/2014/main" id="{B95472E2-B313-4089-B202-BB2C3B401359}"/>
              </a:ext>
            </a:extLst>
          </p:cNvPr>
          <p:cNvSpPr txBox="1">
            <a:spLocks noChangeArrowheads="1"/>
          </p:cNvSpPr>
          <p:nvPr/>
        </p:nvSpPr>
        <p:spPr bwMode="auto">
          <a:xfrm>
            <a:off x="450850" y="6021388"/>
            <a:ext cx="604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buFont typeface="Wingdings" panose="05000000000000000000" pitchFamily="2" charset="2"/>
              <a:buChar char="Ø"/>
              <a:defRPr/>
            </a:pPr>
            <a:r>
              <a:rPr lang="en-US" altLang="en-US" sz="2400" dirty="0">
                <a:solidFill>
                  <a:schemeClr val="bg1">
                    <a:lumMod val="50000"/>
                  </a:schemeClr>
                </a:solidFill>
                <a:latin typeface="Arial" panose="020B0604020202020204" pitchFamily="34" charset="0"/>
                <a:cs typeface="Times New Roman" panose="02020603050405020304" pitchFamily="18" charset="0"/>
              </a:rPr>
              <a:t> </a:t>
            </a:r>
            <a:r>
              <a:rPr lang="en-US" altLang="en-US" sz="2400" dirty="0">
                <a:solidFill>
                  <a:schemeClr val="bg1">
                    <a:lumMod val="50000"/>
                  </a:schemeClr>
                </a:solidFill>
                <a:latin typeface="Times New Roman" panose="02020603050405020304" pitchFamily="18" charset="0"/>
                <a:cs typeface="Times New Roman" panose="02020603050405020304" pitchFamily="18" charset="0"/>
              </a:rPr>
              <a:t>Use: To cultivate all the fastidious organisms</a:t>
            </a:r>
          </a:p>
        </p:txBody>
      </p:sp>
      <p:pic>
        <p:nvPicPr>
          <p:cNvPr id="39942" name="Picture 6">
            <a:extLst>
              <a:ext uri="{FF2B5EF4-FFF2-40B4-BE49-F238E27FC236}">
                <a16:creationId xmlns:a16="http://schemas.microsoft.com/office/drawing/2014/main" id="{58746FC3-0D66-483A-92F2-3E155DED1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4394200"/>
            <a:ext cx="8286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checkerboard(across)">
                                      <p:cBhvr>
                                        <p:cTn id="12" dur="500"/>
                                        <p:tgtEl>
                                          <p:spTgt spid="266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8">
                                            <p:txEl>
                                              <p:pRg st="1" end="1"/>
                                            </p:txEl>
                                          </p:spTgt>
                                        </p:tgtEl>
                                        <p:attrNameLst>
                                          <p:attrName>style.visibility</p:attrName>
                                        </p:attrNameLst>
                                      </p:cBhvr>
                                      <p:to>
                                        <p:strVal val="visible"/>
                                      </p:to>
                                    </p:set>
                                    <p:animEffect transition="in" filter="checkerboard(across)">
                                      <p:cBhvr>
                                        <p:cTn id="17" dur="500"/>
                                        <p:tgtEl>
                                          <p:spTgt spid="2662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8">
                                            <p:txEl>
                                              <p:pRg st="2" end="2"/>
                                            </p:txEl>
                                          </p:spTgt>
                                        </p:tgtEl>
                                        <p:attrNameLst>
                                          <p:attrName>style.visibility</p:attrName>
                                        </p:attrNameLst>
                                      </p:cBhvr>
                                      <p:to>
                                        <p:strVal val="visible"/>
                                      </p:to>
                                    </p:set>
                                    <p:animEffect transition="in" filter="checkerboard(across)">
                                      <p:cBhvr>
                                        <p:cTn id="22" dur="500"/>
                                        <p:tgtEl>
                                          <p:spTgt spid="2662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628">
                                            <p:txEl>
                                              <p:pRg st="3" end="3"/>
                                            </p:txEl>
                                          </p:spTgt>
                                        </p:tgtEl>
                                        <p:attrNameLst>
                                          <p:attrName>style.visibility</p:attrName>
                                        </p:attrNameLst>
                                      </p:cBhvr>
                                      <p:to>
                                        <p:strVal val="visible"/>
                                      </p:to>
                                    </p:set>
                                    <p:animEffect transition="in" filter="checkerboard(across)">
                                      <p:cBhvr>
                                        <p:cTn id="27" dur="500"/>
                                        <p:tgtEl>
                                          <p:spTgt spid="2662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628">
                                            <p:txEl>
                                              <p:pRg st="6" end="6"/>
                                            </p:txEl>
                                          </p:spTgt>
                                        </p:tgtEl>
                                        <p:attrNameLst>
                                          <p:attrName>style.visibility</p:attrName>
                                        </p:attrNameLst>
                                      </p:cBhvr>
                                      <p:to>
                                        <p:strVal val="visible"/>
                                      </p:to>
                                    </p:set>
                                    <p:animEffect transition="in" filter="checkerboard(across)">
                                      <p:cBhvr>
                                        <p:cTn id="32" dur="500"/>
                                        <p:tgtEl>
                                          <p:spTgt spid="26628">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6630"/>
                                        </p:tgtEl>
                                        <p:attrNameLst>
                                          <p:attrName>style.visibility</p:attrName>
                                        </p:attrNameLst>
                                      </p:cBhvr>
                                      <p:to>
                                        <p:strVal val="visible"/>
                                      </p:to>
                                    </p:set>
                                    <p:animEffect transition="in" filter="checkerboard(across)">
                                      <p:cBhvr>
                                        <p:cTn id="37"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P spid="26629" grpId="0"/>
      <p:bldP spid="2663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B19D6CC-542F-40AD-A4E6-E46ACAD2A8ED}"/>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Enriched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11619" name="Rectangle 3">
            <a:extLst>
              <a:ext uri="{FF2B5EF4-FFF2-40B4-BE49-F238E27FC236}">
                <a16:creationId xmlns:a16="http://schemas.microsoft.com/office/drawing/2014/main" id="{B6A9BDE7-EF1E-4E40-846F-88131A0871EA}"/>
              </a:ext>
            </a:extLst>
          </p:cNvPr>
          <p:cNvSpPr>
            <a:spLocks noGrp="1" noRot="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To culture medium Blood serum or egg are added to medium</a:t>
            </a:r>
          </a:p>
          <a:p>
            <a:pPr eaLnBrk="1" hangingPunct="1">
              <a:buClrTx/>
              <a:buFont typeface="Wingdings" panose="05000000000000000000" pitchFamily="2" charset="2"/>
              <a:buChar char="Ø"/>
              <a:defRPr/>
            </a:pP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eg</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Blood agar</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Chocolate agar</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Egg  </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41988" name="Picture 3" descr="Blood-Agar-Plate">
            <a:extLst>
              <a:ext uri="{FF2B5EF4-FFF2-40B4-BE49-F238E27FC236}">
                <a16:creationId xmlns:a16="http://schemas.microsoft.com/office/drawing/2014/main" id="{8FA117AE-BB65-4745-BAB1-8542A1A5954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2625" y="1600200"/>
            <a:ext cx="3956050" cy="326866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65A04EDC-F3F1-49D4-A7AE-3A79B5EC1E47}"/>
              </a:ext>
            </a:extLst>
          </p:cNvPr>
          <p:cNvSpPr>
            <a:spLocks noGrp="1" noRot="1" noChangeArrowheads="1"/>
          </p:cNvSpPr>
          <p:nvPr>
            <p:ph type="title"/>
          </p:nvPr>
        </p:nvSpPr>
        <p:spPr>
          <a:xfrm>
            <a:off x="300038" y="476250"/>
            <a:ext cx="8540750" cy="11430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Different types of hemolysis on Blood Agar</a:t>
            </a:r>
            <a:r>
              <a:rPr lang="en-US" dirty="0">
                <a:solidFill>
                  <a:schemeClr val="bg1">
                    <a:lumMod val="50000"/>
                  </a:schemeClr>
                </a:solidFill>
                <a:effectLst/>
                <a:latin typeface="Times New Roman" panose="02020603050405020304" pitchFamily="18" charset="0"/>
                <a:cs typeface="Times New Roman" panose="02020603050405020304" pitchFamily="18" charset="0"/>
              </a:rPr>
              <a:t> </a:t>
            </a:r>
            <a:endParaRPr lang="en-IN"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43011" name="Picture 3">
            <a:extLst>
              <a:ext uri="{FF2B5EF4-FFF2-40B4-BE49-F238E27FC236}">
                <a16:creationId xmlns:a16="http://schemas.microsoft.com/office/drawing/2014/main" id="{04AC2709-B5AE-4BE9-A91E-2D90A9551A6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82738" y="1700213"/>
            <a:ext cx="5976937" cy="431958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9E044ACE-3055-4AE4-9593-FB907D959CDE}"/>
              </a:ext>
            </a:extLst>
          </p:cNvPr>
          <p:cNvSpPr>
            <a:spLocks noGrp="1" noRot="1" noChangeArrowheads="1"/>
          </p:cNvSpPr>
          <p:nvPr>
            <p:ph type="title"/>
          </p:nvPr>
        </p:nvSpPr>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Other Enrichments – Chocolate Agar</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42339" name="Rectangle 3">
            <a:extLst>
              <a:ext uri="{FF2B5EF4-FFF2-40B4-BE49-F238E27FC236}">
                <a16:creationId xmlns:a16="http://schemas.microsoft.com/office/drawing/2014/main" id="{79C6F3AC-6704-4C66-97A5-62F4D15E2C48}"/>
              </a:ext>
            </a:extLst>
          </p:cNvPr>
          <p:cNvSpPr>
            <a:spLocks noGrp="1" noRot="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Several organic materials are added to the basic constituents of the Medium such as Blood, yeast, yeast extract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etc</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44036" name="Picture 5">
            <a:extLst>
              <a:ext uri="{FF2B5EF4-FFF2-40B4-BE49-F238E27FC236}">
                <a16:creationId xmlns:a16="http://schemas.microsoft.com/office/drawing/2014/main" id="{38DB7460-8C51-40AD-BAE1-FEFD9BB5F78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825" y="1600200"/>
            <a:ext cx="3235325" cy="350996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B963CB14-20A9-4DE1-885D-967563DE9770}"/>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Chocolate agar</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45059" name="Picture 3">
            <a:extLst>
              <a:ext uri="{FF2B5EF4-FFF2-40B4-BE49-F238E27FC236}">
                <a16:creationId xmlns:a16="http://schemas.microsoft.com/office/drawing/2014/main" id="{60A4323B-AC83-42A2-968B-72D24E61DDE7}"/>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6738" y="1557338"/>
            <a:ext cx="5470525" cy="45656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987E93B-404D-43FF-AFB8-1C8965833C4D}"/>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Enrichment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12643" name="Rectangle 3">
            <a:extLst>
              <a:ext uri="{FF2B5EF4-FFF2-40B4-BE49-F238E27FC236}">
                <a16:creationId xmlns:a16="http://schemas.microsoft.com/office/drawing/2014/main" id="{5F822F1D-510D-4DD4-88B7-93BAB454CEEA}"/>
              </a:ext>
            </a:extLst>
          </p:cNvPr>
          <p:cNvSpPr>
            <a:spLocks noGrp="1" noRot="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If the sample contain more than one type of bacteria, undesired bacteria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grwoth</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can be reduced or eliminated.</a:t>
            </a:r>
          </a:p>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The desired organism is facilitated to grow</a:t>
            </a:r>
          </a:p>
          <a:p>
            <a:pPr eaLnBrk="1" hangingPunct="1">
              <a:buClrTx/>
              <a:buFont typeface="Wingdings" panose="05000000000000000000" pitchFamily="2" charset="2"/>
              <a:buChar char="Ø"/>
              <a:defRPr/>
            </a:pP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Eg</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Tetrathionate broth</a:t>
            </a:r>
          </a:p>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Selenite F broth</a:t>
            </a:r>
            <a:endParaRPr lang="en-IN" sz="24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46084" name="Picture 5">
            <a:extLst>
              <a:ext uri="{FF2B5EF4-FFF2-40B4-BE49-F238E27FC236}">
                <a16:creationId xmlns:a16="http://schemas.microsoft.com/office/drawing/2014/main" id="{DDD9074A-28CB-4EF8-8FAB-1C9C70DC578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4313" y="1484313"/>
            <a:ext cx="3165475" cy="3889375"/>
          </a:xfrm>
          <a:noFill/>
          <a:extLst>
            <a:ext uri="{909E8E84-426E-40DD-AFC4-6F175D3DCCD1}">
              <a14:hiddenFill xmlns:a14="http://schemas.microsoft.com/office/drawing/2010/main">
                <a:solidFill>
                  <a:srgbClr val="FFFFFF"/>
                </a:solidFill>
              </a14:hiddenFill>
            </a:ext>
          </a:extLst>
        </p:spPr>
      </p:pic>
      <p:pic>
        <p:nvPicPr>
          <p:cNvPr id="46085" name="Picture 6">
            <a:extLst>
              <a:ext uri="{FF2B5EF4-FFF2-40B4-BE49-F238E27FC236}">
                <a16:creationId xmlns:a16="http://schemas.microsoft.com/office/drawing/2014/main" id="{9E00FA09-F53B-41F5-A77F-AC88FB602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573463"/>
            <a:ext cx="13668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3">
            <a:extLst>
              <a:ext uri="{FF2B5EF4-FFF2-40B4-BE49-F238E27FC236}">
                <a16:creationId xmlns:a16="http://schemas.microsoft.com/office/drawing/2014/main" id="{FC18F4CD-7D6D-46F7-A0E0-F3F3334735DE}"/>
              </a:ext>
            </a:extLst>
          </p:cNvPr>
          <p:cNvSpPr>
            <a:spLocks noGrp="1" noChangeArrowheads="1"/>
          </p:cNvSpPr>
          <p:nvPr>
            <p:ph type="title" idx="4294967295"/>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Selective media</a:t>
            </a:r>
          </a:p>
        </p:txBody>
      </p:sp>
      <p:sp>
        <p:nvSpPr>
          <p:cNvPr id="41988" name="Rectangle 4">
            <a:extLst>
              <a:ext uri="{FF2B5EF4-FFF2-40B4-BE49-F238E27FC236}">
                <a16:creationId xmlns:a16="http://schemas.microsoft.com/office/drawing/2014/main" id="{CD6BCB68-6525-4689-9E8A-9E1942C15FC6}"/>
              </a:ext>
            </a:extLst>
          </p:cNvPr>
          <p:cNvSpPr>
            <a:spLocks noGrp="1" noChangeArrowheads="1"/>
          </p:cNvSpPr>
          <p:nvPr>
            <p:ph type="body" idx="4294967295"/>
          </p:nvPr>
        </p:nvSpPr>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Serve the same purpose as Enrichment media but are solid in consistency </a:t>
            </a:r>
          </a:p>
          <a:p>
            <a:pPr marL="0" indent="0" eaLnBrk="1" hangingPunct="1">
              <a:buClrTx/>
              <a:buFont typeface="Arial" panose="020B0604020202020204" pitchFamily="34" charset="0"/>
              <a:buNone/>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Wilson &amp; Blair’s medium - </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Lowenstein Jensen’s medium -</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Use: To cultivate Salmonella, Shigella &amp; </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Mycobacteria </a:t>
            </a:r>
          </a:p>
        </p:txBody>
      </p:sp>
      <p:pic>
        <p:nvPicPr>
          <p:cNvPr id="48132" name="Picture 5">
            <a:extLst>
              <a:ext uri="{FF2B5EF4-FFF2-40B4-BE49-F238E27FC236}">
                <a16:creationId xmlns:a16="http://schemas.microsoft.com/office/drawing/2014/main" id="{C4D99010-B584-41CC-9538-F52B067AE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08500"/>
            <a:ext cx="30241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checkerboard(across)">
                                      <p:cBhvr>
                                        <p:cTn id="7" dur="5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checkerboard(across)">
                                      <p:cBhvr>
                                        <p:cTn id="12" dur="500"/>
                                        <p:tgtEl>
                                          <p:spTgt spid="419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8">
                                            <p:txEl>
                                              <p:pRg st="2" end="2"/>
                                            </p:txEl>
                                          </p:spTgt>
                                        </p:tgtEl>
                                        <p:attrNameLst>
                                          <p:attrName>style.visibility</p:attrName>
                                        </p:attrNameLst>
                                      </p:cBhvr>
                                      <p:to>
                                        <p:strVal val="visible"/>
                                      </p:to>
                                    </p:set>
                                    <p:animEffect transition="in" filter="checkerboard(across)">
                                      <p:cBhvr>
                                        <p:cTn id="17" dur="500"/>
                                        <p:tgtEl>
                                          <p:spTgt spid="41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406042B7-4608-4A1F-902A-F43F9819EF85}"/>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Deoxycholate citrate Agar</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91491" name="Rectangle 3">
            <a:extLst>
              <a:ext uri="{FF2B5EF4-FFF2-40B4-BE49-F238E27FC236}">
                <a16:creationId xmlns:a16="http://schemas.microsoft.com/office/drawing/2014/main" id="{A6C92FE4-1761-49EE-BFB7-3A2A024A3970}"/>
              </a:ext>
            </a:extLst>
          </p:cNvPr>
          <p:cNvSpPr>
            <a:spLocks noGrp="1" noRot="1" noChangeArrowheads="1"/>
          </p:cNvSpPr>
          <p:nvPr>
            <p:ph type="body" sz="half" idx="1"/>
          </p:nvPr>
        </p:nvSpPr>
        <p:spPr>
          <a:xfrm>
            <a:off x="301625" y="1600200"/>
            <a:ext cx="4191000" cy="4498975"/>
          </a:xfrm>
        </p:spPr>
        <p:txBody>
          <a:bodyPr/>
          <a:lstStyle/>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Suitable for isolation of dysentery bacilli, food poisoning Salmonella and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S.paratyphi</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B, and less so, but superior to MacConkey agar for S. typhi.</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It is a heat sensitive medium It should not be autoclaved or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remelted</a:t>
            </a:r>
            <a:endParaRPr lang="en-US" sz="24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When prepared from commercial medium it should be dissolved and sterilized at 100</a:t>
            </a:r>
            <a:r>
              <a:rPr lang="en-US" sz="2400" baseline="30000" dirty="0">
                <a:solidFill>
                  <a:schemeClr val="bg1">
                    <a:lumMod val="50000"/>
                  </a:schemeClr>
                </a:solidFill>
                <a:effectLst/>
                <a:latin typeface="Times New Roman" panose="02020603050405020304" pitchFamily="18" charset="0"/>
                <a:cs typeface="Times New Roman" panose="02020603050405020304" pitchFamily="18" charset="0"/>
              </a:rPr>
              <a:t>0</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c for a short period</a:t>
            </a:r>
            <a:endParaRPr lang="en-IN" sz="24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49156" name="Picture 4">
            <a:extLst>
              <a:ext uri="{FF2B5EF4-FFF2-40B4-BE49-F238E27FC236}">
                <a16:creationId xmlns:a16="http://schemas.microsoft.com/office/drawing/2014/main" id="{13DB1B34-3C29-4AA0-A441-4772892E5FB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600200"/>
            <a:ext cx="3887787" cy="44989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57BD86A3-924B-438F-A0D7-908A7C7D9E08}"/>
              </a:ext>
            </a:extLst>
          </p:cNvPr>
          <p:cNvSpPr>
            <a:spLocks noGrp="1" noRot="1" noChangeArrowheads="1"/>
          </p:cNvSpPr>
          <p:nvPr>
            <p:ph type="title"/>
          </p:nvPr>
        </p:nvSpPr>
        <p:spPr>
          <a:xfrm>
            <a:off x="0" y="228600"/>
            <a:ext cx="9144000" cy="1143000"/>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Agar - Agar Frau Hesse’s Contribution</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19459" name="Picture 3">
            <a:extLst>
              <a:ext uri="{FF2B5EF4-FFF2-40B4-BE49-F238E27FC236}">
                <a16:creationId xmlns:a16="http://schemas.microsoft.com/office/drawing/2014/main" id="{FBD460B9-AB6F-40FA-A6EA-8165C234DF09}"/>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4213" y="1773238"/>
            <a:ext cx="3779837" cy="4421187"/>
          </a:xfrm>
        </p:spPr>
      </p:pic>
      <p:pic>
        <p:nvPicPr>
          <p:cNvPr id="19460" name="Picture 4">
            <a:extLst>
              <a:ext uri="{FF2B5EF4-FFF2-40B4-BE49-F238E27FC236}">
                <a16:creationId xmlns:a16="http://schemas.microsoft.com/office/drawing/2014/main" id="{6904AD7C-F537-451A-8B60-D5CF22DEE476}"/>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22838" y="1773238"/>
            <a:ext cx="3995737" cy="443071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B2501E7-7AB0-49BE-A790-E4BC97377B6D}"/>
              </a:ext>
            </a:extLst>
          </p:cNvPr>
          <p:cNvSpPr>
            <a:spLocks noGrp="1" noRot="1" noChangeArrowheads="1"/>
          </p:cNvSpPr>
          <p:nvPr>
            <p:ph type="title"/>
          </p:nvPr>
        </p:nvSpPr>
        <p:spPr>
          <a:xfrm>
            <a:off x="309563" y="549275"/>
            <a:ext cx="8540750" cy="1143000"/>
          </a:xfrm>
        </p:spPr>
        <p:txBody>
          <a:bodyPr/>
          <a:lstStyle/>
          <a:p>
            <a:pPr eaLnBrk="1" hangingPunct="1">
              <a:defRPr/>
            </a:pPr>
            <a:r>
              <a:rPr lang="en-US" sz="3600" b="1" dirty="0">
                <a:solidFill>
                  <a:schemeClr val="bg1">
                    <a:lumMod val="50000"/>
                  </a:schemeClr>
                </a:solidFill>
                <a:effectLst/>
                <a:latin typeface="Times New Roman" panose="02020603050405020304" pitchFamily="18" charset="0"/>
                <a:cs typeface="Times New Roman" panose="02020603050405020304" pitchFamily="18" charset="0"/>
              </a:rPr>
              <a:t>Indicator Medium Wilson-Blair Medium</a:t>
            </a:r>
            <a:br>
              <a:rPr lang="en-US" sz="3600" b="1" dirty="0">
                <a:solidFill>
                  <a:srgbClr val="FF0066"/>
                </a:solidFill>
              </a:rPr>
            </a:br>
            <a:endParaRPr lang="en-IN" sz="3600" b="1" dirty="0">
              <a:solidFill>
                <a:srgbClr val="FF0066"/>
              </a:solidFill>
            </a:endParaRPr>
          </a:p>
        </p:txBody>
      </p:sp>
      <p:pic>
        <p:nvPicPr>
          <p:cNvPr id="50179" name="Picture 4">
            <a:extLst>
              <a:ext uri="{FF2B5EF4-FFF2-40B4-BE49-F238E27FC236}">
                <a16:creationId xmlns:a16="http://schemas.microsoft.com/office/drawing/2014/main" id="{B26BCB95-CEED-46A2-9BE0-03DF7F0357F6}"/>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71525" y="1600200"/>
            <a:ext cx="3816350" cy="4205288"/>
          </a:xfrm>
        </p:spPr>
      </p:pic>
      <p:sp>
        <p:nvSpPr>
          <p:cNvPr id="116739" name="Rectangle 3">
            <a:extLst>
              <a:ext uri="{FF2B5EF4-FFF2-40B4-BE49-F238E27FC236}">
                <a16:creationId xmlns:a16="http://schemas.microsoft.com/office/drawing/2014/main" id="{A2DFCB90-72FD-42B7-980B-CEF8B4B3BBB7}"/>
              </a:ext>
            </a:extLst>
          </p:cNvPr>
          <p:cNvSpPr>
            <a:spLocks noGrp="1" noRot="1" noChangeArrowheads="1"/>
          </p:cNvSpPr>
          <p:nvPr>
            <p:ph type="body" sz="half" idx="2"/>
          </p:nvPr>
        </p:nvSpPr>
        <p:spPr>
          <a:xfrm>
            <a:off x="465137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Indicate by change of color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Sulphite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to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sulphide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in Wilson-Blair medium</a:t>
            </a:r>
          </a:p>
          <a:p>
            <a:pPr eaLnBrk="1" hangingPunct="1">
              <a:buClrTx/>
              <a:buFont typeface="Wingdings" panose="05000000000000000000" pitchFamily="2" charset="2"/>
              <a:buChar char="Ø"/>
              <a:defRPr/>
            </a:pP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S.typhi</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reduces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sulphite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to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sulphide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in the presence of Glucose</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0181" name="Picture 5">
            <a:extLst>
              <a:ext uri="{FF2B5EF4-FFF2-40B4-BE49-F238E27FC236}">
                <a16:creationId xmlns:a16="http://schemas.microsoft.com/office/drawing/2014/main" id="{ABBA9809-C024-4785-A65C-8FB6730F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365625"/>
            <a:ext cx="25923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8074B81-DF5C-4FFB-A6BB-7E5F7C4A9205}"/>
              </a:ext>
            </a:extLst>
          </p:cNvPr>
          <p:cNvSpPr>
            <a:spLocks noGrp="1" noRot="1" noChangeArrowheads="1"/>
          </p:cNvSpPr>
          <p:nvPr>
            <p:ph type="title"/>
          </p:nvPr>
        </p:nvSpPr>
        <p:spPr>
          <a:xfrm>
            <a:off x="-650875" y="360363"/>
            <a:ext cx="9828213" cy="1143000"/>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     Differential Medium Mac </a:t>
            </a:r>
            <a:r>
              <a:rPr lang="en-US" sz="4000" b="1" dirty="0" err="1">
                <a:solidFill>
                  <a:schemeClr val="bg1">
                    <a:lumMod val="50000"/>
                  </a:schemeClr>
                </a:solidFill>
                <a:effectLst/>
                <a:latin typeface="Times New Roman" panose="02020603050405020304" pitchFamily="18" charset="0"/>
                <a:cs typeface="Times New Roman" panose="02020603050405020304" pitchFamily="18" charset="0"/>
              </a:rPr>
              <a:t>Conkey’s</a:t>
            </a: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 Agar</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18787" name="Rectangle 3">
            <a:extLst>
              <a:ext uri="{FF2B5EF4-FFF2-40B4-BE49-F238E27FC236}">
                <a16:creationId xmlns:a16="http://schemas.microsoft.com/office/drawing/2014/main" id="{4729529B-15C6-4C9B-A265-ED533F99F2D0}"/>
              </a:ext>
            </a:extLst>
          </p:cNvPr>
          <p:cNvSpPr>
            <a:spLocks noGrp="1" noRot="1" noChangeArrowheads="1"/>
          </p:cNvSpPr>
          <p:nvPr>
            <p:ph type="body" sz="half" idx="1"/>
          </p:nvPr>
        </p:nvSpPr>
        <p:spPr>
          <a:xfrm>
            <a:off x="301625" y="1600200"/>
            <a:ext cx="4191000" cy="3773488"/>
          </a:xfrm>
        </p:spPr>
        <p:txBody>
          <a:bodyPr/>
          <a:lstStyle/>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Bringing out different characters of bacteria their atypical characters</a:t>
            </a:r>
          </a:p>
          <a:p>
            <a:pPr eaLnBrk="1" hangingPunct="1">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Mac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Conkey’s</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medium</a:t>
            </a:r>
          </a:p>
          <a:p>
            <a:pPr eaLnBrk="1" hangingPunct="1">
              <a:buFont typeface="Arial" charset="0"/>
              <a:buNone/>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 Contain peptone, Lactose Agar, Neutral red and taurocholate and show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grwoth</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of Lactose fermenters as pink colored colonies</a:t>
            </a:r>
            <a:endParaRPr lang="en-IN" sz="24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1204" name="Picture 5">
            <a:extLst>
              <a:ext uri="{FF2B5EF4-FFF2-40B4-BE49-F238E27FC236}">
                <a16:creationId xmlns:a16="http://schemas.microsoft.com/office/drawing/2014/main" id="{C21C63C0-9E8F-48D5-870B-6840148912C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1375" y="1600200"/>
            <a:ext cx="4024313" cy="377348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609E23E4-84FF-4E87-B36E-1C99169D233F}"/>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MacConkey agar</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89443" name="Rectangle 3">
            <a:extLst>
              <a:ext uri="{FF2B5EF4-FFF2-40B4-BE49-F238E27FC236}">
                <a16:creationId xmlns:a16="http://schemas.microsoft.com/office/drawing/2014/main" id="{E235239E-00EB-4A3F-B898-E9AFC71F5D5C}"/>
              </a:ext>
            </a:extLst>
          </p:cNvPr>
          <p:cNvSpPr>
            <a:spLocks noGrp="1" noRot="1" noChangeArrowheads="1"/>
          </p:cNvSpPr>
          <p:nvPr>
            <p:ph type="body" sz="half" idx="1"/>
          </p:nvPr>
        </p:nvSpPr>
        <p:spPr>
          <a:xfrm>
            <a:off x="301625" y="1600200"/>
            <a:ext cx="4191000" cy="4498975"/>
          </a:xfrm>
        </p:spPr>
        <p:txBody>
          <a:bodyPr/>
          <a:lstStyle/>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MacConkey agar is useful medium for cultivation of enterobacteria </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It contains a bile salt to inhibit non intestinal bacteria</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Lactose in combination with Neutral red distinguish the lactose fermenting from the non lactose fermenting Salmonella and Dysentery group</a:t>
            </a:r>
            <a:endParaRPr lang="en-IN" sz="24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2228" name="Picture 4">
            <a:extLst>
              <a:ext uri="{FF2B5EF4-FFF2-40B4-BE49-F238E27FC236}">
                <a16:creationId xmlns:a16="http://schemas.microsoft.com/office/drawing/2014/main" id="{0AFE2735-D5E7-40E8-91A9-7D910DE7E67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1375" y="1600200"/>
            <a:ext cx="3952875" cy="370046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45BBD95E-76B6-4A9B-A4E2-327E7CE900A4}"/>
              </a:ext>
            </a:extLst>
          </p:cNvPr>
          <p:cNvSpPr>
            <a:spLocks noGrp="1" noRot="1" noChangeArrowheads="1"/>
          </p:cNvSpPr>
          <p:nvPr>
            <p:ph type="title"/>
          </p:nvPr>
        </p:nvSpPr>
        <p:spPr>
          <a:xfrm>
            <a:off x="301625" y="333375"/>
            <a:ext cx="8540750" cy="11430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Lactose fermenting and Non lactose fermenting</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3251" name="Picture 3">
            <a:extLst>
              <a:ext uri="{FF2B5EF4-FFF2-40B4-BE49-F238E27FC236}">
                <a16:creationId xmlns:a16="http://schemas.microsoft.com/office/drawing/2014/main" id="{ABB9FE47-DF15-4DC7-B610-156C9FF5F05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9250" y="1628775"/>
            <a:ext cx="5905500" cy="44926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3">
            <a:extLst>
              <a:ext uri="{FF2B5EF4-FFF2-40B4-BE49-F238E27FC236}">
                <a16:creationId xmlns:a16="http://schemas.microsoft.com/office/drawing/2014/main" id="{A15A0511-37B1-4408-9633-BA24FADB396C}"/>
              </a:ext>
            </a:extLst>
          </p:cNvPr>
          <p:cNvSpPr>
            <a:spLocks noGrp="1" noChangeArrowheads="1"/>
          </p:cNvSpPr>
          <p:nvPr>
            <p:ph type="title" idx="4294967295"/>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Carbohydrate media</a:t>
            </a:r>
          </a:p>
        </p:txBody>
      </p:sp>
      <p:sp>
        <p:nvSpPr>
          <p:cNvPr id="47108" name="Rectangle 4">
            <a:extLst>
              <a:ext uri="{FF2B5EF4-FFF2-40B4-BE49-F238E27FC236}">
                <a16:creationId xmlns:a16="http://schemas.microsoft.com/office/drawing/2014/main" id="{6513471A-2EB7-4BCB-B2A1-01088A4D4150}"/>
              </a:ext>
            </a:extLst>
          </p:cNvPr>
          <p:cNvSpPr>
            <a:spLocks noGrp="1" noChangeArrowheads="1"/>
          </p:cNvSpPr>
          <p:nvPr>
            <p:ph type="body" idx="4294967295"/>
          </p:nvPr>
        </p:nvSpPr>
        <p:spPr>
          <a:xfrm>
            <a:off x="381000" y="1600200"/>
            <a:ext cx="8229600" cy="4525963"/>
          </a:xfrm>
        </p:spPr>
        <p:txBody>
          <a:bodyPr/>
          <a:lstStyle/>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Peptone water – 100 ml, Desired sugar 1 gm% and Andrade's indicator – 0.005%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soln</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(1ml)</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Dissolve the desired carbohydrate in peptone water and steam for 30 min or sterilize by filtration. </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Distribute into sterile test tube containing inverted Durham’s tubes to detect gas production and steam for 30 min</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Use: To test the fermenting ability of an </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 organism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checkerboard(across)">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checkerboard(across)">
                                      <p:cBhvr>
                                        <p:cTn id="12" dur="500"/>
                                        <p:tgtEl>
                                          <p:spTgt spid="471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checkerboard(across)">
                                      <p:cBhvr>
                                        <p:cTn id="17" dur="500"/>
                                        <p:tgtEl>
                                          <p:spTgt spid="471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108">
                                            <p:txEl>
                                              <p:pRg st="3" end="3"/>
                                            </p:txEl>
                                          </p:spTgt>
                                        </p:tgtEl>
                                        <p:attrNameLst>
                                          <p:attrName>style.visibility</p:attrName>
                                        </p:attrNameLst>
                                      </p:cBhvr>
                                      <p:to>
                                        <p:strVal val="visible"/>
                                      </p:to>
                                    </p:set>
                                    <p:animEffect transition="in" filter="checkerboard(across)">
                                      <p:cBhvr>
                                        <p:cTn id="22" dur="500"/>
                                        <p:tgtEl>
                                          <p:spTgt spid="471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3">
            <a:extLst>
              <a:ext uri="{FF2B5EF4-FFF2-40B4-BE49-F238E27FC236}">
                <a16:creationId xmlns:a16="http://schemas.microsoft.com/office/drawing/2014/main" id="{75393602-E4D1-4C72-B4FB-98B871C2EB87}"/>
              </a:ext>
            </a:extLst>
          </p:cNvPr>
          <p:cNvSpPr>
            <a:spLocks noGrp="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Carbohydrate media</a:t>
            </a:r>
          </a:p>
        </p:txBody>
      </p:sp>
      <p:sp>
        <p:nvSpPr>
          <p:cNvPr id="47108" name="Rectangle 4">
            <a:extLst>
              <a:ext uri="{FF2B5EF4-FFF2-40B4-BE49-F238E27FC236}">
                <a16:creationId xmlns:a16="http://schemas.microsoft.com/office/drawing/2014/main" id="{7011BF41-62BD-4837-895C-1C23388B25FC}"/>
              </a:ext>
            </a:extLst>
          </p:cNvPr>
          <p:cNvSpPr>
            <a:spLocks noGrp="1" noChangeArrowheads="1"/>
          </p:cNvSpPr>
          <p:nvPr>
            <p:ph type="body" sz="half" idx="1"/>
          </p:nvPr>
        </p:nvSpPr>
        <p:spPr>
          <a:xfrm>
            <a:off x="301625" y="1600200"/>
            <a:ext cx="4191000" cy="4498975"/>
          </a:xfrm>
        </p:spPr>
        <p:txBody>
          <a:bodyPr/>
          <a:lstStyle/>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Peptone water – 100 ml, Desired sugar 1 gm% and Andrade's indicator – 0.005%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soln</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(1ml)</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Dissolve the desired carbohydrate in peptone water and steam for 30 min or sterilize by filtration. </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Use: To test the fermenting ability of an organism</a:t>
            </a:r>
          </a:p>
        </p:txBody>
      </p:sp>
      <p:pic>
        <p:nvPicPr>
          <p:cNvPr id="55300" name="Picture 4">
            <a:extLst>
              <a:ext uri="{FF2B5EF4-FFF2-40B4-BE49-F238E27FC236}">
                <a16:creationId xmlns:a16="http://schemas.microsoft.com/office/drawing/2014/main" id="{2E62E0D1-E83C-4E48-84A4-D5738FD734A7}"/>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3668713" cy="34845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checkerboard(across)">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checkerboard(across)">
                                      <p:cBhvr>
                                        <p:cTn id="12" dur="500"/>
                                        <p:tgtEl>
                                          <p:spTgt spid="471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checkerboard(across)">
                                      <p:cBhvr>
                                        <p:cTn id="17"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BDA31D9-2F40-4FF0-B3C4-FC4206AD0200}"/>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Sugar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20835" name="Rectangle 3">
            <a:extLst>
              <a:ext uri="{FF2B5EF4-FFF2-40B4-BE49-F238E27FC236}">
                <a16:creationId xmlns:a16="http://schemas.microsoft.com/office/drawing/2014/main" id="{8EB39054-F3B6-4CBC-8E17-4F8FE7568D69}"/>
              </a:ext>
            </a:extLst>
          </p:cNvPr>
          <p:cNvSpPr>
            <a:spLocks noGrp="1" noRot="1" noChangeArrowheads="1"/>
          </p:cNvSpPr>
          <p:nvPr>
            <p:ph type="body" idx="1"/>
          </p:nvPr>
        </p:nvSpPr>
        <p:spPr/>
        <p:txBody>
          <a:bodyPr/>
          <a:lstStyle/>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Sugars are fermenting substances</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Monosaccharide – peptone,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arabinose,xylose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and hexose's, dextrose and mannose</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Disaccharides Sucrose and Lactose</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Polysaccharides – Starch and Inulin</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Alcohols – Glycerol.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Sorbital</a:t>
            </a: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Sugar medium contain 1% sugar </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Durham’s tube indicates production of gas</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Hiss Serum sugars apart from sugar , serum is added.</a:t>
            </a:r>
          </a:p>
          <a:p>
            <a:pPr eaLnBrk="1" hangingPunct="1">
              <a:lnSpc>
                <a:spcPct val="80000"/>
              </a:lnSpc>
              <a:buFont typeface="Arial" charset="0"/>
              <a:buChar char="►"/>
              <a:defRPr/>
            </a:pPr>
            <a:endParaRPr lang="en-IN"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8" name="Rectangle 4">
            <a:extLst>
              <a:ext uri="{FF2B5EF4-FFF2-40B4-BE49-F238E27FC236}">
                <a16:creationId xmlns:a16="http://schemas.microsoft.com/office/drawing/2014/main" id="{6DF6EADB-57BA-4811-9183-B9A3F13F02C9}"/>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Sugar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7347" name="Picture 6">
            <a:extLst>
              <a:ext uri="{FF2B5EF4-FFF2-40B4-BE49-F238E27FC236}">
                <a16:creationId xmlns:a16="http://schemas.microsoft.com/office/drawing/2014/main" id="{5A65866E-1BA3-4ADC-B67D-BDBEA0BD743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5025" y="1700213"/>
            <a:ext cx="3800475" cy="3600450"/>
          </a:xfrm>
        </p:spPr>
      </p:pic>
      <p:sp>
        <p:nvSpPr>
          <p:cNvPr id="139271" name="Rectangle 7">
            <a:extLst>
              <a:ext uri="{FF2B5EF4-FFF2-40B4-BE49-F238E27FC236}">
                <a16:creationId xmlns:a16="http://schemas.microsoft.com/office/drawing/2014/main" id="{1CB9FFD6-D363-4C3E-B960-CC772B4919AB}"/>
              </a:ext>
            </a:extLst>
          </p:cNvPr>
          <p:cNvSpPr>
            <a:spLocks noGrp="1" noRot="1" noChangeArrowheads="1"/>
          </p:cNvSpPr>
          <p:nvPr>
            <p:ph type="body" sz="half" idx="2"/>
          </p:nvPr>
        </p:nvSpPr>
        <p:spPr>
          <a:xfrm>
            <a:off x="465137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rPr>
              <a:t>Sugar medium contain 1% sugar </a:t>
            </a:r>
          </a:p>
          <a:p>
            <a:pPr eaLnBrk="1" hangingPunct="1">
              <a:buClrTx/>
              <a:buFont typeface="Wingdings" panose="05000000000000000000" pitchFamily="2" charset="2"/>
              <a:buChar char="Ø"/>
              <a:defRPr/>
            </a:pPr>
            <a:r>
              <a:rPr lang="en-US" sz="2800" dirty="0">
                <a:solidFill>
                  <a:schemeClr val="bg1">
                    <a:lumMod val="50000"/>
                  </a:schemeClr>
                </a:solidFill>
                <a:effectLst/>
              </a:rPr>
              <a:t>Durham’s tube indicates production of gas</a:t>
            </a:r>
          </a:p>
          <a:p>
            <a:pPr eaLnBrk="1" hangingPunct="1">
              <a:buClrTx/>
              <a:buFont typeface="Wingdings" panose="05000000000000000000" pitchFamily="2" charset="2"/>
              <a:buChar char="Ø"/>
              <a:defRPr/>
            </a:pPr>
            <a:r>
              <a:rPr lang="en-US" sz="2800" dirty="0">
                <a:solidFill>
                  <a:schemeClr val="bg1">
                    <a:lumMod val="50000"/>
                  </a:schemeClr>
                </a:solidFill>
                <a:effectLst/>
              </a:rPr>
              <a:t>Hiss Serum sugars apart from sugar , serum is added.</a:t>
            </a:r>
          </a:p>
          <a:p>
            <a:pPr eaLnBrk="1" hangingPunct="1">
              <a:buFont typeface="Arial" charset="0"/>
              <a:buChar char="►"/>
              <a:defRPr/>
            </a:pPr>
            <a:endParaRPr lang="en-IN"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D46530E2-AA08-4DB6-97FD-DFC80EA0B7E2}"/>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Loeffler’s serum slope</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8371" name="Picture 3">
            <a:extLst>
              <a:ext uri="{FF2B5EF4-FFF2-40B4-BE49-F238E27FC236}">
                <a16:creationId xmlns:a16="http://schemas.microsoft.com/office/drawing/2014/main" id="{DA983CF4-C8B3-4BBD-B83E-743C469D02E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76375" y="1371600"/>
            <a:ext cx="6335713" cy="45640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BB128EA0-D5BB-4713-B6FC-97211158A02E}"/>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Lowenstein Jensen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59395" name="Picture 3">
            <a:extLst>
              <a:ext uri="{FF2B5EF4-FFF2-40B4-BE49-F238E27FC236}">
                <a16:creationId xmlns:a16="http://schemas.microsoft.com/office/drawing/2014/main" id="{2245D8F4-41E5-4BD0-8DD0-AFB6946D544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484313"/>
            <a:ext cx="3736975" cy="4537075"/>
          </a:xfrm>
          <a:noFill/>
          <a:extLst>
            <a:ext uri="{909E8E84-426E-40DD-AFC4-6F175D3DCCD1}">
              <a14:hiddenFill xmlns:a14="http://schemas.microsoft.com/office/drawing/2010/main">
                <a:solidFill>
                  <a:srgbClr val="FFFFFF"/>
                </a:solidFill>
              </a14:hiddenFill>
            </a:ext>
          </a:extLst>
        </p:spPr>
      </p:pic>
      <p:pic>
        <p:nvPicPr>
          <p:cNvPr id="59396" name="Picture 4">
            <a:extLst>
              <a:ext uri="{FF2B5EF4-FFF2-40B4-BE49-F238E27FC236}">
                <a16:creationId xmlns:a16="http://schemas.microsoft.com/office/drawing/2014/main" id="{1545BEF8-2CE6-470B-845A-E93ABEE2BC02}"/>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0738" y="1484313"/>
            <a:ext cx="3679825" cy="45370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205A2C0B-7658-485C-9D23-EEAE6886CF01}"/>
              </a:ext>
            </a:extLst>
          </p:cNvPr>
          <p:cNvSpPr>
            <a:spLocks noGrp="1" noRot="1" noChangeArrowheads="1"/>
          </p:cNvSpPr>
          <p:nvPr>
            <p:ph type="title"/>
          </p:nvPr>
        </p:nvSpPr>
        <p:spPr/>
        <p:txBody>
          <a:bodyPr/>
          <a:lstStyle/>
          <a:p>
            <a:pPr eaLnBrk="1" hangingPunct="1">
              <a:defRPr/>
            </a:pPr>
            <a:r>
              <a:rPr lang="en-US" b="1" dirty="0">
                <a:solidFill>
                  <a:schemeClr val="bg2">
                    <a:lumMod val="50000"/>
                  </a:schemeClr>
                </a:solidFill>
                <a:effectLst/>
              </a:rPr>
              <a:t>Agar – Agar</a:t>
            </a:r>
            <a:endParaRPr lang="en-IN" b="1" dirty="0">
              <a:solidFill>
                <a:schemeClr val="bg2">
                  <a:lumMod val="50000"/>
                </a:schemeClr>
              </a:solidFill>
              <a:effectLst/>
            </a:endParaRPr>
          </a:p>
        </p:txBody>
      </p:sp>
      <p:sp>
        <p:nvSpPr>
          <p:cNvPr id="205827" name="Rectangle 3">
            <a:extLst>
              <a:ext uri="{FF2B5EF4-FFF2-40B4-BE49-F238E27FC236}">
                <a16:creationId xmlns:a16="http://schemas.microsoft.com/office/drawing/2014/main" id="{0355E6E5-CF43-4308-AAB3-A2821B256A70}"/>
              </a:ext>
            </a:extLst>
          </p:cNvPr>
          <p:cNvSpPr>
            <a:spLocks noGrp="1" noRot="1" noChangeArrowheads="1"/>
          </p:cNvSpPr>
          <p:nvPr>
            <p:ph type="body" sz="half" idx="1"/>
          </p:nvPr>
        </p:nvSpPr>
        <p:spPr>
          <a:xfrm>
            <a:off x="301625" y="1600200"/>
            <a:ext cx="4191000" cy="4498975"/>
          </a:xfrm>
        </p:spPr>
        <p:txBody>
          <a:bodyPr/>
          <a:lstStyle/>
          <a:p>
            <a:pPr eaLnBrk="1" hangingPunct="1">
              <a:buClr>
                <a:schemeClr val="bg1">
                  <a:lumMod val="50000"/>
                </a:schemeClr>
              </a:buClr>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Solid medium is made by adding Agar</a:t>
            </a:r>
          </a:p>
          <a:p>
            <a:pPr eaLnBrk="1" hangingPunct="1">
              <a:buClr>
                <a:schemeClr val="bg1">
                  <a:lumMod val="50000"/>
                </a:schemeClr>
              </a:buClr>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Agar is obtained from Sea weeds New Zealand agar, Japanese agar</a:t>
            </a:r>
          </a:p>
          <a:p>
            <a:pPr eaLnBrk="1" hangingPunct="1">
              <a:buClr>
                <a:schemeClr val="bg1">
                  <a:lumMod val="50000"/>
                </a:schemeClr>
              </a:buClr>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Agar contain long chain poly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saccharides.Inoranic</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 salts and protein like substance</a:t>
            </a:r>
          </a:p>
          <a:p>
            <a:pPr eaLnBrk="1" hangingPunct="1">
              <a:buClr>
                <a:schemeClr val="bg1">
                  <a:lumMod val="50000"/>
                </a:schemeClr>
              </a:buClr>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Melts at 98</a:t>
            </a:r>
            <a:r>
              <a:rPr lang="en-US" sz="2400" baseline="30000" dirty="0">
                <a:solidFill>
                  <a:schemeClr val="bg1">
                    <a:lumMod val="50000"/>
                  </a:schemeClr>
                </a:solidFill>
                <a:effectLst/>
                <a:latin typeface="Times New Roman" panose="02020603050405020304" pitchFamily="18" charset="0"/>
                <a:cs typeface="Times New Roman" panose="02020603050405020304" pitchFamily="18" charset="0"/>
              </a:rPr>
              <a:t>0</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c and sets at 42</a:t>
            </a:r>
            <a:r>
              <a:rPr lang="en-US" sz="2400" baseline="30000" dirty="0">
                <a:solidFill>
                  <a:schemeClr val="bg1">
                    <a:lumMod val="50000"/>
                  </a:schemeClr>
                </a:solidFill>
                <a:effectLst/>
                <a:latin typeface="Times New Roman" panose="02020603050405020304" pitchFamily="18" charset="0"/>
                <a:cs typeface="Times New Roman" panose="02020603050405020304" pitchFamily="18" charset="0"/>
              </a:rPr>
              <a:t>0</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c</a:t>
            </a:r>
            <a:endParaRPr lang="en-IN" sz="24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20484" name="Picture 4">
            <a:extLst>
              <a:ext uri="{FF2B5EF4-FFF2-40B4-BE49-F238E27FC236}">
                <a16:creationId xmlns:a16="http://schemas.microsoft.com/office/drawing/2014/main" id="{73B17352-056D-4BC8-B05A-AB8B7DFC533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1600200"/>
            <a:ext cx="3411538" cy="3484563"/>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2BED26F-7417-467B-91FB-EAE8376F4C49}"/>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Transport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121859" name="Rectangle 3">
            <a:extLst>
              <a:ext uri="{FF2B5EF4-FFF2-40B4-BE49-F238E27FC236}">
                <a16:creationId xmlns:a16="http://schemas.microsoft.com/office/drawing/2014/main" id="{BF0840E5-C1FF-4105-9421-F41D13222AF7}"/>
              </a:ext>
            </a:extLst>
          </p:cNvPr>
          <p:cNvSpPr>
            <a:spLocks noGrp="1" noRot="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Stuart’s medium contain reducing agents to prevent oxidation.</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Charcoal to neutralize certain bacterial inhibitors to Gonococci, </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60420" name="Picture 5">
            <a:extLst>
              <a:ext uri="{FF2B5EF4-FFF2-40B4-BE49-F238E27FC236}">
                <a16:creationId xmlns:a16="http://schemas.microsoft.com/office/drawing/2014/main" id="{910F397E-5B4B-4626-9ABA-9FAA0C0B22B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3595688" cy="276542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6A90B1A-9FDB-48BE-8323-7661CB7C73DB}"/>
              </a:ext>
            </a:extLst>
          </p:cNvPr>
          <p:cNvSpPr>
            <a:spLocks noGrp="1" noRot="1" noChangeArrowheads="1"/>
          </p:cNvSpPr>
          <p:nvPr>
            <p:ph type="title"/>
          </p:nvPr>
        </p:nvSpPr>
        <p:spPr>
          <a:xfrm>
            <a:off x="301625" y="450850"/>
            <a:ext cx="8540750" cy="1143000"/>
          </a:xfrm>
        </p:spPr>
        <p:txBody>
          <a:bodyPr/>
          <a:lstStyle/>
          <a:p>
            <a:pPr eaLnBrk="1" hangingPunct="1">
              <a:defRPr/>
            </a:pPr>
            <a:r>
              <a:rPr lang="en-US" sz="3600" b="1" dirty="0">
                <a:solidFill>
                  <a:schemeClr val="bg1">
                    <a:lumMod val="50000"/>
                  </a:schemeClr>
                </a:solidFill>
                <a:effectLst/>
                <a:latin typeface="Times New Roman" panose="02020603050405020304" pitchFamily="18" charset="0"/>
                <a:cs typeface="Times New Roman" panose="02020603050405020304" pitchFamily="18" charset="0"/>
              </a:rPr>
              <a:t>Hiss Serum Sugars</a:t>
            </a:r>
            <a:br>
              <a:rPr lang="en-US" sz="3600" b="1" dirty="0">
                <a:solidFill>
                  <a:schemeClr val="bg1">
                    <a:lumMod val="50000"/>
                  </a:schemeClr>
                </a:solidFill>
                <a:effectLst/>
                <a:latin typeface="Times New Roman" panose="02020603050405020304" pitchFamily="18" charset="0"/>
                <a:cs typeface="Times New Roman" panose="02020603050405020304" pitchFamily="18" charset="0"/>
              </a:rPr>
            </a:br>
            <a:r>
              <a:rPr lang="en-US" sz="3600" b="1" dirty="0">
                <a:solidFill>
                  <a:schemeClr val="bg1">
                    <a:lumMod val="50000"/>
                  </a:schemeClr>
                </a:solidFill>
                <a:effectLst/>
                <a:latin typeface="Times New Roman" panose="02020603050405020304" pitchFamily="18" charset="0"/>
                <a:cs typeface="Times New Roman" panose="02020603050405020304" pitchFamily="18" charset="0"/>
              </a:rPr>
              <a:t>Sugar Medium with Serum enrichment</a:t>
            </a:r>
            <a:endParaRPr lang="en-IN" sz="36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61443" name="Picture 3">
            <a:extLst>
              <a:ext uri="{FF2B5EF4-FFF2-40B4-BE49-F238E27FC236}">
                <a16:creationId xmlns:a16="http://schemas.microsoft.com/office/drawing/2014/main" id="{92E87C40-B665-4118-9A08-5810DE1AD79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03350" y="1628775"/>
            <a:ext cx="6480175" cy="41322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8BE5CDF-59DA-42D3-895B-07D6D6DBAA02}"/>
              </a:ext>
            </a:extLst>
          </p:cNvPr>
          <p:cNvSpPr>
            <a:spLocks noGrp="1" noRot="1" noChangeArrowheads="1"/>
          </p:cNvSpPr>
          <p:nvPr>
            <p:ph type="title"/>
          </p:nvPr>
        </p:nvSpPr>
        <p:spPr>
          <a:xfrm>
            <a:off x="301625" y="457200"/>
            <a:ext cx="8540750" cy="11430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Anaerobic Medium</a:t>
            </a:r>
            <a:br>
              <a:rPr lang="en-US" sz="4000" b="1" dirty="0">
                <a:solidFill>
                  <a:srgbClr val="FF0066"/>
                </a:solidFill>
              </a:rPr>
            </a:br>
            <a:endParaRPr lang="en-IN" sz="4000" b="1" dirty="0">
              <a:solidFill>
                <a:srgbClr val="FF0066"/>
              </a:solidFill>
            </a:endParaRPr>
          </a:p>
        </p:txBody>
      </p:sp>
      <p:pic>
        <p:nvPicPr>
          <p:cNvPr id="62467" name="Picture 4">
            <a:extLst>
              <a:ext uri="{FF2B5EF4-FFF2-40B4-BE49-F238E27FC236}">
                <a16:creationId xmlns:a16="http://schemas.microsoft.com/office/drawing/2014/main" id="{458DF768-C7CA-406F-BDE4-1C3A05633DA0}"/>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41363" y="1341438"/>
            <a:ext cx="3754437" cy="3455987"/>
          </a:xfrm>
        </p:spPr>
      </p:pic>
      <p:sp>
        <p:nvSpPr>
          <p:cNvPr id="122883" name="Rectangle 3">
            <a:extLst>
              <a:ext uri="{FF2B5EF4-FFF2-40B4-BE49-F238E27FC236}">
                <a16:creationId xmlns:a16="http://schemas.microsoft.com/office/drawing/2014/main" id="{C3C3F537-D4C2-4C7E-ADF6-BFFC20D96918}"/>
              </a:ext>
            </a:extLst>
          </p:cNvPr>
          <p:cNvSpPr>
            <a:spLocks noGrp="1" noRot="1" noChangeArrowheads="1"/>
          </p:cNvSpPr>
          <p:nvPr>
            <p:ph type="body" sz="half" idx="2"/>
          </p:nvPr>
        </p:nvSpPr>
        <p:spPr>
          <a:xfrm>
            <a:off x="465137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Robertson’s cooked meat medium</a:t>
            </a:r>
          </a:p>
          <a:p>
            <a:pPr eaLnBrk="1" hangingPunct="1">
              <a:buClrTx/>
              <a:buFont typeface="Wingdings" panose="05000000000000000000" pitchFamily="2" charset="2"/>
              <a:buChar char="Ø"/>
              <a:defRPr/>
            </a:pP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Thiglyclolate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liquid medium</a:t>
            </a:r>
            <a:endParaRPr lang="en-IN"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585533AF-D1E6-4D3A-A729-6CBEEC8F9BFB}"/>
              </a:ext>
            </a:extLst>
          </p:cNvPr>
          <p:cNvSpPr>
            <a:spLocks noGrp="1" noRot="1" noChangeArrowheads="1"/>
          </p:cNvSpPr>
          <p:nvPr>
            <p:ph type="title"/>
          </p:nvPr>
        </p:nvSpPr>
        <p:spPr>
          <a:xfrm>
            <a:off x="0" y="328613"/>
            <a:ext cx="9324975" cy="1371600"/>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Anaerobic Culture Methods </a:t>
            </a:r>
            <a:r>
              <a:rPr lang="en-US" sz="3600" b="1" dirty="0">
                <a:solidFill>
                  <a:schemeClr val="bg1">
                    <a:lumMod val="50000"/>
                  </a:schemeClr>
                </a:solidFill>
                <a:effectLst/>
                <a:latin typeface="Times New Roman" panose="02020603050405020304" pitchFamily="18" charset="0"/>
                <a:cs typeface="Times New Roman" panose="02020603050405020304" pitchFamily="18" charset="0"/>
              </a:rPr>
              <a:t>Anaerobic </a:t>
            </a: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Jar</a:t>
            </a:r>
            <a:br>
              <a:rPr lang="en-US" sz="3600" b="1" dirty="0">
                <a:solidFill>
                  <a:srgbClr val="66FFCC"/>
                </a:solidFill>
              </a:rPr>
            </a:br>
            <a:endParaRPr lang="en-US" sz="3600" b="1" dirty="0">
              <a:solidFill>
                <a:srgbClr val="66FFCC"/>
              </a:solidFill>
            </a:endParaRPr>
          </a:p>
        </p:txBody>
      </p:sp>
      <p:sp>
        <p:nvSpPr>
          <p:cNvPr id="133123" name="Rectangle 3">
            <a:extLst>
              <a:ext uri="{FF2B5EF4-FFF2-40B4-BE49-F238E27FC236}">
                <a16:creationId xmlns:a16="http://schemas.microsoft.com/office/drawing/2014/main" id="{9E8F0EF7-2278-4FB8-A3BA-8B8DB75051B0}"/>
              </a:ext>
            </a:extLst>
          </p:cNvPr>
          <p:cNvSpPr>
            <a:spLocks noGrp="1" noRot="1" noChangeArrowheads="1"/>
          </p:cNvSpPr>
          <p:nvPr>
            <p:ph type="body" idx="1"/>
          </p:nvPr>
        </p:nvSpPr>
        <p:spPr>
          <a:xfrm>
            <a:off x="3059113" y="981075"/>
            <a:ext cx="2771775" cy="963613"/>
          </a:xfrm>
        </p:spPr>
        <p:txBody>
          <a:bodyPr/>
          <a:lstStyle/>
          <a:p>
            <a:pPr marL="0" indent="0" eaLnBrk="1" hangingPunct="1">
              <a:buFont typeface="Arial" panose="020B0604020202020204" pitchFamily="34" charset="0"/>
              <a:buNone/>
              <a:defRPr/>
            </a:pPr>
            <a:r>
              <a:rPr lang="en-US" sz="2800" dirty="0"/>
              <a:t> </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Anaerobic jar</a:t>
            </a:r>
          </a:p>
        </p:txBody>
      </p:sp>
      <p:sp>
        <p:nvSpPr>
          <p:cNvPr id="63492" name="Text Box 4">
            <a:extLst>
              <a:ext uri="{FF2B5EF4-FFF2-40B4-BE49-F238E27FC236}">
                <a16:creationId xmlns:a16="http://schemas.microsoft.com/office/drawing/2014/main" id="{0346D32E-AC4F-4991-A4EB-7B3C921B4303}"/>
              </a:ext>
            </a:extLst>
          </p:cNvPr>
          <p:cNvSpPr txBox="1">
            <a:spLocks noChangeArrowheads="1"/>
          </p:cNvSpPr>
          <p:nvPr/>
        </p:nvSpPr>
        <p:spPr bwMode="auto">
          <a:xfrm>
            <a:off x="7696200" y="647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r">
              <a:spcBef>
                <a:spcPct val="0"/>
              </a:spcBef>
              <a:buClrTx/>
              <a:buSzTx/>
              <a:buFontTx/>
              <a:buNone/>
            </a:pPr>
            <a:r>
              <a:rPr lang="en-US" altLang="en-US" sz="1200">
                <a:latin typeface="Arial" panose="020B0604020202020204" pitchFamily="34" charset="0"/>
              </a:rPr>
              <a:t>Figure 6.5</a:t>
            </a:r>
          </a:p>
        </p:txBody>
      </p:sp>
      <p:pic>
        <p:nvPicPr>
          <p:cNvPr id="63493" name="Picture 5">
            <a:extLst>
              <a:ext uri="{FF2B5EF4-FFF2-40B4-BE49-F238E27FC236}">
                <a16:creationId xmlns:a16="http://schemas.microsoft.com/office/drawing/2014/main" id="{407C2CF4-1F08-4A4D-9171-74A3EF6CD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8" t="1537" r="2660" b="5307"/>
          <a:stretch>
            <a:fillRect/>
          </a:stretch>
        </p:blipFill>
        <p:spPr bwMode="auto">
          <a:xfrm>
            <a:off x="1827213" y="1700213"/>
            <a:ext cx="54895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33DEA335-FF45-4DD5-AF10-E79596140AC6}"/>
              </a:ext>
            </a:extLst>
          </p:cNvPr>
          <p:cNvSpPr>
            <a:spLocks noGrp="1" noRot="1" noChangeArrowheads="1"/>
          </p:cNvSpPr>
          <p:nvPr>
            <p:ph type="title"/>
          </p:nvPr>
        </p:nvSpPr>
        <p:spPr>
          <a:xfrm>
            <a:off x="301625" y="476250"/>
            <a:ext cx="8540750" cy="1143000"/>
          </a:xfrm>
        </p:spPr>
        <p:txBody>
          <a:bodyPr/>
          <a:lstStyle/>
          <a:p>
            <a:pPr eaLnBrk="1" hangingPunct="1">
              <a:defRPr/>
            </a:pPr>
            <a:r>
              <a:rPr lang="en-US" sz="4000" b="1" dirty="0" err="1">
                <a:solidFill>
                  <a:schemeClr val="bg1">
                    <a:lumMod val="50000"/>
                  </a:schemeClr>
                </a:solidFill>
                <a:effectLst/>
                <a:latin typeface="Times New Roman" panose="02020603050405020304" pitchFamily="18" charset="0"/>
                <a:cs typeface="Times New Roman" panose="02020603050405020304" pitchFamily="18" charset="0"/>
              </a:rPr>
              <a:t>Sabouraud's</a:t>
            </a: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 Dextrose agar commonly used Fungal Isolation Medium</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64515" name="Picture 3">
            <a:extLst>
              <a:ext uri="{FF2B5EF4-FFF2-40B4-BE49-F238E27FC236}">
                <a16:creationId xmlns:a16="http://schemas.microsoft.com/office/drawing/2014/main" id="{E549BAD7-6426-48DD-AB58-3B657670762B}"/>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50975" y="1916113"/>
            <a:ext cx="6242050" cy="4176712"/>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3">
            <a:extLst>
              <a:ext uri="{FF2B5EF4-FFF2-40B4-BE49-F238E27FC236}">
                <a16:creationId xmlns:a16="http://schemas.microsoft.com/office/drawing/2014/main" id="{1D19A564-2B3F-43FA-AE68-50F6B415B49A}"/>
              </a:ext>
            </a:extLst>
          </p:cNvPr>
          <p:cNvSpPr>
            <a:spLocks noGrp="1" noChangeArrowheads="1"/>
          </p:cNvSpPr>
          <p:nvPr>
            <p:ph type="title" idx="4294967295"/>
          </p:nvPr>
        </p:nvSpPr>
        <p:spPr>
          <a:xfrm>
            <a:off x="301625" y="404813"/>
            <a:ext cx="8540750" cy="1143000"/>
          </a:xfrm>
        </p:spPr>
        <p:txBody>
          <a:bodyPr/>
          <a:lstStyle/>
          <a:p>
            <a:pPr eaLnBrk="1" hangingPunct="1">
              <a:defRPr/>
            </a:pPr>
            <a:r>
              <a:rPr lang="en-US" b="1" dirty="0" err="1">
                <a:solidFill>
                  <a:schemeClr val="bg1">
                    <a:lumMod val="50000"/>
                  </a:schemeClr>
                </a:solidFill>
                <a:effectLst/>
                <a:latin typeface="Times New Roman" panose="02020603050405020304" pitchFamily="18" charset="0"/>
                <a:cs typeface="Times New Roman" panose="02020603050405020304" pitchFamily="18" charset="0"/>
              </a:rPr>
              <a:t>Sabouraud's</a:t>
            </a:r>
            <a:r>
              <a:rPr lang="en-US" b="1" dirty="0">
                <a:solidFill>
                  <a:schemeClr val="bg1">
                    <a:lumMod val="50000"/>
                  </a:schemeClr>
                </a:solidFill>
                <a:effectLst/>
                <a:latin typeface="Times New Roman" panose="02020603050405020304" pitchFamily="18" charset="0"/>
                <a:cs typeface="Times New Roman" panose="02020603050405020304" pitchFamily="18" charset="0"/>
              </a:rPr>
              <a:t> Dextrose Agar</a:t>
            </a:r>
          </a:p>
        </p:txBody>
      </p:sp>
      <p:sp>
        <p:nvSpPr>
          <p:cNvPr id="58372" name="Rectangle 4">
            <a:extLst>
              <a:ext uri="{FF2B5EF4-FFF2-40B4-BE49-F238E27FC236}">
                <a16:creationId xmlns:a16="http://schemas.microsoft.com/office/drawing/2014/main" id="{C006EB26-8F15-4804-A46A-DF0B898E2E86}"/>
              </a:ext>
            </a:extLst>
          </p:cNvPr>
          <p:cNvSpPr>
            <a:spLocks noGrp="1" noChangeArrowheads="1"/>
          </p:cNvSpPr>
          <p:nvPr>
            <p:ph type="body" idx="4294967295"/>
          </p:nvPr>
        </p:nvSpPr>
        <p:spPr>
          <a:xfrm>
            <a:off x="457200" y="1600200"/>
            <a:ext cx="8229600" cy="5029200"/>
          </a:xfrm>
        </p:spPr>
        <p:txBody>
          <a:bodyPr/>
          <a:lstStyle/>
          <a:p>
            <a:pPr eaLnBrk="1" hangingPunct="1">
              <a:lnSpc>
                <a:spcPct val="90000"/>
              </a:lnSpc>
              <a:buFont typeface="Arial" charset="0"/>
              <a:buNone/>
              <a:defRPr/>
            </a:pPr>
            <a:r>
              <a:rPr lang="en-US" sz="2800" dirty="0">
                <a:solidFill>
                  <a:schemeClr val="bg1">
                    <a:lumMod val="50000"/>
                  </a:schemeClr>
                </a:solidFill>
                <a:effectLst/>
              </a:rPr>
              <a:t>	</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Dextrose		- 4 gm%</a:t>
            </a:r>
          </a:p>
          <a:p>
            <a:pPr eaLnBrk="1" hangingPunct="1">
              <a:lnSpc>
                <a:spcPct val="90000"/>
              </a:lnSpc>
              <a:buFont typeface="Arial" charset="0"/>
              <a:buNone/>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Neopeptone</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- 1 gm%</a:t>
            </a:r>
          </a:p>
          <a:p>
            <a:pPr eaLnBrk="1" hangingPunct="1">
              <a:lnSpc>
                <a:spcPct val="90000"/>
              </a:lnSpc>
              <a:buFont typeface="Arial" charset="0"/>
              <a:buNone/>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Agar			- 1.5 gm% </a:t>
            </a:r>
          </a:p>
          <a:p>
            <a:pPr eaLnBrk="1" hangingPunct="1">
              <a:lnSpc>
                <a:spcPct val="90000"/>
              </a:lnSpc>
              <a:buFont typeface="Arial" charset="0"/>
              <a:buNone/>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	Distilled water	- 100 ml</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Dissolve the ingredients by heating in a water bath, cool and adjust pH to 5.4</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Autoclave and dispense 20 ml amount in test tubes</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Use: For the cultivation of Fungi </a:t>
            </a:r>
            <a:r>
              <a:rPr lang="en-US" sz="2800" dirty="0">
                <a:solidFill>
                  <a:schemeClr val="bg1">
                    <a:lumMod val="50000"/>
                  </a:schemeClr>
                </a:solidFill>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checkerboard(across)">
                                      <p:cBhvr>
                                        <p:cTn id="7" dur="500"/>
                                        <p:tgtEl>
                                          <p:spTgt spid="5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checkerboard(across)">
                                      <p:cBhvr>
                                        <p:cTn id="12" dur="500"/>
                                        <p:tgtEl>
                                          <p:spTgt spid="583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checkerboard(across)">
                                      <p:cBhvr>
                                        <p:cTn id="17" dur="500"/>
                                        <p:tgtEl>
                                          <p:spTgt spid="583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checkerboard(across)">
                                      <p:cBhvr>
                                        <p:cTn id="22" dur="500"/>
                                        <p:tgtEl>
                                          <p:spTgt spid="583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8372">
                                            <p:txEl>
                                              <p:pRg st="4" end="4"/>
                                            </p:txEl>
                                          </p:spTgt>
                                        </p:tgtEl>
                                        <p:attrNameLst>
                                          <p:attrName>style.visibility</p:attrName>
                                        </p:attrNameLst>
                                      </p:cBhvr>
                                      <p:to>
                                        <p:strVal val="visible"/>
                                      </p:to>
                                    </p:set>
                                    <p:animEffect transition="in" filter="checkerboard(across)">
                                      <p:cBhvr>
                                        <p:cTn id="27" dur="500"/>
                                        <p:tgtEl>
                                          <p:spTgt spid="5837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8372">
                                            <p:txEl>
                                              <p:pRg st="5" end="5"/>
                                            </p:txEl>
                                          </p:spTgt>
                                        </p:tgtEl>
                                        <p:attrNameLst>
                                          <p:attrName>style.visibility</p:attrName>
                                        </p:attrNameLst>
                                      </p:cBhvr>
                                      <p:to>
                                        <p:strVal val="visible"/>
                                      </p:to>
                                    </p:set>
                                    <p:animEffect transition="in" filter="checkerboard(across)">
                                      <p:cBhvr>
                                        <p:cTn id="32" dur="500"/>
                                        <p:tgtEl>
                                          <p:spTgt spid="5837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8372">
                                            <p:txEl>
                                              <p:pRg st="6" end="6"/>
                                            </p:txEl>
                                          </p:spTgt>
                                        </p:tgtEl>
                                        <p:attrNameLst>
                                          <p:attrName>style.visibility</p:attrName>
                                        </p:attrNameLst>
                                      </p:cBhvr>
                                      <p:to>
                                        <p:strVal val="visible"/>
                                      </p:to>
                                    </p:set>
                                    <p:animEffect transition="in" filter="checkerboard(across)">
                                      <p:cBhvr>
                                        <p:cTn id="37" dur="500"/>
                                        <p:tgtEl>
                                          <p:spTgt spid="583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9FA8611C-C1F5-40FB-9B3F-7FD7B54DA8B2}"/>
              </a:ext>
            </a:extLst>
          </p:cNvPr>
          <p:cNvSpPr>
            <a:spLocks noGrp="1" noChangeArrowheads="1"/>
          </p:cNvSpPr>
          <p:nvPr>
            <p:ph type="title"/>
          </p:nvPr>
        </p:nvSpPr>
        <p:spPr/>
        <p:txBody>
          <a:bodyPr/>
          <a:lstStyle/>
          <a:p>
            <a:pPr eaLnBrk="1" hangingPunct="1">
              <a:defRPr/>
            </a:pPr>
            <a:r>
              <a:rPr lang="en-US" sz="4000" b="1" dirty="0" err="1">
                <a:solidFill>
                  <a:schemeClr val="bg1">
                    <a:lumMod val="50000"/>
                  </a:schemeClr>
                </a:solidFill>
                <a:effectLst/>
                <a:latin typeface="Times New Roman" panose="02020603050405020304" pitchFamily="18" charset="0"/>
                <a:cs typeface="Times New Roman" panose="02020603050405020304" pitchFamily="18" charset="0"/>
              </a:rPr>
              <a:t>Robertsons’cooked</a:t>
            </a: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 Meat Medium</a:t>
            </a:r>
          </a:p>
        </p:txBody>
      </p:sp>
      <p:sp>
        <p:nvSpPr>
          <p:cNvPr id="129027" name="Rectangle 4">
            <a:extLst>
              <a:ext uri="{FF2B5EF4-FFF2-40B4-BE49-F238E27FC236}">
                <a16:creationId xmlns:a16="http://schemas.microsoft.com/office/drawing/2014/main" id="{20222757-1740-487C-953F-A61BC90553C4}"/>
              </a:ext>
            </a:extLst>
          </p:cNvPr>
          <p:cNvSpPr>
            <a:spLocks noGrp="1" noChangeArrowheads="1"/>
          </p:cNvSpPr>
          <p:nvPr>
            <p:ph type="body" sz="half" idx="1"/>
          </p:nvPr>
        </p:nvSpPr>
        <p:spPr>
          <a:xfrm>
            <a:off x="301625" y="1600200"/>
            <a:ext cx="4191000" cy="4498975"/>
          </a:xfrm>
        </p:spPr>
        <p:txBody>
          <a:bodyPr/>
          <a:lstStyle/>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Place meat in 1 ounce bottles to the depth of 2.5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cms</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and cover it with 15 ml of broth</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Autoclave at 121</a:t>
            </a:r>
            <a:r>
              <a:rPr lang="en-US" sz="2800" baseline="30000" dirty="0">
                <a:solidFill>
                  <a:schemeClr val="bg1">
                    <a:lumMod val="50000"/>
                  </a:schemeClr>
                </a:solidFill>
                <a:effectLst/>
                <a:latin typeface="Times New Roman" panose="02020603050405020304" pitchFamily="18" charset="0"/>
                <a:cs typeface="Times New Roman" panose="02020603050405020304" pitchFamily="18" charset="0"/>
              </a:rPr>
              <a:t>0</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c for 20 min</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After sterilization, adjust the pH to 7.5</a:t>
            </a:r>
          </a:p>
          <a:p>
            <a:pPr eaLnBrk="1" hangingPunct="1">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Use: To cultivate the anaerobic bacteria</a:t>
            </a:r>
          </a:p>
        </p:txBody>
      </p:sp>
      <p:pic>
        <p:nvPicPr>
          <p:cNvPr id="66564" name="Picture 5">
            <a:extLst>
              <a:ext uri="{FF2B5EF4-FFF2-40B4-BE49-F238E27FC236}">
                <a16:creationId xmlns:a16="http://schemas.microsoft.com/office/drawing/2014/main" id="{A3C40841-4B15-4463-A878-41F22C5892A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1375" y="1600200"/>
            <a:ext cx="3881438" cy="44989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1CF8CBC-0D1B-414A-B996-C498D0D8A88D}"/>
              </a:ext>
            </a:extLst>
          </p:cNvPr>
          <p:cNvSpPr>
            <a:spLocks noGrp="1" noRot="1" noChangeArrowheads="1"/>
          </p:cNvSpPr>
          <p:nvPr>
            <p:ph type="title"/>
          </p:nvPr>
        </p:nvSpPr>
        <p:spPr>
          <a:xfrm>
            <a:off x="-36513" y="333375"/>
            <a:ext cx="9150351" cy="1143000"/>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Lowenstein Jensen Medium  - cultivation of Mycobacterium tuberculosis</a:t>
            </a:r>
            <a:endParaRPr lang="en-IN" sz="40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67587" name="Picture 3">
            <a:extLst>
              <a:ext uri="{FF2B5EF4-FFF2-40B4-BE49-F238E27FC236}">
                <a16:creationId xmlns:a16="http://schemas.microsoft.com/office/drawing/2014/main" id="{F452A6F6-592B-48F1-9B44-58164AE0C4A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35513" y="2055813"/>
            <a:ext cx="3384550" cy="4321175"/>
          </a:xfrm>
          <a:noFill/>
          <a:extLst>
            <a:ext uri="{909E8E84-426E-40DD-AFC4-6F175D3DCCD1}">
              <a14:hiddenFill xmlns:a14="http://schemas.microsoft.com/office/drawing/2010/main">
                <a:solidFill>
                  <a:srgbClr val="FFFFFF"/>
                </a:solidFill>
              </a14:hiddenFill>
            </a:ext>
          </a:extLst>
        </p:spPr>
      </p:pic>
      <p:pic>
        <p:nvPicPr>
          <p:cNvPr id="67588" name="Picture 4">
            <a:extLst>
              <a:ext uri="{FF2B5EF4-FFF2-40B4-BE49-F238E27FC236}">
                <a16:creationId xmlns:a16="http://schemas.microsoft.com/office/drawing/2014/main" id="{3E9D199B-1E30-4861-B04E-B0AFC959762D}"/>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39813" y="2055813"/>
            <a:ext cx="3619500" cy="43211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3">
            <a:extLst>
              <a:ext uri="{FF2B5EF4-FFF2-40B4-BE49-F238E27FC236}">
                <a16:creationId xmlns:a16="http://schemas.microsoft.com/office/drawing/2014/main" id="{B1001071-A0B0-4C40-A989-F3E1BC904367}"/>
              </a:ext>
            </a:extLst>
          </p:cNvPr>
          <p:cNvSpPr>
            <a:spLocks noGrp="1" noChangeArrowheads="1"/>
          </p:cNvSpPr>
          <p:nvPr>
            <p:ph type="title" idx="4294967295"/>
          </p:nvPr>
        </p:nvSpPr>
        <p:spPr>
          <a:xfrm>
            <a:off x="301625" y="333375"/>
            <a:ext cx="8540750" cy="868363"/>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Lowenstein-Jensen’s medium</a:t>
            </a:r>
          </a:p>
        </p:txBody>
      </p:sp>
      <p:sp>
        <p:nvSpPr>
          <p:cNvPr id="43012" name="Rectangle 4">
            <a:extLst>
              <a:ext uri="{FF2B5EF4-FFF2-40B4-BE49-F238E27FC236}">
                <a16:creationId xmlns:a16="http://schemas.microsoft.com/office/drawing/2014/main" id="{7729DB5B-8E18-49AD-AADE-58B77083787B}"/>
              </a:ext>
            </a:extLst>
          </p:cNvPr>
          <p:cNvSpPr>
            <a:spLocks noGrp="1" noChangeArrowheads="1"/>
          </p:cNvSpPr>
          <p:nvPr>
            <p:ph type="body" idx="4294967295"/>
          </p:nvPr>
        </p:nvSpPr>
        <p:spPr>
          <a:xfrm>
            <a:off x="395288" y="1341438"/>
            <a:ext cx="7086600" cy="4906962"/>
          </a:xfrm>
        </p:spPr>
        <p:txBody>
          <a:bodyPr/>
          <a:lstStyle/>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Mineral salt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soln</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- 600ml</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Malachite green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soln</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   20ml</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(2gm% in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D.water</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Beaten egg                   - 1000ml</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r>
              <a:rPr lang="en-US" sz="2800" dirty="0">
                <a:solidFill>
                  <a:schemeClr val="bg1">
                    <a:lumMod val="50000"/>
                  </a:schemeClr>
                </a:solidFill>
                <a:effectLst/>
                <a:latin typeface="Times New Roman" panose="02020603050405020304" pitchFamily="18" charset="0"/>
                <a:cs typeface="Times New Roman" panose="02020603050405020304" pitchFamily="18" charset="0"/>
              </a:rPr>
              <a:t>(20-22 eggs)</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Mix the above</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Distribute in Mc </a:t>
            </a:r>
            <a:r>
              <a:rPr lang="en-US" sz="2800" dirty="0" err="1">
                <a:solidFill>
                  <a:schemeClr val="bg1">
                    <a:lumMod val="50000"/>
                  </a:schemeClr>
                </a:solidFill>
                <a:effectLst/>
                <a:latin typeface="Times New Roman" panose="02020603050405020304" pitchFamily="18" charset="0"/>
                <a:cs typeface="Times New Roman" panose="02020603050405020304" pitchFamily="18" charset="0"/>
              </a:rPr>
              <a:t>Cartney</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bottles</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Sterilize by Inspissation</a:t>
            </a:r>
          </a:p>
          <a:p>
            <a:pPr eaLnBrk="1" hangingPunct="1">
              <a:lnSpc>
                <a:spcPct val="9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Use: To cultivate Mycobacteria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checkerboard(across)">
                                      <p:cBhvr>
                                        <p:cTn id="7" dur="500"/>
                                        <p:tgtEl>
                                          <p:spTgt spid="43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checkerboard(across)">
                                      <p:cBhvr>
                                        <p:cTn id="12" dur="500"/>
                                        <p:tgtEl>
                                          <p:spTgt spid="430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checkerboard(across)">
                                      <p:cBhvr>
                                        <p:cTn id="17" dur="500"/>
                                        <p:tgtEl>
                                          <p:spTgt spid="430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012">
                                            <p:txEl>
                                              <p:pRg st="3" end="3"/>
                                            </p:txEl>
                                          </p:spTgt>
                                        </p:tgtEl>
                                        <p:attrNameLst>
                                          <p:attrName>style.visibility</p:attrName>
                                        </p:attrNameLst>
                                      </p:cBhvr>
                                      <p:to>
                                        <p:strVal val="visible"/>
                                      </p:to>
                                    </p:set>
                                    <p:animEffect transition="in" filter="checkerboard(across)">
                                      <p:cBhvr>
                                        <p:cTn id="22" dur="500"/>
                                        <p:tgtEl>
                                          <p:spTgt spid="430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012">
                                            <p:txEl>
                                              <p:pRg st="4" end="4"/>
                                            </p:txEl>
                                          </p:spTgt>
                                        </p:tgtEl>
                                        <p:attrNameLst>
                                          <p:attrName>style.visibility</p:attrName>
                                        </p:attrNameLst>
                                      </p:cBhvr>
                                      <p:to>
                                        <p:strVal val="visible"/>
                                      </p:to>
                                    </p:set>
                                    <p:animEffect transition="in" filter="checkerboard(across)">
                                      <p:cBhvr>
                                        <p:cTn id="27" dur="500"/>
                                        <p:tgtEl>
                                          <p:spTgt spid="430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883559C5-8187-4244-B79B-D3E5B11F3908}"/>
              </a:ext>
            </a:extLst>
          </p:cNvPr>
          <p:cNvSpPr>
            <a:spLocks noGrp="1" noChangeArrowheads="1"/>
          </p:cNvSpPr>
          <p:nvPr>
            <p:ph type="title" idx="4294967295"/>
          </p:nvPr>
        </p:nvSpPr>
        <p:spPr>
          <a:xfrm>
            <a:off x="4763" y="188913"/>
            <a:ext cx="9144000" cy="1412875"/>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Sterilization of culture media</a:t>
            </a:r>
          </a:p>
        </p:txBody>
      </p:sp>
      <p:sp>
        <p:nvSpPr>
          <p:cNvPr id="60420" name="Rectangle 4">
            <a:extLst>
              <a:ext uri="{FF2B5EF4-FFF2-40B4-BE49-F238E27FC236}">
                <a16:creationId xmlns:a16="http://schemas.microsoft.com/office/drawing/2014/main" id="{F9547840-2D53-4009-B39E-6671007DA012}"/>
              </a:ext>
            </a:extLst>
          </p:cNvPr>
          <p:cNvSpPr>
            <a:spLocks noGrp="1" noChangeArrowheads="1"/>
          </p:cNvSpPr>
          <p:nvPr>
            <p:ph type="body" idx="4294967295"/>
          </p:nvPr>
        </p:nvSpPr>
        <p:spPr>
          <a:xfrm>
            <a:off x="457200" y="1219200"/>
            <a:ext cx="8229600" cy="4495800"/>
          </a:xfrm>
        </p:spPr>
        <p:txBody>
          <a:bodyPr/>
          <a:lstStyle/>
          <a:p>
            <a:pPr eaLnBrk="1" hangingPunct="1">
              <a:lnSpc>
                <a:spcPct val="80000"/>
              </a:lnSpc>
              <a:buClrTx/>
              <a:buFont typeface="Wingdings" panose="05000000000000000000" pitchFamily="2" charset="2"/>
              <a:buChar char="Ø"/>
              <a:defRPr/>
            </a:pP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Media are sterilized in the autoclave at 121</a:t>
            </a:r>
            <a:r>
              <a:rPr lang="en-US" sz="2800" baseline="30000" dirty="0">
                <a:solidFill>
                  <a:schemeClr val="bg1">
                    <a:lumMod val="50000"/>
                  </a:schemeClr>
                </a:solidFill>
                <a:effectLst/>
                <a:latin typeface="Times New Roman" panose="02020603050405020304" pitchFamily="18" charset="0"/>
                <a:cs typeface="Times New Roman" panose="02020603050405020304" pitchFamily="18" charset="0"/>
              </a:rPr>
              <a:t>0</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c for 15’ under 15lbs of Pressure</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Heat-labile substances like serum &amp; sugar solutions must be sterilized by free-steam or filtration</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Egg containing media –-- Lowenstein-Jensen’s medium, Loeffler's serum slope by inspissation</a:t>
            </a:r>
          </a:p>
          <a:p>
            <a:pPr eaLnBrk="1" hangingPunct="1">
              <a:lnSpc>
                <a:spcPct val="80000"/>
              </a:lnSpc>
              <a:buClrTx/>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Discarded culture plates are to be sterilized by autoclaving prior to washing</a:t>
            </a: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br>
              <a:rPr lang="en-US" sz="2800" dirty="0">
                <a:solidFill>
                  <a:schemeClr val="bg1">
                    <a:lumMod val="50000"/>
                  </a:schemeClr>
                </a:solidFill>
                <a:effectLst/>
                <a:latin typeface="Times New Roman" panose="02020603050405020304" pitchFamily="18" charset="0"/>
                <a:cs typeface="Times New Roman" panose="02020603050405020304" pitchFamily="18" charset="0"/>
              </a:rPr>
            </a:br>
            <a:endParaRPr lang="en-US" sz="2800" dirty="0">
              <a:solidFill>
                <a:schemeClr val="bg1">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animEffect transition="in" filter="checkerboard(across)">
                                      <p:cBhvr>
                                        <p:cTn id="7" dur="500"/>
                                        <p:tgtEl>
                                          <p:spTgt spid="6042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20">
                                            <p:txEl>
                                              <p:pRg st="2" end="2"/>
                                            </p:txEl>
                                          </p:spTgt>
                                        </p:tgtEl>
                                        <p:attrNameLst>
                                          <p:attrName>style.visibility</p:attrName>
                                        </p:attrNameLst>
                                      </p:cBhvr>
                                      <p:to>
                                        <p:strVal val="visible"/>
                                      </p:to>
                                    </p:set>
                                    <p:animEffect transition="in" filter="checkerboard(across)">
                                      <p:cBhvr>
                                        <p:cTn id="12" dur="500"/>
                                        <p:tgtEl>
                                          <p:spTgt spid="604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20">
                                            <p:txEl>
                                              <p:pRg st="3" end="3"/>
                                            </p:txEl>
                                          </p:spTgt>
                                        </p:tgtEl>
                                        <p:attrNameLst>
                                          <p:attrName>style.visibility</p:attrName>
                                        </p:attrNameLst>
                                      </p:cBhvr>
                                      <p:to>
                                        <p:strVal val="visible"/>
                                      </p:to>
                                    </p:set>
                                    <p:animEffect transition="in" filter="checkerboard(across)">
                                      <p:cBhvr>
                                        <p:cTn id="17" dur="500"/>
                                        <p:tgtEl>
                                          <p:spTgt spid="6042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20">
                                            <p:txEl>
                                              <p:pRg st="4" end="4"/>
                                            </p:txEl>
                                          </p:spTgt>
                                        </p:tgtEl>
                                        <p:attrNameLst>
                                          <p:attrName>style.visibility</p:attrName>
                                        </p:attrNameLst>
                                      </p:cBhvr>
                                      <p:to>
                                        <p:strVal val="visible"/>
                                      </p:to>
                                    </p:set>
                                    <p:animEffect transition="in" filter="checkerboard(across)">
                                      <p:cBhvr>
                                        <p:cTn id="22" dur="5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50A20A-A656-4300-A13F-E30E23F7755D}"/>
              </a:ext>
            </a:extLst>
          </p:cNvPr>
          <p:cNvSpPr/>
          <p:nvPr/>
        </p:nvSpPr>
        <p:spPr>
          <a:xfrm>
            <a:off x="277813" y="304800"/>
            <a:ext cx="8686800" cy="7048500"/>
          </a:xfrm>
          <a:prstGeom prst="rect">
            <a:avLst/>
          </a:prstGeom>
        </p:spPr>
        <p:txBody>
          <a:bodyPr>
            <a:spAutoFit/>
          </a:bodyPr>
          <a:lstStyle/>
          <a:p>
            <a:pPr algn="ctr" eaLnBrk="1" hangingPunct="1">
              <a:defRPr/>
            </a:pPr>
            <a:r>
              <a:rPr lang="en-IN" sz="4400" b="1" dirty="0">
                <a:solidFill>
                  <a:schemeClr val="bg1">
                    <a:lumMod val="50000"/>
                  </a:schemeClr>
                </a:solidFill>
              </a:rPr>
              <a:t>Agar isolated from seaweed</a:t>
            </a:r>
          </a:p>
          <a:p>
            <a:pPr algn="ctr" eaLnBrk="1" hangingPunct="1">
              <a:defRPr/>
            </a:pPr>
            <a:endParaRPr lang="en-IN" sz="3200" dirty="0"/>
          </a:p>
          <a:p>
            <a:pPr marL="457200" indent="-457200" eaLnBrk="1" hangingPunct="1">
              <a:buFont typeface="Wingdings" panose="05000000000000000000" pitchFamily="2" charset="2"/>
              <a:buChar char="Ø"/>
              <a:defRPr/>
            </a:pPr>
            <a:r>
              <a:rPr lang="en-IN" sz="2400" dirty="0">
                <a:solidFill>
                  <a:schemeClr val="bg1">
                    <a:lumMod val="50000"/>
                  </a:schemeClr>
                </a:solidFill>
              </a:rPr>
              <a:t>Is not degraded by bacteria</a:t>
            </a:r>
          </a:p>
          <a:p>
            <a:pPr eaLnBrk="1" hangingPunct="1">
              <a:defRPr/>
            </a:pPr>
            <a:endParaRPr lang="en-IN" sz="2400" dirty="0">
              <a:solidFill>
                <a:schemeClr val="bg1">
                  <a:lumMod val="50000"/>
                </a:schemeClr>
              </a:solidFill>
            </a:endParaRPr>
          </a:p>
          <a:p>
            <a:pPr eaLnBrk="1" hangingPunct="1">
              <a:defRPr/>
            </a:pPr>
            <a:r>
              <a:rPr lang="en-IN" sz="2400" dirty="0">
                <a:solidFill>
                  <a:schemeClr val="bg1">
                    <a:lumMod val="50000"/>
                  </a:schemeClr>
                </a:solidFill>
              </a:rPr>
              <a:t> </a:t>
            </a:r>
          </a:p>
          <a:p>
            <a:pPr marL="457200" indent="-457200" eaLnBrk="1" hangingPunct="1">
              <a:buFont typeface="Wingdings" panose="05000000000000000000" pitchFamily="2" charset="2"/>
              <a:buChar char="Ø"/>
              <a:defRPr/>
            </a:pPr>
            <a:r>
              <a:rPr lang="en-IN" sz="2400" dirty="0">
                <a:solidFill>
                  <a:schemeClr val="bg1">
                    <a:lumMod val="50000"/>
                  </a:schemeClr>
                </a:solidFill>
              </a:rPr>
              <a:t>Agar is melted by boiling</a:t>
            </a:r>
          </a:p>
          <a:p>
            <a:pPr eaLnBrk="1" hangingPunct="1">
              <a:defRPr/>
            </a:pPr>
            <a:endParaRPr lang="en-IN" sz="2400" dirty="0">
              <a:solidFill>
                <a:schemeClr val="bg1">
                  <a:lumMod val="50000"/>
                </a:schemeClr>
              </a:solidFill>
            </a:endParaRPr>
          </a:p>
          <a:p>
            <a:pPr eaLnBrk="1" hangingPunct="1">
              <a:defRPr/>
            </a:pPr>
            <a:endParaRPr lang="en-IN" sz="2400" dirty="0">
              <a:solidFill>
                <a:schemeClr val="bg1">
                  <a:lumMod val="50000"/>
                </a:schemeClr>
              </a:solidFill>
            </a:endParaRPr>
          </a:p>
          <a:p>
            <a:pPr marL="457200" indent="-457200" eaLnBrk="1" hangingPunct="1">
              <a:buFont typeface="Wingdings" panose="05000000000000000000" pitchFamily="2" charset="2"/>
              <a:buChar char="Ø"/>
              <a:defRPr/>
            </a:pPr>
            <a:r>
              <a:rPr lang="en-IN" sz="2400" dirty="0">
                <a:solidFill>
                  <a:schemeClr val="bg1">
                    <a:lumMod val="50000"/>
                  </a:schemeClr>
                </a:solidFill>
              </a:rPr>
              <a:t>Liquid medium can be converted into solid medium by addition of agar (1-2%) </a:t>
            </a:r>
          </a:p>
          <a:p>
            <a:pPr eaLnBrk="1" hangingPunct="1">
              <a:defRPr/>
            </a:pPr>
            <a:r>
              <a:rPr lang="en-IN" sz="2400" dirty="0">
                <a:solidFill>
                  <a:schemeClr val="bg1">
                    <a:lumMod val="50000"/>
                  </a:schemeClr>
                </a:solidFill>
              </a:rPr>
              <a:t>    or semisolid medium (0,6%)</a:t>
            </a:r>
          </a:p>
          <a:p>
            <a:pPr algn="ctr" eaLnBrk="1" hangingPunct="1">
              <a:defRPr/>
            </a:pPr>
            <a:endParaRPr lang="en-IN" sz="3200" dirty="0"/>
          </a:p>
          <a:p>
            <a:pPr algn="ctr" eaLnBrk="1" hangingPunct="1">
              <a:defRPr/>
            </a:pPr>
            <a:endParaRPr lang="en-IN" sz="3200" dirty="0"/>
          </a:p>
          <a:p>
            <a:pPr algn="ctr" eaLnBrk="1" hangingPunct="1">
              <a:defRPr/>
            </a:pPr>
            <a:endParaRPr lang="en-IN" sz="3200" dirty="0"/>
          </a:p>
          <a:p>
            <a:pPr algn="ctr" eaLnBrk="1" hangingPunct="1">
              <a:defRPr/>
            </a:pPr>
            <a:endParaRPr lang="en-IN" sz="3200" dirty="0"/>
          </a:p>
          <a:p>
            <a:pPr algn="ctr" eaLnBrk="1" hangingPunct="1">
              <a:defRPr/>
            </a:pPr>
            <a:endParaRPr lang="en-IN"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49E353F-E309-4E83-9116-5F8F2BF57309}"/>
              </a:ext>
            </a:extLst>
          </p:cNvPr>
          <p:cNvSpPr>
            <a:spLocks noGrp="1" noRot="1" noChangeArrowheads="1"/>
          </p:cNvSpPr>
          <p:nvPr>
            <p:ph type="title"/>
          </p:nvPr>
        </p:nvSpPr>
        <p:spPr>
          <a:xfrm>
            <a:off x="4763" y="115888"/>
            <a:ext cx="9144000" cy="1243012"/>
          </a:xfrm>
        </p:spPr>
        <p:txBody>
          <a:bodyPr/>
          <a:lstStyle/>
          <a:p>
            <a:pPr eaLnBrk="1" hangingPunct="1">
              <a:defRPr/>
            </a:pPr>
            <a:r>
              <a:rPr lang="en-US" sz="4000" b="1" dirty="0">
                <a:solidFill>
                  <a:schemeClr val="bg1">
                    <a:lumMod val="50000"/>
                  </a:schemeClr>
                </a:solidFill>
                <a:effectLst/>
                <a:latin typeface="Times New Roman" panose="02020603050405020304" pitchFamily="18" charset="0"/>
                <a:cs typeface="Times New Roman" panose="02020603050405020304" pitchFamily="18" charset="0"/>
              </a:rPr>
              <a:t>Colonies of Bacteria on Culture plates</a:t>
            </a:r>
          </a:p>
        </p:txBody>
      </p:sp>
      <p:pic>
        <p:nvPicPr>
          <p:cNvPr id="70659" name="Picture 3" descr="PHIL_4428_thumb TB cols">
            <a:extLst>
              <a:ext uri="{FF2B5EF4-FFF2-40B4-BE49-F238E27FC236}">
                <a16:creationId xmlns:a16="http://schemas.microsoft.com/office/drawing/2014/main" id="{F34E4E9F-D0B0-485C-8F12-38CC44E3F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558925"/>
            <a:ext cx="33734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PHIL_1165_thumb anth cols bicarb">
            <a:extLst>
              <a:ext uri="{FF2B5EF4-FFF2-40B4-BE49-F238E27FC236}">
                <a16:creationId xmlns:a16="http://schemas.microsoft.com/office/drawing/2014/main" id="{F9689AEC-CC4A-4F0A-AE15-AF98D7BF0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8450"/>
            <a:ext cx="337343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PHIL_3900_thumb ecoli SBA cols">
            <a:extLst>
              <a:ext uri="{FF2B5EF4-FFF2-40B4-BE49-F238E27FC236}">
                <a16:creationId xmlns:a16="http://schemas.microsoft.com/office/drawing/2014/main" id="{B7ABB7DD-DE73-4A3E-B5AA-CB721A795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44900"/>
            <a:ext cx="337343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MCONKEY-ECOLI troybio">
            <a:extLst>
              <a:ext uri="{FF2B5EF4-FFF2-40B4-BE49-F238E27FC236}">
                <a16:creationId xmlns:a16="http://schemas.microsoft.com/office/drawing/2014/main" id="{3A047AD6-0792-468E-B129-31D5BC05DD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563" y="3648075"/>
            <a:ext cx="337343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5883E3D-BC7E-48FA-8935-30E2F2C98129}"/>
              </a:ext>
            </a:extLst>
          </p:cNvPr>
          <p:cNvSpPr>
            <a:spLocks noGrp="1" noRot="1" noChangeArrowheads="1"/>
          </p:cNvSpPr>
          <p:nvPr>
            <p:ph type="title"/>
          </p:nvPr>
        </p:nvSpPr>
        <p:spPr>
          <a:xfrm>
            <a:off x="301625" y="236538"/>
            <a:ext cx="8540750" cy="11430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Salmonella Shigella agar</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71683" name="Picture 3">
            <a:extLst>
              <a:ext uri="{FF2B5EF4-FFF2-40B4-BE49-F238E27FC236}">
                <a16:creationId xmlns:a16="http://schemas.microsoft.com/office/drawing/2014/main" id="{79908FCB-7F1D-4C8D-8BD8-0CB4AB70176D}"/>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39863" y="1557338"/>
            <a:ext cx="6264275" cy="44926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387EB97-AFBB-4539-B15B-A7581C9082BE}"/>
              </a:ext>
            </a:extLst>
          </p:cNvPr>
          <p:cNvSpPr>
            <a:spLocks noGrp="1" noRot="1" noChangeArrowheads="1"/>
          </p:cNvSpPr>
          <p:nvPr>
            <p:ph type="title"/>
          </p:nvPr>
        </p:nvSpPr>
        <p:spPr>
          <a:xfrm>
            <a:off x="301625" y="333375"/>
            <a:ext cx="8540750" cy="11430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TCBS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72707" name="Picture 3">
            <a:extLst>
              <a:ext uri="{FF2B5EF4-FFF2-40B4-BE49-F238E27FC236}">
                <a16:creationId xmlns:a16="http://schemas.microsoft.com/office/drawing/2014/main" id="{EEAD8BE6-0FDB-4042-B188-A99B103B9A4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47813" y="1600200"/>
            <a:ext cx="5903912" cy="45339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401894-4884-40B7-A75F-F325C2BC9F27}"/>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Blood culture – ‘Liquid Medium’</a:t>
            </a:r>
            <a:endParaRPr lang="en-IN"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73731" name="Picture 3">
            <a:extLst>
              <a:ext uri="{FF2B5EF4-FFF2-40B4-BE49-F238E27FC236}">
                <a16:creationId xmlns:a16="http://schemas.microsoft.com/office/drawing/2014/main" id="{5B27692C-3088-4C83-AEF7-E9B35EE3A7B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1600200"/>
            <a:ext cx="6697662" cy="45339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450192DC-8340-4341-B3EA-A20428BDE1D5}"/>
              </a:ext>
            </a:extLst>
          </p:cNvPr>
          <p:cNvSpPr>
            <a:spLocks noGrp="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Carbohydrate media</a:t>
            </a:r>
          </a:p>
        </p:txBody>
      </p:sp>
      <p:sp>
        <p:nvSpPr>
          <p:cNvPr id="47108" name="Rectangle 4">
            <a:extLst>
              <a:ext uri="{FF2B5EF4-FFF2-40B4-BE49-F238E27FC236}">
                <a16:creationId xmlns:a16="http://schemas.microsoft.com/office/drawing/2014/main" id="{421AC2FB-A302-434F-9769-D82AE08A0C8F}"/>
              </a:ext>
            </a:extLst>
          </p:cNvPr>
          <p:cNvSpPr>
            <a:spLocks noGrp="1" noChangeArrowheads="1"/>
          </p:cNvSpPr>
          <p:nvPr>
            <p:ph type="body" sz="half" idx="1"/>
          </p:nvPr>
        </p:nvSpPr>
        <p:spPr>
          <a:xfrm>
            <a:off x="301625" y="1600200"/>
            <a:ext cx="4191000" cy="4498975"/>
          </a:xfrm>
        </p:spPr>
        <p:txBody>
          <a:bodyPr/>
          <a:lstStyle/>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Peptone water – 100 ml, Desired sugar 1 gm% and Andrade's indicator – 0.005% </a:t>
            </a:r>
            <a:r>
              <a:rPr lang="en-US" sz="2400" dirty="0" err="1">
                <a:solidFill>
                  <a:schemeClr val="bg1">
                    <a:lumMod val="50000"/>
                  </a:schemeClr>
                </a:solidFill>
                <a:effectLst/>
                <a:latin typeface="Times New Roman" panose="02020603050405020304" pitchFamily="18" charset="0"/>
                <a:cs typeface="Times New Roman" panose="02020603050405020304" pitchFamily="18" charset="0"/>
              </a:rPr>
              <a:t>soln</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(1ml)</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Dissolve the desired carbohydrate in peptone water and steam for 30 min or sterilize by filtration. </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Use: To test the fermenting ability of an organism</a:t>
            </a:r>
          </a:p>
        </p:txBody>
      </p:sp>
      <p:pic>
        <p:nvPicPr>
          <p:cNvPr id="74756" name="Picture 4">
            <a:extLst>
              <a:ext uri="{FF2B5EF4-FFF2-40B4-BE49-F238E27FC236}">
                <a16:creationId xmlns:a16="http://schemas.microsoft.com/office/drawing/2014/main" id="{ED5FE694-5ECD-44D9-8CF3-713B916F296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1375" y="1600200"/>
            <a:ext cx="3665538" cy="34131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checkerboard(across)">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checkerboard(across)">
                                      <p:cBhvr>
                                        <p:cTn id="12" dur="500"/>
                                        <p:tgtEl>
                                          <p:spTgt spid="471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checkerboard(across)">
                                      <p:cBhvr>
                                        <p:cTn id="17"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D37B75A-B764-438B-A35A-FF2ED1360DA6}"/>
              </a:ext>
            </a:extLst>
          </p:cNvPr>
          <p:cNvSpPr>
            <a:spLocks noGrp="1" noRot="1" noChangeArrowheads="1"/>
          </p:cNvSpPr>
          <p:nvPr>
            <p:ph type="title"/>
          </p:nvPr>
        </p:nvSpPr>
        <p:spPr>
          <a:xfrm>
            <a:off x="0" y="115888"/>
            <a:ext cx="9144000" cy="1371600"/>
          </a:xfrm>
        </p:spPr>
        <p:txBody>
          <a:bodyPr/>
          <a:lstStyle/>
          <a:p>
            <a:pPr eaLnBrk="1" hangingPunct="1">
              <a:defRPr/>
            </a:pPr>
            <a:r>
              <a:rPr lang="en-US" sz="3600" b="1" dirty="0">
                <a:solidFill>
                  <a:schemeClr val="bg1">
                    <a:lumMod val="50000"/>
                  </a:schemeClr>
                </a:solidFill>
                <a:effectLst/>
                <a:latin typeface="Times New Roman" panose="02020603050405020304" pitchFamily="18" charset="0"/>
                <a:cs typeface="Times New Roman" panose="02020603050405020304" pitchFamily="18" charset="0"/>
              </a:rPr>
              <a:t>Mueller Hinton Agar for Antibiotic Testing</a:t>
            </a:r>
            <a:endParaRPr lang="en-IN" sz="36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75779" name="Picture 3">
            <a:extLst>
              <a:ext uri="{FF2B5EF4-FFF2-40B4-BE49-F238E27FC236}">
                <a16:creationId xmlns:a16="http://schemas.microsoft.com/office/drawing/2014/main" id="{784D2F09-D4E8-492E-890F-3AA85BEF990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65225" y="1628775"/>
            <a:ext cx="6813550" cy="453707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A1D6365-39BB-49B9-8BF2-6A711EC87D06}"/>
              </a:ext>
            </a:extLst>
          </p:cNvPr>
          <p:cNvSpPr>
            <a:spLocks noGrp="1" noRot="1" noChangeArrowheads="1"/>
          </p:cNvSpPr>
          <p:nvPr>
            <p:ph type="title"/>
          </p:nvPr>
        </p:nvSpPr>
        <p:spPr>
          <a:xfrm>
            <a:off x="-252413" y="150813"/>
            <a:ext cx="9648826" cy="1371600"/>
          </a:xfrm>
        </p:spPr>
        <p:txBody>
          <a:bodyPr/>
          <a:lstStyle/>
          <a:p>
            <a:pPr eaLnBrk="1" hangingPunct="1">
              <a:defRPr/>
            </a:pPr>
            <a:r>
              <a:rPr lang="en-US" sz="3600" b="1" dirty="0">
                <a:solidFill>
                  <a:schemeClr val="bg1">
                    <a:lumMod val="50000"/>
                  </a:schemeClr>
                </a:solidFill>
                <a:effectLst/>
                <a:latin typeface="Times New Roman" panose="02020603050405020304" pitchFamily="18" charset="0"/>
                <a:cs typeface="Times New Roman" panose="02020603050405020304" pitchFamily="18" charset="0"/>
              </a:rPr>
              <a:t>Antibiotic Testing on Blood Agar Medium</a:t>
            </a:r>
            <a:endParaRPr lang="en-IN" sz="3600" b="1" dirty="0">
              <a:solidFill>
                <a:schemeClr val="bg1">
                  <a:lumMod val="50000"/>
                </a:schemeClr>
              </a:solidFill>
              <a:effectLst/>
              <a:latin typeface="Times New Roman" panose="02020603050405020304" pitchFamily="18" charset="0"/>
              <a:cs typeface="Times New Roman" panose="02020603050405020304" pitchFamily="18" charset="0"/>
            </a:endParaRPr>
          </a:p>
        </p:txBody>
      </p:sp>
      <p:pic>
        <p:nvPicPr>
          <p:cNvPr id="76803" name="Picture 3">
            <a:extLst>
              <a:ext uri="{FF2B5EF4-FFF2-40B4-BE49-F238E27FC236}">
                <a16:creationId xmlns:a16="http://schemas.microsoft.com/office/drawing/2014/main" id="{4EB1367F-54CD-4F6A-A951-C2D1DECCC01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31938" y="1600200"/>
            <a:ext cx="6135687" cy="4421188"/>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3">
            <a:extLst>
              <a:ext uri="{FF2B5EF4-FFF2-40B4-BE49-F238E27FC236}">
                <a16:creationId xmlns:a16="http://schemas.microsoft.com/office/drawing/2014/main" id="{D8A1C68B-07AD-4545-89CA-BEA6AF5C7897}"/>
              </a:ext>
            </a:extLst>
          </p:cNvPr>
          <p:cNvSpPr>
            <a:spLocks noGrp="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Storage of culture media</a:t>
            </a:r>
          </a:p>
        </p:txBody>
      </p:sp>
      <p:sp>
        <p:nvSpPr>
          <p:cNvPr id="61444" name="Rectangle 4">
            <a:extLst>
              <a:ext uri="{FF2B5EF4-FFF2-40B4-BE49-F238E27FC236}">
                <a16:creationId xmlns:a16="http://schemas.microsoft.com/office/drawing/2014/main" id="{925B475F-ADDB-4D96-BE2D-2FFFFD5AB25D}"/>
              </a:ext>
            </a:extLst>
          </p:cNvPr>
          <p:cNvSpPr>
            <a:spLocks noGrp="1" noChangeArrowheads="1"/>
          </p:cNvSpPr>
          <p:nvPr>
            <p:ph type="body" sz="half" idx="1"/>
          </p:nvPr>
        </p:nvSpPr>
        <p:spPr>
          <a:xfrm>
            <a:off x="352425" y="1179513"/>
            <a:ext cx="4191000" cy="5257800"/>
          </a:xfrm>
        </p:spPr>
        <p:txBody>
          <a:bodyPr/>
          <a:lstStyle/>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Prepared media in individual screw capped bottles can be stored for weeks at room temp</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Poured plates deteriorate quickly and often contaminated, hence cold storage is necessary</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For smaller labs domestic refrigerators &amp; for larger labs insulated cold room(4-5</a:t>
            </a:r>
            <a:r>
              <a:rPr lang="en-US" sz="2400" baseline="30000" dirty="0">
                <a:solidFill>
                  <a:schemeClr val="bg1">
                    <a:lumMod val="50000"/>
                  </a:schemeClr>
                </a:solidFill>
                <a:effectLst/>
                <a:latin typeface="Times New Roman" panose="02020603050405020304" pitchFamily="18" charset="0"/>
                <a:cs typeface="Times New Roman" panose="02020603050405020304" pitchFamily="18" charset="0"/>
              </a:rPr>
              <a:t>o</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c)</a:t>
            </a:r>
          </a:p>
          <a:p>
            <a:pPr eaLnBrk="1" hangingPunct="1">
              <a:lnSpc>
                <a:spcPct val="90000"/>
              </a:lnSpc>
              <a:buClrTx/>
              <a:buFont typeface="Wingdings" panose="05000000000000000000" pitchFamily="2" charset="2"/>
              <a:buChar char="Ø"/>
              <a:defRPr/>
            </a:pPr>
            <a:r>
              <a:rPr lang="en-US" sz="2400" dirty="0">
                <a:solidFill>
                  <a:schemeClr val="bg1">
                    <a:lumMod val="50000"/>
                  </a:schemeClr>
                </a:solidFill>
                <a:effectLst/>
                <a:latin typeface="Times New Roman" panose="02020603050405020304" pitchFamily="18" charset="0"/>
                <a:cs typeface="Times New Roman" panose="02020603050405020304" pitchFamily="18" charset="0"/>
              </a:rPr>
              <a:t>Deep freeze refrigerators for preservation of sera, antibiotics &amp; amino acids (-10 to - 40</a:t>
            </a:r>
            <a:r>
              <a:rPr lang="en-US" sz="2400" baseline="30000" dirty="0">
                <a:solidFill>
                  <a:schemeClr val="bg1">
                    <a:lumMod val="50000"/>
                  </a:schemeClr>
                </a:solidFill>
                <a:effectLst/>
                <a:latin typeface="Times New Roman" panose="02020603050405020304" pitchFamily="18" charset="0"/>
                <a:cs typeface="Times New Roman" panose="02020603050405020304" pitchFamily="18" charset="0"/>
              </a:rPr>
              <a:t>0</a:t>
            </a:r>
            <a:r>
              <a:rPr lang="en-US" sz="2400" dirty="0">
                <a:solidFill>
                  <a:schemeClr val="bg1">
                    <a:lumMod val="50000"/>
                  </a:schemeClr>
                </a:solidFill>
                <a:effectLst/>
                <a:latin typeface="Times New Roman" panose="02020603050405020304" pitchFamily="18" charset="0"/>
                <a:cs typeface="Times New Roman" panose="02020603050405020304" pitchFamily="18" charset="0"/>
              </a:rPr>
              <a:t>c)</a:t>
            </a:r>
            <a:r>
              <a:rPr lang="en-US" sz="2800" dirty="0">
                <a:solidFill>
                  <a:schemeClr val="bg1">
                    <a:lumMod val="50000"/>
                  </a:schemeClr>
                </a:solidFill>
                <a:effectLst/>
                <a:latin typeface="Times New Roman" panose="02020603050405020304" pitchFamily="18" charset="0"/>
                <a:cs typeface="Times New Roman" panose="02020603050405020304" pitchFamily="18" charset="0"/>
              </a:rPr>
              <a:t>  </a:t>
            </a:r>
          </a:p>
        </p:txBody>
      </p:sp>
      <p:pic>
        <p:nvPicPr>
          <p:cNvPr id="77828" name="Picture 4">
            <a:extLst>
              <a:ext uri="{FF2B5EF4-FFF2-40B4-BE49-F238E27FC236}">
                <a16:creationId xmlns:a16="http://schemas.microsoft.com/office/drawing/2014/main" id="{D0789DA1-AAEF-40D5-9464-B0C1AA4F00E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179513"/>
            <a:ext cx="4495800" cy="5257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checkerboard(across)">
                                      <p:cBhvr>
                                        <p:cTn id="7" dur="500"/>
                                        <p:tgtEl>
                                          <p:spTgt spid="614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4">
                                            <p:txEl>
                                              <p:pRg st="1" end="1"/>
                                            </p:txEl>
                                          </p:spTgt>
                                        </p:tgtEl>
                                        <p:attrNameLst>
                                          <p:attrName>style.visibility</p:attrName>
                                        </p:attrNameLst>
                                      </p:cBhvr>
                                      <p:to>
                                        <p:strVal val="visible"/>
                                      </p:to>
                                    </p:set>
                                    <p:animEffect transition="in" filter="checkerboard(across)">
                                      <p:cBhvr>
                                        <p:cTn id="12" dur="500"/>
                                        <p:tgtEl>
                                          <p:spTgt spid="614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44">
                                            <p:txEl>
                                              <p:pRg st="2" end="2"/>
                                            </p:txEl>
                                          </p:spTgt>
                                        </p:tgtEl>
                                        <p:attrNameLst>
                                          <p:attrName>style.visibility</p:attrName>
                                        </p:attrNameLst>
                                      </p:cBhvr>
                                      <p:to>
                                        <p:strVal val="visible"/>
                                      </p:to>
                                    </p:set>
                                    <p:animEffect transition="in" filter="checkerboard(across)">
                                      <p:cBhvr>
                                        <p:cTn id="17" dur="500"/>
                                        <p:tgtEl>
                                          <p:spTgt spid="614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44">
                                            <p:txEl>
                                              <p:pRg st="3" end="3"/>
                                            </p:txEl>
                                          </p:spTgt>
                                        </p:tgtEl>
                                        <p:attrNameLst>
                                          <p:attrName>style.visibility</p:attrName>
                                        </p:attrNameLst>
                                      </p:cBhvr>
                                      <p:to>
                                        <p:strVal val="visible"/>
                                      </p:to>
                                    </p:set>
                                    <p:animEffect transition="in" filter="checkerboard(across)">
                                      <p:cBhvr>
                                        <p:cTn id="22" dur="500"/>
                                        <p:tgtEl>
                                          <p:spTgt spid="614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6" name="Rectangle 4">
            <a:extLst>
              <a:ext uri="{FF2B5EF4-FFF2-40B4-BE49-F238E27FC236}">
                <a16:creationId xmlns:a16="http://schemas.microsoft.com/office/drawing/2014/main" id="{B2079BF1-8737-467F-A22E-BB9D634854EB}"/>
              </a:ext>
            </a:extLst>
          </p:cNvPr>
          <p:cNvSpPr>
            <a:spLocks noGrp="1" noRot="1" noChangeArrowheads="1"/>
          </p:cNvSpPr>
          <p:nvPr>
            <p:ph type="title" sz="quarter"/>
          </p:nvPr>
        </p:nvSpPr>
        <p:spPr/>
        <p:txBody>
          <a:bodyPr/>
          <a:lstStyle/>
          <a:p>
            <a:pPr eaLnBrk="1" hangingPunct="1">
              <a:defRPr/>
            </a:pPr>
            <a:endParaRPr lang="en-US"/>
          </a:p>
        </p:txBody>
      </p:sp>
      <p:pic>
        <p:nvPicPr>
          <p:cNvPr id="22531" name="Picture 5">
            <a:extLst>
              <a:ext uri="{FF2B5EF4-FFF2-40B4-BE49-F238E27FC236}">
                <a16:creationId xmlns:a16="http://schemas.microsoft.com/office/drawing/2014/main" id="{45110478-F742-4FF7-9FC0-D0E834BD04FD}"/>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3038" y="228600"/>
            <a:ext cx="4327525" cy="3200400"/>
          </a:xfrm>
        </p:spPr>
      </p:pic>
      <p:pic>
        <p:nvPicPr>
          <p:cNvPr id="22532" name="Picture 6">
            <a:extLst>
              <a:ext uri="{FF2B5EF4-FFF2-40B4-BE49-F238E27FC236}">
                <a16:creationId xmlns:a16="http://schemas.microsoft.com/office/drawing/2014/main" id="{49614366-6223-4D09-96C7-7B5E199D730F}"/>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228600"/>
            <a:ext cx="4398963" cy="3200400"/>
          </a:xfrm>
        </p:spPr>
      </p:pic>
      <p:pic>
        <p:nvPicPr>
          <p:cNvPr id="22533" name="Picture 8">
            <a:extLst>
              <a:ext uri="{FF2B5EF4-FFF2-40B4-BE49-F238E27FC236}">
                <a16:creationId xmlns:a16="http://schemas.microsoft.com/office/drawing/2014/main" id="{1C0DCD69-39D1-4D25-9B96-730B1AD3AF25}"/>
              </a:ext>
            </a:extLst>
          </p:cNvPr>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72000" y="3573463"/>
            <a:ext cx="4398963" cy="3055937"/>
          </a:xfrm>
        </p:spPr>
      </p:pic>
      <p:pic>
        <p:nvPicPr>
          <p:cNvPr id="22534" name="Picture 9">
            <a:extLst>
              <a:ext uri="{FF2B5EF4-FFF2-40B4-BE49-F238E27FC236}">
                <a16:creationId xmlns:a16="http://schemas.microsoft.com/office/drawing/2014/main" id="{3D5FF496-E54E-4613-804B-72473A89D3CD}"/>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73038" y="3573463"/>
            <a:ext cx="4327525" cy="30559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47C00B0C-DD94-4A9F-A2A0-3A91CD52F38F}"/>
              </a:ext>
            </a:extLst>
          </p:cNvPr>
          <p:cNvSpPr>
            <a:spLocks noGrp="1" noRot="1" noChangeArrowheads="1"/>
          </p:cNvSpPr>
          <p:nvPr>
            <p:ph type="title"/>
          </p:nvPr>
        </p:nvSpPr>
        <p:spPr>
          <a:xfrm>
            <a:off x="1330325" y="411163"/>
            <a:ext cx="6394450" cy="914400"/>
          </a:xfrm>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Media and Culture</a:t>
            </a:r>
          </a:p>
        </p:txBody>
      </p:sp>
      <p:pic>
        <p:nvPicPr>
          <p:cNvPr id="23555" name="Picture 3" descr="PHIL_1897_lores">
            <a:extLst>
              <a:ext uri="{FF2B5EF4-FFF2-40B4-BE49-F238E27FC236}">
                <a16:creationId xmlns:a16="http://schemas.microsoft.com/office/drawing/2014/main" id="{B3AE9236-2666-4843-97D5-969D1C402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3514725"/>
            <a:ext cx="39608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a:extLst>
              <a:ext uri="{FF2B5EF4-FFF2-40B4-BE49-F238E27FC236}">
                <a16:creationId xmlns:a16="http://schemas.microsoft.com/office/drawing/2014/main" id="{0F05BDCC-41C9-4EE2-B2A4-3F5C63BA9299}"/>
              </a:ext>
            </a:extLst>
          </p:cNvPr>
          <p:cNvSpPr>
            <a:spLocks noChangeArrowheads="1"/>
          </p:cNvSpPr>
          <p:nvPr/>
        </p:nvSpPr>
        <p:spPr bwMode="auto">
          <a:xfrm>
            <a:off x="609600" y="1311275"/>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457200" indent="-457200" eaLnBrk="1" hangingPunct="1">
              <a:spcBef>
                <a:spcPct val="50000"/>
              </a:spcBef>
              <a:buFont typeface="Wingdings" panose="05000000000000000000" pitchFamily="2" charset="2"/>
              <a:buChar char="Ø"/>
              <a:defRPr/>
            </a:pP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Media</a:t>
            </a:r>
            <a:r>
              <a:rPr lang="en-US" altLang="en-US" sz="2800" dirty="0">
                <a:solidFill>
                  <a:schemeClr val="bg1">
                    <a:lumMod val="50000"/>
                  </a:schemeClr>
                </a:solidFill>
                <a:latin typeface="Times New Roman" panose="02020603050405020304" pitchFamily="18" charset="0"/>
                <a:cs typeface="Times New Roman" panose="02020603050405020304" pitchFamily="18" charset="0"/>
              </a:rPr>
              <a:t>:  Nutrients (agar, pH indicators, proteins and carbohydrates) used to grow organisms outside of their natural habitats</a:t>
            </a:r>
          </a:p>
          <a:p>
            <a:pPr eaLnBrk="1" hangingPunct="1">
              <a:spcBef>
                <a:spcPct val="50000"/>
              </a:spcBef>
              <a:defRPr/>
            </a:pPr>
            <a:endParaRPr lang="en-US" altLang="en-US" sz="2800" dirty="0">
              <a:latin typeface="Arial" panose="020B0604020202020204" pitchFamily="34" charset="0"/>
            </a:endParaRPr>
          </a:p>
        </p:txBody>
      </p:sp>
      <p:pic>
        <p:nvPicPr>
          <p:cNvPr id="23557" name="Picture 5" descr="various Hardy media">
            <a:extLst>
              <a:ext uri="{FF2B5EF4-FFF2-40B4-BE49-F238E27FC236}">
                <a16:creationId xmlns:a16="http://schemas.microsoft.com/office/drawing/2014/main" id="{838170B0-BEF7-4F76-8A76-C1DBFE890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514725"/>
            <a:ext cx="39592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3AD27277-3414-4ED3-807E-8107B7ED477D}"/>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rPr>
              <a:t>Culture media</a:t>
            </a:r>
          </a:p>
        </p:txBody>
      </p:sp>
      <p:sp>
        <p:nvSpPr>
          <p:cNvPr id="208899" name="Rectangle 3">
            <a:extLst>
              <a:ext uri="{FF2B5EF4-FFF2-40B4-BE49-F238E27FC236}">
                <a16:creationId xmlns:a16="http://schemas.microsoft.com/office/drawing/2014/main" id="{BB883EF0-36EE-4C36-888C-C7B3F8732E7E}"/>
              </a:ext>
            </a:extLst>
          </p:cNvPr>
          <p:cNvSpPr>
            <a:spLocks noGrp="1" noRot="1" noChangeArrowheads="1"/>
          </p:cNvSpPr>
          <p:nvPr>
            <p:ph type="body" idx="1"/>
          </p:nvPr>
        </p:nvSpPr>
        <p:spPr>
          <a:xfrm>
            <a:off x="287338" y="1600200"/>
            <a:ext cx="8555037" cy="4498975"/>
          </a:xfrm>
        </p:spPr>
        <p:txBody>
          <a:bodyPr/>
          <a:lstStyle/>
          <a:p>
            <a:pPr eaLnBrk="1" hangingPunct="1">
              <a:buFont typeface="Arial" charset="0"/>
              <a:buChar char="►"/>
              <a:defRPr/>
            </a:pPr>
            <a:endParaRPr lang="en-US" dirty="0">
              <a:solidFill>
                <a:schemeClr val="bg1">
                  <a:lumMod val="50000"/>
                </a:schemeClr>
              </a:solidFill>
              <a:effectLst/>
            </a:endParaRPr>
          </a:p>
          <a:p>
            <a:pPr eaLnBrk="1" hangingPunct="1">
              <a:buClr>
                <a:schemeClr val="bg1">
                  <a:lumMod val="50000"/>
                </a:schemeClr>
              </a:buClr>
              <a:buFont typeface="Wingdings" panose="05000000000000000000" pitchFamily="2" charset="2"/>
              <a:buChar char="Ø"/>
              <a:defRPr/>
            </a:pPr>
            <a:r>
              <a:rPr lang="en-US" dirty="0">
                <a:solidFill>
                  <a:schemeClr val="bg1">
                    <a:lumMod val="50000"/>
                  </a:schemeClr>
                </a:solidFill>
                <a:effectLst/>
              </a:rPr>
              <a:t>Used to grow bacteria</a:t>
            </a:r>
          </a:p>
          <a:p>
            <a:pPr eaLnBrk="1" hangingPunct="1">
              <a:buClr>
                <a:schemeClr val="bg1">
                  <a:lumMod val="50000"/>
                </a:schemeClr>
              </a:buClr>
              <a:buFont typeface="Wingdings" panose="05000000000000000000" pitchFamily="2" charset="2"/>
              <a:buChar char="Ø"/>
              <a:defRPr/>
            </a:pPr>
            <a:r>
              <a:rPr lang="en-US" dirty="0">
                <a:solidFill>
                  <a:schemeClr val="bg1">
                    <a:lumMod val="50000"/>
                  </a:schemeClr>
                </a:solidFill>
                <a:effectLst/>
              </a:rPr>
              <a:t>Can be used to:</a:t>
            </a:r>
          </a:p>
          <a:p>
            <a:pPr marL="0" indent="0" eaLnBrk="1" hangingPunct="1">
              <a:buFont typeface="Arial" panose="020B0604020202020204" pitchFamily="34" charset="0"/>
              <a:buNone/>
              <a:defRPr/>
            </a:pPr>
            <a:r>
              <a:rPr lang="en-US" dirty="0">
                <a:solidFill>
                  <a:schemeClr val="bg1">
                    <a:lumMod val="50000"/>
                  </a:schemeClr>
                </a:solidFill>
                <a:effectLst/>
              </a:rPr>
              <a:t>   Enrich the numbers of bacteria </a:t>
            </a:r>
          </a:p>
          <a:p>
            <a:pPr marL="457200" lvl="1" indent="0" eaLnBrk="1" hangingPunct="1">
              <a:buFont typeface="Wingdings" panose="05000000000000000000" pitchFamily="2" charset="2"/>
              <a:buNone/>
              <a:defRPr/>
            </a:pPr>
            <a:r>
              <a:rPr lang="en-US" dirty="0">
                <a:solidFill>
                  <a:schemeClr val="bg1">
                    <a:lumMod val="50000"/>
                  </a:schemeClr>
                </a:solidFill>
                <a:effectLst/>
              </a:rPr>
              <a:t>Select for certain bacteria and suppress others</a:t>
            </a:r>
          </a:p>
          <a:p>
            <a:pPr marL="457200" lvl="1" indent="0" eaLnBrk="1" hangingPunct="1">
              <a:buFont typeface="Wingdings" panose="05000000000000000000" pitchFamily="2" charset="2"/>
              <a:buNone/>
              <a:defRPr/>
            </a:pPr>
            <a:r>
              <a:rPr lang="en-US" dirty="0">
                <a:solidFill>
                  <a:schemeClr val="bg1">
                    <a:lumMod val="50000"/>
                  </a:schemeClr>
                </a:solidFill>
                <a:effectLst/>
              </a:rPr>
              <a:t>Differentiate among different kinds of bacteria</a:t>
            </a:r>
          </a:p>
          <a:p>
            <a:pPr lvl="1" eaLnBrk="1" hangingPunct="1">
              <a:defRPr/>
            </a:pPr>
            <a:endParaRPr lang="en-US" dirty="0"/>
          </a:p>
        </p:txBody>
      </p:sp>
      <p:pic>
        <p:nvPicPr>
          <p:cNvPr id="25604" name="Picture 5">
            <a:extLst>
              <a:ext uri="{FF2B5EF4-FFF2-40B4-BE49-F238E27FC236}">
                <a16:creationId xmlns:a16="http://schemas.microsoft.com/office/drawing/2014/main" id="{FD97EE7D-8B3D-4A67-8AC9-137C6D640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5502275"/>
            <a:ext cx="13668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B2961C9-C075-461B-A438-566F74C6A4DA}"/>
              </a:ext>
            </a:extLst>
          </p:cNvPr>
          <p:cNvSpPr>
            <a:spLocks noGrp="1" noRot="1" noChangeArrowheads="1"/>
          </p:cNvSpPr>
          <p:nvPr>
            <p:ph type="title"/>
          </p:nvPr>
        </p:nvSpPr>
        <p:spPr/>
        <p:txBody>
          <a:bodyPr/>
          <a:lstStyle/>
          <a:p>
            <a:pPr eaLnBrk="1" hangingPunct="1">
              <a:defRPr/>
            </a:pPr>
            <a:r>
              <a:rPr lang="en-US" b="1" dirty="0">
                <a:solidFill>
                  <a:schemeClr val="bg1">
                    <a:lumMod val="50000"/>
                  </a:schemeClr>
                </a:solidFill>
                <a:effectLst/>
                <a:latin typeface="Times New Roman" panose="02020603050405020304" pitchFamily="18" charset="0"/>
                <a:cs typeface="Times New Roman" panose="02020603050405020304" pitchFamily="18" charset="0"/>
              </a:rPr>
              <a:t>Culture and Medium</a:t>
            </a:r>
            <a:r>
              <a:rPr lang="en-US" dirty="0">
                <a:solidFill>
                  <a:schemeClr val="bg1">
                    <a:lumMod val="50000"/>
                  </a:schemeClr>
                </a:solidFill>
                <a:effectLst/>
                <a:latin typeface="Times New Roman" panose="02020603050405020304" pitchFamily="18" charset="0"/>
                <a:cs typeface="Times New Roman" panose="02020603050405020304" pitchFamily="18" charset="0"/>
              </a:rPr>
              <a:t> </a:t>
            </a:r>
            <a:endParaRPr lang="en-IN" dirty="0">
              <a:solidFill>
                <a:schemeClr val="bg1">
                  <a:lumMod val="50000"/>
                </a:schemeClr>
              </a:solidFill>
              <a:effectLst/>
              <a:latin typeface="Times New Roman" panose="02020603050405020304" pitchFamily="18" charset="0"/>
              <a:cs typeface="Times New Roman" panose="02020603050405020304" pitchFamily="18" charset="0"/>
            </a:endParaRPr>
          </a:p>
        </p:txBody>
      </p:sp>
      <p:sp>
        <p:nvSpPr>
          <p:cNvPr id="72707" name="Rectangle 3">
            <a:extLst>
              <a:ext uri="{FF2B5EF4-FFF2-40B4-BE49-F238E27FC236}">
                <a16:creationId xmlns:a16="http://schemas.microsoft.com/office/drawing/2014/main" id="{E59E7B64-0A85-4C13-A34B-665031E5678E}"/>
              </a:ext>
            </a:extLst>
          </p:cNvPr>
          <p:cNvSpPr>
            <a:spLocks noGrp="1" noRot="1" noChangeArrowheads="1"/>
          </p:cNvSpPr>
          <p:nvPr>
            <p:ph type="body" idx="1"/>
          </p:nvPr>
        </p:nvSpPr>
        <p:spPr/>
        <p:txBody>
          <a:bodyPr/>
          <a:lstStyle/>
          <a:p>
            <a:pPr eaLnBrk="1" hangingPunct="1">
              <a:lnSpc>
                <a:spcPct val="80000"/>
              </a:lnSpc>
              <a:buClr>
                <a:schemeClr val="bg1">
                  <a:lumMod val="50000"/>
                </a:schemeClr>
              </a:buClr>
              <a:buFont typeface="Wingdings" panose="05000000000000000000" pitchFamily="2" charset="2"/>
              <a:buChar char="Ø"/>
              <a:defRPr/>
            </a:pPr>
            <a:r>
              <a:rPr lang="en-US" sz="2800" dirty="0">
                <a:solidFill>
                  <a:schemeClr val="bg1">
                    <a:lumMod val="50000"/>
                  </a:schemeClr>
                </a:solidFill>
                <a:effectLst/>
                <a:latin typeface="Times New Roman" panose="02020603050405020304" pitchFamily="18" charset="0"/>
                <a:cs typeface="Times New Roman" panose="02020603050405020304" pitchFamily="18" charset="0"/>
              </a:rPr>
              <a:t>Culture is the term given to microorganisms that are cultivated in the lab for the purpose of identifying and studying them.</a:t>
            </a:r>
          </a:p>
          <a:p>
            <a:pPr eaLnBrk="1" hangingPunct="1">
              <a:lnSpc>
                <a:spcPct val="80000"/>
              </a:lnSpc>
              <a:buFont typeface="Arial" charset="0"/>
              <a:buNone/>
              <a:defRPr/>
            </a:pPr>
            <a:r>
              <a:rPr lang="en-US" sz="2800" b="1" dirty="0"/>
              <a:t> </a:t>
            </a:r>
          </a:p>
          <a:p>
            <a:pPr eaLnBrk="1" hangingPunct="1">
              <a:lnSpc>
                <a:spcPct val="80000"/>
              </a:lnSpc>
              <a:buClr>
                <a:schemeClr val="bg1">
                  <a:lumMod val="50000"/>
                </a:schemeClr>
              </a:buClr>
              <a:buFont typeface="Wingdings" panose="05000000000000000000" pitchFamily="2" charset="2"/>
              <a:buChar char="Ø"/>
              <a:defRPr/>
            </a:pPr>
            <a:r>
              <a:rPr lang="en-US" sz="2800" dirty="0">
                <a:solidFill>
                  <a:schemeClr val="bg1">
                    <a:lumMod val="50000"/>
                  </a:schemeClr>
                </a:solidFill>
                <a:effectLst/>
              </a:rPr>
              <a:t>Medium is the term given to the combination of ingredients that will support the growth and cultivation of microorganisms by providing all the essential nutrients required for the growth (that is, multiplication) in order to cultivate these microorganisms in large numbers to study them.</a:t>
            </a:r>
          </a:p>
          <a:p>
            <a:pPr marL="0" indent="0" eaLnBrk="1" hangingPunct="1">
              <a:lnSpc>
                <a:spcPct val="80000"/>
              </a:lnSpc>
              <a:buClr>
                <a:schemeClr val="bg1">
                  <a:lumMod val="50000"/>
                </a:schemeClr>
              </a:buClr>
              <a:buFont typeface="Arial" panose="020B0604020202020204" pitchFamily="34" charset="0"/>
              <a:buNone/>
              <a:defRPr/>
            </a:pPr>
            <a:endParaRPr lang="en-US" sz="2800" b="1" dirty="0">
              <a:solidFill>
                <a:schemeClr val="bg1">
                  <a:lumMod val="50000"/>
                </a:schemeClr>
              </a:solidFill>
              <a:latin typeface="Times New Roman" panose="02020603050405020304" pitchFamily="18" charset="0"/>
              <a:cs typeface="Times New Roman" panose="02020603050405020304" pitchFamily="18" charset="0"/>
            </a:endParaRPr>
          </a:p>
          <a:p>
            <a:pPr eaLnBrk="1" hangingPunct="1">
              <a:lnSpc>
                <a:spcPct val="80000"/>
              </a:lnSpc>
              <a:buFont typeface="Arial" charset="0"/>
              <a:buChar char="►"/>
              <a:defRPr/>
            </a:pPr>
            <a:endParaRPr lang="en-US" sz="2800" dirty="0"/>
          </a:p>
          <a:p>
            <a:pPr eaLnBrk="1" hangingPunct="1">
              <a:lnSpc>
                <a:spcPct val="80000"/>
              </a:lnSpc>
              <a:buFont typeface="Arial" charset="0"/>
              <a:buChar char="►"/>
              <a:defRPr/>
            </a:pPr>
            <a:endParaRPr lang="en-US" sz="2800" dirty="0"/>
          </a:p>
          <a:p>
            <a:pPr eaLnBrk="1" hangingPunct="1">
              <a:lnSpc>
                <a:spcPct val="80000"/>
              </a:lnSpc>
              <a:buFont typeface="Arial" charset="0"/>
              <a:buChar char="►"/>
              <a:defRPr/>
            </a:pPr>
            <a:endParaRPr lang="en-IN" sz="2800" dirty="0"/>
          </a:p>
        </p:txBody>
      </p:sp>
      <p:pic>
        <p:nvPicPr>
          <p:cNvPr id="26628" name="Picture 5">
            <a:extLst>
              <a:ext uri="{FF2B5EF4-FFF2-40B4-BE49-F238E27FC236}">
                <a16:creationId xmlns:a16="http://schemas.microsoft.com/office/drawing/2014/main" id="{EC557DBE-33AB-47A9-91DB-6F109F4AC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8" y="5445125"/>
            <a:ext cx="1368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867</TotalTime>
  <Words>1489</Words>
  <Application>Microsoft Office PowerPoint</Application>
  <PresentationFormat>On-screen Show (4:3)</PresentationFormat>
  <Paragraphs>216</Paragraphs>
  <Slides>57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Tahoma</vt:lpstr>
      <vt:lpstr>Arial</vt:lpstr>
      <vt:lpstr>Wingdings</vt:lpstr>
      <vt:lpstr>Times New Roman</vt:lpstr>
      <vt:lpstr>Compass</vt:lpstr>
      <vt:lpstr>               </vt:lpstr>
      <vt:lpstr>Major Contribution to Culture Media</vt:lpstr>
      <vt:lpstr>Agar - Agar Frau Hesse’s Contribution</vt:lpstr>
      <vt:lpstr>Agar – Agar</vt:lpstr>
      <vt:lpstr>PowerPoint Presentation</vt:lpstr>
      <vt:lpstr>PowerPoint Presentation</vt:lpstr>
      <vt:lpstr>Media and Culture</vt:lpstr>
      <vt:lpstr>Culture media</vt:lpstr>
      <vt:lpstr>Culture and Medium </vt:lpstr>
      <vt:lpstr>Specific Media</vt:lpstr>
      <vt:lpstr>Need for Culture Media</vt:lpstr>
      <vt:lpstr>Basic requirements of culture media </vt:lpstr>
      <vt:lpstr>Pouring the Culture Plates</vt:lpstr>
      <vt:lpstr>Petri dish with media</vt:lpstr>
      <vt:lpstr>Classification of Culture media</vt:lpstr>
      <vt:lpstr>Aerobic Media</vt:lpstr>
      <vt:lpstr>Aerobic media</vt:lpstr>
      <vt:lpstr>Liquid Medium</vt:lpstr>
      <vt:lpstr>Peptone </vt:lpstr>
      <vt:lpstr>Nutrient Agar</vt:lpstr>
      <vt:lpstr>Pigment producing Staphylococci</vt:lpstr>
      <vt:lpstr>Complex media  Enriched media: Blood agar </vt:lpstr>
      <vt:lpstr>Enriched Medium</vt:lpstr>
      <vt:lpstr>Different types of hemolysis on Blood Agar </vt:lpstr>
      <vt:lpstr>Other Enrichments – Chocolate Agar</vt:lpstr>
      <vt:lpstr>Chocolate agar</vt:lpstr>
      <vt:lpstr>Enrichment Medium</vt:lpstr>
      <vt:lpstr>Selective media</vt:lpstr>
      <vt:lpstr>Deoxycholate citrate Agar</vt:lpstr>
      <vt:lpstr>Indicator Medium Wilson-Blair Medium </vt:lpstr>
      <vt:lpstr>     Differential Medium Mac Conkey’s Agar</vt:lpstr>
      <vt:lpstr>MacConkey agar</vt:lpstr>
      <vt:lpstr>Lactose fermenting and Non lactose fermenting</vt:lpstr>
      <vt:lpstr>Carbohydrate media</vt:lpstr>
      <vt:lpstr>Carbohydrate media</vt:lpstr>
      <vt:lpstr>Sugar Medium</vt:lpstr>
      <vt:lpstr>Sugar Medium</vt:lpstr>
      <vt:lpstr>Loeffler’s serum slope</vt:lpstr>
      <vt:lpstr>Lowenstein Jensen Medium</vt:lpstr>
      <vt:lpstr>Transport Medium</vt:lpstr>
      <vt:lpstr>Hiss Serum Sugars Sugar Medium with Serum enrichment</vt:lpstr>
      <vt:lpstr>Anaerobic Medium </vt:lpstr>
      <vt:lpstr>Anaerobic Culture Methods Anaerobic Jar </vt:lpstr>
      <vt:lpstr>Sabouraud's Dextrose agar commonly used Fungal Isolation Medium</vt:lpstr>
      <vt:lpstr>Sabouraud's Dextrose Agar</vt:lpstr>
      <vt:lpstr>Robertsons’cooked Meat Medium</vt:lpstr>
      <vt:lpstr>Lowenstein Jensen Medium  - cultivation of Mycobacterium tuberculosis</vt:lpstr>
      <vt:lpstr>Lowenstein-Jensen’s medium</vt:lpstr>
      <vt:lpstr>Sterilization of culture media</vt:lpstr>
      <vt:lpstr>Colonies of Bacteria on Culture plates</vt:lpstr>
      <vt:lpstr>Salmonella Shigella agar</vt:lpstr>
      <vt:lpstr>TCBS Medium</vt:lpstr>
      <vt:lpstr>Blood culture – ‘Liquid Medium’</vt:lpstr>
      <vt:lpstr>Carbohydrate media</vt:lpstr>
      <vt:lpstr>Mueller Hinton Agar for Antibiotic Testing</vt:lpstr>
      <vt:lpstr>Antibiotic Testing on Blood Agar Medium</vt:lpstr>
      <vt:lpstr>Storage of culture media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Media</dc:title>
  <dc:creator>Dr.T.V.Rao M.D</dc:creator>
  <cp:lastModifiedBy>Yogesh Kumar Singh</cp:lastModifiedBy>
  <cp:revision>66</cp:revision>
  <dcterms:created xsi:type="dcterms:W3CDTF">2009-02-24T14:50:53Z</dcterms:created>
  <dcterms:modified xsi:type="dcterms:W3CDTF">2018-02-01T08:31:06Z</dcterms:modified>
</cp:coreProperties>
</file>