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4" r:id="rId10"/>
    <p:sldId id="270" r:id="rId11"/>
    <p:sldId id="265" r:id="rId12"/>
    <p:sldId id="266" r:id="rId13"/>
    <p:sldId id="267" r:id="rId14"/>
    <p:sldId id="271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FA43F5-0EC1-4088-8BBA-DFB96285797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52B0C2-9350-470F-BEB0-B5DFFC4B3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A43F5-0EC1-4088-8BBA-DFB96285797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2B0C2-9350-470F-BEB0-B5DFFC4B3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A43F5-0EC1-4088-8BBA-DFB96285797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2B0C2-9350-470F-BEB0-B5DFFC4B3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A43F5-0EC1-4088-8BBA-DFB96285797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2B0C2-9350-470F-BEB0-B5DFFC4B3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A43F5-0EC1-4088-8BBA-DFB96285797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2B0C2-9350-470F-BEB0-B5DFFC4B3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A43F5-0EC1-4088-8BBA-DFB96285797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2B0C2-9350-470F-BEB0-B5DFFC4B3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A43F5-0EC1-4088-8BBA-DFB96285797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2B0C2-9350-470F-BEB0-B5DFFC4B3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A43F5-0EC1-4088-8BBA-DFB96285797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2B0C2-9350-470F-BEB0-B5DFFC4B3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A43F5-0EC1-4088-8BBA-DFB96285797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2B0C2-9350-470F-BEB0-B5DFFC4B3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5FA43F5-0EC1-4088-8BBA-DFB96285797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2B0C2-9350-470F-BEB0-B5DFFC4B3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FA43F5-0EC1-4088-8BBA-DFB96285797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52B0C2-9350-470F-BEB0-B5DFFC4B3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5FA43F5-0EC1-4088-8BBA-DFB96285797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52B0C2-9350-470F-BEB0-B5DFFC4B3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524001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ffectLst/>
                <a:latin typeface="Alegreya Sans SC" panose="00000500000000000000" pitchFamily="2" charset="0"/>
                <a:cs typeface="Times New Roman" pitchFamily="18" charset="0"/>
              </a:rPr>
              <a:t>Diabetes Ketoacidosis</a:t>
            </a:r>
            <a:br>
              <a:rPr lang="en-US" dirty="0" smtClean="0">
                <a:solidFill>
                  <a:schemeClr val="tx1"/>
                </a:solidFill>
                <a:effectLst/>
                <a:latin typeface="Alegreya Sans SC" panose="00000500000000000000" pitchFamily="2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  <a:latin typeface="Alegreya Sans SC" panose="00000500000000000000" pitchFamily="2" charset="0"/>
                <a:cs typeface="Times New Roman" pitchFamily="18" charset="0"/>
              </a:rPr>
              <a:t>BY MBBSPPT.COM</a:t>
            </a:r>
            <a:endParaRPr lang="en-US" sz="2000" dirty="0">
              <a:solidFill>
                <a:schemeClr val="tx1"/>
              </a:solidFill>
              <a:effectLst/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2895600"/>
            <a:ext cx="5022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66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</TotalTime>
  <Words>4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Alegreya Sans SC</vt:lpstr>
      <vt:lpstr>Lucida Sans Unicode</vt:lpstr>
      <vt:lpstr>Times New Roman</vt:lpstr>
      <vt:lpstr>Verdana</vt:lpstr>
      <vt:lpstr>Wingdings 2</vt:lpstr>
      <vt:lpstr>Wingdings 3</vt:lpstr>
      <vt:lpstr>Concourse</vt:lpstr>
      <vt:lpstr>Diabetes Ketoacidosis BY MBBSPPT.COM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fmedic</dc:creator>
  <cp:lastModifiedBy>Mithilesh Patel</cp:lastModifiedBy>
  <cp:revision>6</cp:revision>
  <dcterms:created xsi:type="dcterms:W3CDTF">2013-09-11T04:17:38Z</dcterms:created>
  <dcterms:modified xsi:type="dcterms:W3CDTF">2017-06-30T17:08:18Z</dcterms:modified>
</cp:coreProperties>
</file>