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33"/>
  </p:notesMasterIdLst>
  <p:sldIdLst>
    <p:sldId id="256" r:id="rId2"/>
    <p:sldId id="257" r:id="rId3"/>
    <p:sldId id="260" r:id="rId4"/>
    <p:sldId id="261" r:id="rId5"/>
    <p:sldId id="262" r:id="rId6"/>
    <p:sldId id="274" r:id="rId7"/>
    <p:sldId id="286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0" r:id="rId16"/>
    <p:sldId id="271" r:id="rId17"/>
    <p:sldId id="272" r:id="rId18"/>
    <p:sldId id="273" r:id="rId19"/>
    <p:sldId id="277" r:id="rId20"/>
    <p:sldId id="278" r:id="rId21"/>
    <p:sldId id="279" r:id="rId22"/>
    <p:sldId id="280" r:id="rId23"/>
    <p:sldId id="281" r:id="rId24"/>
    <p:sldId id="285" r:id="rId25"/>
    <p:sldId id="282" r:id="rId26"/>
    <p:sldId id="283" r:id="rId27"/>
    <p:sldId id="290" r:id="rId28"/>
    <p:sldId id="289" r:id="rId29"/>
    <p:sldId id="287" r:id="rId30"/>
    <p:sldId id="288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47" autoAdjust="0"/>
  </p:normalViewPr>
  <p:slideViewPr>
    <p:cSldViewPr>
      <p:cViewPr varScale="1">
        <p:scale>
          <a:sx n="103" d="100"/>
          <a:sy n="103" d="100"/>
        </p:scale>
        <p:origin x="17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F1C2B-A28C-48AF-85A6-765C21B47A9D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2EF6AE1-AA29-4FAD-8E53-4D5C10AC3E16}">
      <dgm:prSet custT="1"/>
      <dgm:spPr/>
      <dgm:t>
        <a:bodyPr/>
        <a:lstStyle/>
        <a:p>
          <a:pPr rtl="0"/>
          <a:r>
            <a:rPr lang="en-US" sz="2400" b="1" dirty="0"/>
            <a:t>UROGENITAL</a:t>
          </a:r>
          <a:endParaRPr lang="en-US" sz="2400" dirty="0"/>
        </a:p>
      </dgm:t>
    </dgm:pt>
    <dgm:pt modelId="{D0FCA3BC-7C3A-4030-978F-7A9AAACBFE9D}" type="parTrans" cxnId="{287A331F-ABBD-4274-A96E-37334C761BB0}">
      <dgm:prSet/>
      <dgm:spPr/>
      <dgm:t>
        <a:bodyPr/>
        <a:lstStyle/>
        <a:p>
          <a:endParaRPr lang="en-US"/>
        </a:p>
      </dgm:t>
    </dgm:pt>
    <dgm:pt modelId="{F4E39260-6163-4F9B-BAFD-6E0B6617412C}" type="sibTrans" cxnId="{287A331F-ABBD-4274-A96E-37334C761BB0}">
      <dgm:prSet/>
      <dgm:spPr/>
      <dgm:t>
        <a:bodyPr/>
        <a:lstStyle/>
        <a:p>
          <a:endParaRPr lang="en-US"/>
        </a:p>
      </dgm:t>
    </dgm:pt>
    <dgm:pt modelId="{E18BDEFC-ECF0-44FF-94F2-22ABBCEAF873}">
      <dgm:prSet/>
      <dgm:spPr/>
      <dgm:t>
        <a:bodyPr/>
        <a:lstStyle/>
        <a:p>
          <a:pPr rtl="0"/>
          <a:r>
            <a:rPr lang="en-US"/>
            <a:t>Urethral stricture</a:t>
          </a:r>
        </a:p>
      </dgm:t>
    </dgm:pt>
    <dgm:pt modelId="{C7F12F21-602C-43D8-A569-30FE3433E58B}" type="parTrans" cxnId="{DF5285B3-5CBF-4C02-9EA4-DF0AC25DBA9E}">
      <dgm:prSet/>
      <dgm:spPr/>
      <dgm:t>
        <a:bodyPr/>
        <a:lstStyle/>
        <a:p>
          <a:endParaRPr lang="en-US"/>
        </a:p>
      </dgm:t>
    </dgm:pt>
    <dgm:pt modelId="{F5B3C077-2829-487E-B61C-D4B14347AB5D}" type="sibTrans" cxnId="{DF5285B3-5CBF-4C02-9EA4-DF0AC25DBA9E}">
      <dgm:prSet/>
      <dgm:spPr/>
      <dgm:t>
        <a:bodyPr/>
        <a:lstStyle/>
        <a:p>
          <a:endParaRPr lang="en-US"/>
        </a:p>
      </dgm:t>
    </dgm:pt>
    <dgm:pt modelId="{976A185E-84C2-4D8D-A7CD-336BEF713F01}">
      <dgm:prSet/>
      <dgm:spPr/>
      <dgm:t>
        <a:bodyPr/>
        <a:lstStyle/>
        <a:p>
          <a:pPr rtl="0"/>
          <a:r>
            <a:rPr lang="en-US"/>
            <a:t>Indwelling transurethral catheter</a:t>
          </a:r>
        </a:p>
      </dgm:t>
    </dgm:pt>
    <dgm:pt modelId="{587B53EE-EB3E-479A-AD9D-5C5536F4A464}" type="parTrans" cxnId="{7B7B6841-8A18-4955-9248-789A76C9FE5A}">
      <dgm:prSet/>
      <dgm:spPr/>
      <dgm:t>
        <a:bodyPr/>
        <a:lstStyle/>
        <a:p>
          <a:endParaRPr lang="en-US"/>
        </a:p>
      </dgm:t>
    </dgm:pt>
    <dgm:pt modelId="{73FD3C96-F80B-4578-83BB-31ACE2E0A948}" type="sibTrans" cxnId="{7B7B6841-8A18-4955-9248-789A76C9FE5A}">
      <dgm:prSet/>
      <dgm:spPr/>
      <dgm:t>
        <a:bodyPr/>
        <a:lstStyle/>
        <a:p>
          <a:endParaRPr lang="en-US"/>
        </a:p>
      </dgm:t>
    </dgm:pt>
    <dgm:pt modelId="{C0EA5491-510D-4CCC-A942-AF18E646C465}">
      <dgm:prSet/>
      <dgm:spPr/>
      <dgm:t>
        <a:bodyPr/>
        <a:lstStyle/>
        <a:p>
          <a:pPr rtl="0"/>
          <a:r>
            <a:rPr lang="en-US" dirty="0"/>
            <a:t>Prolonged or neglected use of condom catheter</a:t>
          </a:r>
        </a:p>
      </dgm:t>
    </dgm:pt>
    <dgm:pt modelId="{48377822-B838-462E-9039-A2514006450D}" type="parTrans" cxnId="{046A8133-C193-4860-9CCA-7BEB410244A1}">
      <dgm:prSet/>
      <dgm:spPr/>
      <dgm:t>
        <a:bodyPr/>
        <a:lstStyle/>
        <a:p>
          <a:endParaRPr lang="en-US"/>
        </a:p>
      </dgm:t>
    </dgm:pt>
    <dgm:pt modelId="{AF858CD1-560C-468B-B9ED-2412C05103B9}" type="sibTrans" cxnId="{046A8133-C193-4860-9CCA-7BEB410244A1}">
      <dgm:prSet/>
      <dgm:spPr/>
      <dgm:t>
        <a:bodyPr/>
        <a:lstStyle/>
        <a:p>
          <a:endParaRPr lang="en-US"/>
        </a:p>
      </dgm:t>
    </dgm:pt>
    <dgm:pt modelId="{7A2C0A27-4F11-4118-A32C-C0B1596808E6}">
      <dgm:prSet/>
      <dgm:spPr/>
      <dgm:t>
        <a:bodyPr/>
        <a:lstStyle/>
        <a:p>
          <a:pPr rtl="0"/>
          <a:r>
            <a:rPr lang="en-US"/>
            <a:t>Urethral calculi</a:t>
          </a:r>
        </a:p>
      </dgm:t>
    </dgm:pt>
    <dgm:pt modelId="{058EEEC3-E609-4584-968A-2E3F37B5E565}" type="parTrans" cxnId="{F3B00FF7-9A02-49EB-AAA5-E64160D11A76}">
      <dgm:prSet/>
      <dgm:spPr/>
      <dgm:t>
        <a:bodyPr/>
        <a:lstStyle/>
        <a:p>
          <a:endParaRPr lang="en-US"/>
        </a:p>
      </dgm:t>
    </dgm:pt>
    <dgm:pt modelId="{0BD2A1E9-826F-4E27-9A42-CB4876B01D04}" type="sibTrans" cxnId="{F3B00FF7-9A02-49EB-AAA5-E64160D11A76}">
      <dgm:prSet/>
      <dgm:spPr/>
      <dgm:t>
        <a:bodyPr/>
        <a:lstStyle/>
        <a:p>
          <a:endParaRPr lang="en-US"/>
        </a:p>
      </dgm:t>
    </dgm:pt>
    <dgm:pt modelId="{5D2E2B8F-D7EB-4EDA-9F53-1CD9135E6543}">
      <dgm:prSet/>
      <dgm:spPr/>
      <dgm:t>
        <a:bodyPr/>
        <a:lstStyle/>
        <a:p>
          <a:pPr rtl="0"/>
          <a:r>
            <a:rPr lang="en-US"/>
            <a:t>Urethritis</a:t>
          </a:r>
        </a:p>
      </dgm:t>
    </dgm:pt>
    <dgm:pt modelId="{01006FAE-FDCA-48D1-9C7B-1386B331A288}" type="parTrans" cxnId="{A9B68DF4-2D99-40CD-9D36-0A108E16AA57}">
      <dgm:prSet/>
      <dgm:spPr/>
      <dgm:t>
        <a:bodyPr/>
        <a:lstStyle/>
        <a:p>
          <a:endParaRPr lang="en-US"/>
        </a:p>
      </dgm:t>
    </dgm:pt>
    <dgm:pt modelId="{8FEA73BC-F94F-4211-8380-FD0BD4F15E74}" type="sibTrans" cxnId="{A9B68DF4-2D99-40CD-9D36-0A108E16AA57}">
      <dgm:prSet/>
      <dgm:spPr/>
      <dgm:t>
        <a:bodyPr/>
        <a:lstStyle/>
        <a:p>
          <a:endParaRPr lang="en-US"/>
        </a:p>
      </dgm:t>
    </dgm:pt>
    <dgm:pt modelId="{699B3106-1D2C-4372-9DD8-E1180F48F2FC}">
      <dgm:prSet/>
      <dgm:spPr/>
      <dgm:t>
        <a:bodyPr/>
        <a:lstStyle/>
        <a:p>
          <a:pPr rtl="0"/>
          <a:r>
            <a:rPr lang="en-US"/>
            <a:t>Transurethral surgery</a:t>
          </a:r>
        </a:p>
      </dgm:t>
    </dgm:pt>
    <dgm:pt modelId="{04EB80BF-D1D4-4017-AC47-F291792506AB}" type="parTrans" cxnId="{23910872-2FB0-4B95-833F-8A70C5D0B8CC}">
      <dgm:prSet/>
      <dgm:spPr/>
      <dgm:t>
        <a:bodyPr/>
        <a:lstStyle/>
        <a:p>
          <a:endParaRPr lang="en-US"/>
        </a:p>
      </dgm:t>
    </dgm:pt>
    <dgm:pt modelId="{C884470A-34DC-4968-8091-E4899D2292ED}" type="sibTrans" cxnId="{23910872-2FB0-4B95-833F-8A70C5D0B8CC}">
      <dgm:prSet/>
      <dgm:spPr/>
      <dgm:t>
        <a:bodyPr/>
        <a:lstStyle/>
        <a:p>
          <a:endParaRPr lang="en-US"/>
        </a:p>
      </dgm:t>
    </dgm:pt>
    <dgm:pt modelId="{B4FEDCB4-E02E-424D-A625-548939B0A6E2}">
      <dgm:prSet/>
      <dgm:spPr/>
      <dgm:t>
        <a:bodyPr/>
        <a:lstStyle/>
        <a:p>
          <a:pPr rtl="0"/>
          <a:r>
            <a:rPr lang="en-US"/>
            <a:t>Infection of periurethral glands and paraurethral abscess</a:t>
          </a:r>
        </a:p>
      </dgm:t>
    </dgm:pt>
    <dgm:pt modelId="{C4617587-7700-4969-952E-1FC1885600D7}" type="parTrans" cxnId="{72B0E4F8-90F5-45D0-9338-CFC762F509DE}">
      <dgm:prSet/>
      <dgm:spPr/>
      <dgm:t>
        <a:bodyPr/>
        <a:lstStyle/>
        <a:p>
          <a:endParaRPr lang="en-US"/>
        </a:p>
      </dgm:t>
    </dgm:pt>
    <dgm:pt modelId="{24547B0D-9E70-4E8F-9C02-A1EBEB74BF91}" type="sibTrans" cxnId="{72B0E4F8-90F5-45D0-9338-CFC762F509DE}">
      <dgm:prSet/>
      <dgm:spPr/>
      <dgm:t>
        <a:bodyPr/>
        <a:lstStyle/>
        <a:p>
          <a:endParaRPr lang="en-US"/>
        </a:p>
      </dgm:t>
    </dgm:pt>
    <dgm:pt modelId="{0F875C15-DF46-4850-BA05-F1C8451AA08B}">
      <dgm:prSet/>
      <dgm:spPr/>
      <dgm:t>
        <a:bodyPr/>
        <a:lstStyle/>
        <a:p>
          <a:pPr rtl="0"/>
          <a:r>
            <a:rPr lang="en-US"/>
            <a:t>Urogenital tuberculosis</a:t>
          </a:r>
        </a:p>
      </dgm:t>
    </dgm:pt>
    <dgm:pt modelId="{68900335-4557-4E04-86A9-E72213F2AA82}" type="parTrans" cxnId="{76362C80-F8BC-4617-A186-CA450A0E99E5}">
      <dgm:prSet/>
      <dgm:spPr/>
      <dgm:t>
        <a:bodyPr/>
        <a:lstStyle/>
        <a:p>
          <a:endParaRPr lang="en-US"/>
        </a:p>
      </dgm:t>
    </dgm:pt>
    <dgm:pt modelId="{F39ADF9C-7F71-4D24-A99D-28016ABDD3CA}" type="sibTrans" cxnId="{76362C80-F8BC-4617-A186-CA450A0E99E5}">
      <dgm:prSet/>
      <dgm:spPr/>
      <dgm:t>
        <a:bodyPr/>
        <a:lstStyle/>
        <a:p>
          <a:endParaRPr lang="en-US"/>
        </a:p>
      </dgm:t>
    </dgm:pt>
    <dgm:pt modelId="{B50452ED-02EC-45DD-AAA1-8AEBA05C17E4}">
      <dgm:prSet/>
      <dgm:spPr/>
      <dgm:t>
        <a:bodyPr/>
        <a:lstStyle/>
        <a:p>
          <a:pPr rtl="0"/>
          <a:r>
            <a:rPr lang="en-US"/>
            <a:t>Urethral cancer</a:t>
          </a:r>
        </a:p>
      </dgm:t>
    </dgm:pt>
    <dgm:pt modelId="{104DF5B5-B2D1-42E2-A552-79CFC71D070A}" type="parTrans" cxnId="{97F2E1C4-7BCD-4EEF-A0A7-28922CA55D80}">
      <dgm:prSet/>
      <dgm:spPr/>
      <dgm:t>
        <a:bodyPr/>
        <a:lstStyle/>
        <a:p>
          <a:endParaRPr lang="en-US"/>
        </a:p>
      </dgm:t>
    </dgm:pt>
    <dgm:pt modelId="{7AB60E08-8EE2-4ECB-B843-6737DF145544}" type="sibTrans" cxnId="{97F2E1C4-7BCD-4EEF-A0A7-28922CA55D80}">
      <dgm:prSet/>
      <dgm:spPr/>
      <dgm:t>
        <a:bodyPr/>
        <a:lstStyle/>
        <a:p>
          <a:endParaRPr lang="en-US"/>
        </a:p>
      </dgm:t>
    </dgm:pt>
    <dgm:pt modelId="{E52B6D82-8C8D-4A57-A3AF-35D06682A44D}">
      <dgm:prSet/>
      <dgm:spPr/>
      <dgm:t>
        <a:bodyPr/>
        <a:lstStyle/>
        <a:p>
          <a:pPr rtl="0"/>
          <a:r>
            <a:rPr lang="en-US"/>
            <a:t>Prostate biopsy</a:t>
          </a:r>
        </a:p>
      </dgm:t>
    </dgm:pt>
    <dgm:pt modelId="{2CC9B0A8-F54E-439C-9AA7-904C48BCA7B8}" type="parTrans" cxnId="{C5805E4B-E6D6-4AE6-802D-22845CDD40D7}">
      <dgm:prSet/>
      <dgm:spPr/>
      <dgm:t>
        <a:bodyPr/>
        <a:lstStyle/>
        <a:p>
          <a:endParaRPr lang="en-US"/>
        </a:p>
      </dgm:t>
    </dgm:pt>
    <dgm:pt modelId="{AE15592F-E8F2-49BB-9304-9737028702AD}" type="sibTrans" cxnId="{C5805E4B-E6D6-4AE6-802D-22845CDD40D7}">
      <dgm:prSet/>
      <dgm:spPr/>
      <dgm:t>
        <a:bodyPr/>
        <a:lstStyle/>
        <a:p>
          <a:endParaRPr lang="en-US"/>
        </a:p>
      </dgm:t>
    </dgm:pt>
    <dgm:pt modelId="{1F45932A-8E7B-4142-955D-463A98A5A1E0}">
      <dgm:prSet/>
      <dgm:spPr/>
      <dgm:t>
        <a:bodyPr/>
        <a:lstStyle/>
        <a:p>
          <a:pPr rtl="0"/>
          <a:r>
            <a:rPr lang="en-US"/>
            <a:t>Prostatic massage</a:t>
          </a:r>
        </a:p>
      </dgm:t>
    </dgm:pt>
    <dgm:pt modelId="{8E50F425-494D-4500-956E-5CCAC38A881A}" type="parTrans" cxnId="{A9CF246C-04BD-445A-BC93-77EE84FB0FC7}">
      <dgm:prSet/>
      <dgm:spPr/>
      <dgm:t>
        <a:bodyPr/>
        <a:lstStyle/>
        <a:p>
          <a:endParaRPr lang="en-US"/>
        </a:p>
      </dgm:t>
    </dgm:pt>
    <dgm:pt modelId="{6843A2A6-CCA2-47AA-B5E0-C23CAE10CE12}" type="sibTrans" cxnId="{A9CF246C-04BD-445A-BC93-77EE84FB0FC7}">
      <dgm:prSet/>
      <dgm:spPr/>
      <dgm:t>
        <a:bodyPr/>
        <a:lstStyle/>
        <a:p>
          <a:endParaRPr lang="en-US"/>
        </a:p>
      </dgm:t>
    </dgm:pt>
    <dgm:pt modelId="{517E6CC3-C707-4DFA-938B-91A97DFBD303}">
      <dgm:prSet/>
      <dgm:spPr/>
      <dgm:t>
        <a:bodyPr/>
        <a:lstStyle/>
        <a:p>
          <a:pPr rtl="0"/>
          <a:r>
            <a:rPr lang="en-US"/>
            <a:t>Prostate abscess</a:t>
          </a:r>
        </a:p>
      </dgm:t>
    </dgm:pt>
    <dgm:pt modelId="{3F35145D-9354-451E-98E2-8E4491F27F8D}" type="parTrans" cxnId="{64A2068E-CF47-43B1-B27B-27AA0BF38AD4}">
      <dgm:prSet/>
      <dgm:spPr/>
      <dgm:t>
        <a:bodyPr/>
        <a:lstStyle/>
        <a:p>
          <a:endParaRPr lang="en-US"/>
        </a:p>
      </dgm:t>
    </dgm:pt>
    <dgm:pt modelId="{8A74A6CB-0AB4-40AD-B59B-57E839034CF9}" type="sibTrans" cxnId="{64A2068E-CF47-43B1-B27B-27AA0BF38AD4}">
      <dgm:prSet/>
      <dgm:spPr/>
      <dgm:t>
        <a:bodyPr/>
        <a:lstStyle/>
        <a:p>
          <a:endParaRPr lang="en-US"/>
        </a:p>
      </dgm:t>
    </dgm:pt>
    <dgm:pt modelId="{3965356E-CFCB-44D1-B622-F765A3F779A2}">
      <dgm:prSet/>
      <dgm:spPr/>
      <dgm:t>
        <a:bodyPr/>
        <a:lstStyle/>
        <a:p>
          <a:pPr rtl="0"/>
          <a:r>
            <a:rPr lang="en-US"/>
            <a:t>Insertion of penile prosthesis</a:t>
          </a:r>
        </a:p>
      </dgm:t>
    </dgm:pt>
    <dgm:pt modelId="{E483C321-DD54-4473-9FD0-F13AD04C3131}" type="parTrans" cxnId="{14AF3C90-1A07-49AE-8E09-648DD15134AC}">
      <dgm:prSet/>
      <dgm:spPr/>
      <dgm:t>
        <a:bodyPr/>
        <a:lstStyle/>
        <a:p>
          <a:endParaRPr lang="en-US"/>
        </a:p>
      </dgm:t>
    </dgm:pt>
    <dgm:pt modelId="{7C884E45-0CD0-4FAB-9CE7-C2048C841D39}" type="sibTrans" cxnId="{14AF3C90-1A07-49AE-8E09-648DD15134AC}">
      <dgm:prSet/>
      <dgm:spPr/>
      <dgm:t>
        <a:bodyPr/>
        <a:lstStyle/>
        <a:p>
          <a:endParaRPr lang="en-US"/>
        </a:p>
      </dgm:t>
    </dgm:pt>
    <dgm:pt modelId="{F381D5ED-3635-42BA-9C77-37D47A89A237}">
      <dgm:prSet/>
      <dgm:spPr/>
      <dgm:t>
        <a:bodyPr/>
        <a:lstStyle/>
        <a:p>
          <a:pPr rtl="0"/>
          <a:r>
            <a:rPr lang="en-US"/>
            <a:t>Constriction ring device for management of ED</a:t>
          </a:r>
        </a:p>
      </dgm:t>
    </dgm:pt>
    <dgm:pt modelId="{F29C8701-03E2-482C-B38C-8382C9E72E10}" type="parTrans" cxnId="{C3EE07AC-C095-48DD-9260-F0F9A963A119}">
      <dgm:prSet/>
      <dgm:spPr/>
      <dgm:t>
        <a:bodyPr/>
        <a:lstStyle/>
        <a:p>
          <a:endParaRPr lang="en-US"/>
        </a:p>
      </dgm:t>
    </dgm:pt>
    <dgm:pt modelId="{48EE7F35-C103-43A5-A48A-DB43C0950FD5}" type="sibTrans" cxnId="{C3EE07AC-C095-48DD-9260-F0F9A963A119}">
      <dgm:prSet/>
      <dgm:spPr/>
      <dgm:t>
        <a:bodyPr/>
        <a:lstStyle/>
        <a:p>
          <a:endParaRPr lang="en-US"/>
        </a:p>
      </dgm:t>
    </dgm:pt>
    <dgm:pt modelId="{3301DF62-F565-4762-AA92-CBA4CFD0C135}" type="pres">
      <dgm:prSet presAssocID="{3CEF1C2B-A28C-48AF-85A6-765C21B47A9D}" presName="linearFlow" presStyleCnt="0">
        <dgm:presLayoutVars>
          <dgm:dir/>
          <dgm:animLvl val="lvl"/>
          <dgm:resizeHandles val="exact"/>
        </dgm:presLayoutVars>
      </dgm:prSet>
      <dgm:spPr/>
    </dgm:pt>
    <dgm:pt modelId="{B103E824-4007-464F-8A94-2E93AEC51258}" type="pres">
      <dgm:prSet presAssocID="{02EF6AE1-AA29-4FAD-8E53-4D5C10AC3E16}" presName="composite" presStyleCnt="0"/>
      <dgm:spPr/>
    </dgm:pt>
    <dgm:pt modelId="{B2D9CA90-B51D-41A2-ADF3-4331303CC7B7}" type="pres">
      <dgm:prSet presAssocID="{02EF6AE1-AA29-4FAD-8E53-4D5C10AC3E16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DA574BEE-68DE-48BC-9B1F-920576D0BB77}" type="pres">
      <dgm:prSet presAssocID="{02EF6AE1-AA29-4FAD-8E53-4D5C10AC3E16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FE35CF05-ED54-460C-9F1F-C1E8FF5CC3F5}" type="presOf" srcId="{0F875C15-DF46-4850-BA05-F1C8451AA08B}" destId="{DA574BEE-68DE-48BC-9B1F-920576D0BB77}" srcOrd="0" destOrd="7" presId="urn:microsoft.com/office/officeart/2005/8/layout/chevron2"/>
    <dgm:cxn modelId="{287A331F-ABBD-4274-A96E-37334C761BB0}" srcId="{3CEF1C2B-A28C-48AF-85A6-765C21B47A9D}" destId="{02EF6AE1-AA29-4FAD-8E53-4D5C10AC3E16}" srcOrd="0" destOrd="0" parTransId="{D0FCA3BC-7C3A-4030-978F-7A9AAACBFE9D}" sibTransId="{F4E39260-6163-4F9B-BAFD-6E0B6617412C}"/>
    <dgm:cxn modelId="{046A8133-C193-4860-9CCA-7BEB410244A1}" srcId="{02EF6AE1-AA29-4FAD-8E53-4D5C10AC3E16}" destId="{C0EA5491-510D-4CCC-A942-AF18E646C465}" srcOrd="2" destOrd="0" parTransId="{48377822-B838-462E-9039-A2514006450D}" sibTransId="{AF858CD1-560C-468B-B9ED-2412C05103B9}"/>
    <dgm:cxn modelId="{7B7B6841-8A18-4955-9248-789A76C9FE5A}" srcId="{02EF6AE1-AA29-4FAD-8E53-4D5C10AC3E16}" destId="{976A185E-84C2-4D8D-A7CD-336BEF713F01}" srcOrd="1" destOrd="0" parTransId="{587B53EE-EB3E-479A-AD9D-5C5536F4A464}" sibTransId="{73FD3C96-F80B-4578-83BB-31ACE2E0A948}"/>
    <dgm:cxn modelId="{9857D564-FEDE-425E-A622-A643F2CD16D4}" type="presOf" srcId="{976A185E-84C2-4D8D-A7CD-336BEF713F01}" destId="{DA574BEE-68DE-48BC-9B1F-920576D0BB77}" srcOrd="0" destOrd="1" presId="urn:microsoft.com/office/officeart/2005/8/layout/chevron2"/>
    <dgm:cxn modelId="{843C7A45-F676-4CF0-9164-070D7A956A3D}" type="presOf" srcId="{517E6CC3-C707-4DFA-938B-91A97DFBD303}" destId="{DA574BEE-68DE-48BC-9B1F-920576D0BB77}" srcOrd="0" destOrd="11" presId="urn:microsoft.com/office/officeart/2005/8/layout/chevron2"/>
    <dgm:cxn modelId="{C5805E4B-E6D6-4AE6-802D-22845CDD40D7}" srcId="{02EF6AE1-AA29-4FAD-8E53-4D5C10AC3E16}" destId="{E52B6D82-8C8D-4A57-A3AF-35D06682A44D}" srcOrd="9" destOrd="0" parTransId="{2CC9B0A8-F54E-439C-9AA7-904C48BCA7B8}" sibTransId="{AE15592F-E8F2-49BB-9304-9737028702AD}"/>
    <dgm:cxn modelId="{A9CF246C-04BD-445A-BC93-77EE84FB0FC7}" srcId="{02EF6AE1-AA29-4FAD-8E53-4D5C10AC3E16}" destId="{1F45932A-8E7B-4142-955D-463A98A5A1E0}" srcOrd="10" destOrd="0" parTransId="{8E50F425-494D-4500-956E-5CCAC38A881A}" sibTransId="{6843A2A6-CCA2-47AA-B5E0-C23CAE10CE12}"/>
    <dgm:cxn modelId="{7FDF766C-CC8F-4AD6-A057-B1616CEC0B18}" type="presOf" srcId="{3965356E-CFCB-44D1-B622-F765A3F779A2}" destId="{DA574BEE-68DE-48BC-9B1F-920576D0BB77}" srcOrd="0" destOrd="12" presId="urn:microsoft.com/office/officeart/2005/8/layout/chevron2"/>
    <dgm:cxn modelId="{C77C8A4F-DE96-4CE8-BF47-80D41649AF21}" type="presOf" srcId="{B50452ED-02EC-45DD-AAA1-8AEBA05C17E4}" destId="{DA574BEE-68DE-48BC-9B1F-920576D0BB77}" srcOrd="0" destOrd="8" presId="urn:microsoft.com/office/officeart/2005/8/layout/chevron2"/>
    <dgm:cxn modelId="{23910872-2FB0-4B95-833F-8A70C5D0B8CC}" srcId="{02EF6AE1-AA29-4FAD-8E53-4D5C10AC3E16}" destId="{699B3106-1D2C-4372-9DD8-E1180F48F2FC}" srcOrd="5" destOrd="0" parTransId="{04EB80BF-D1D4-4017-AC47-F291792506AB}" sibTransId="{C884470A-34DC-4968-8091-E4899D2292ED}"/>
    <dgm:cxn modelId="{76362C80-F8BC-4617-A186-CA450A0E99E5}" srcId="{02EF6AE1-AA29-4FAD-8E53-4D5C10AC3E16}" destId="{0F875C15-DF46-4850-BA05-F1C8451AA08B}" srcOrd="7" destOrd="0" parTransId="{68900335-4557-4E04-86A9-E72213F2AA82}" sibTransId="{F39ADF9C-7F71-4D24-A99D-28016ABDD3CA}"/>
    <dgm:cxn modelId="{8F549484-DA08-4159-A5E7-FE8D0DEBB764}" type="presOf" srcId="{F381D5ED-3635-42BA-9C77-37D47A89A237}" destId="{DA574BEE-68DE-48BC-9B1F-920576D0BB77}" srcOrd="0" destOrd="13" presId="urn:microsoft.com/office/officeart/2005/8/layout/chevron2"/>
    <dgm:cxn modelId="{64A2068E-CF47-43B1-B27B-27AA0BF38AD4}" srcId="{02EF6AE1-AA29-4FAD-8E53-4D5C10AC3E16}" destId="{517E6CC3-C707-4DFA-938B-91A97DFBD303}" srcOrd="11" destOrd="0" parTransId="{3F35145D-9354-451E-98E2-8E4491F27F8D}" sibTransId="{8A74A6CB-0AB4-40AD-B59B-57E839034CF9}"/>
    <dgm:cxn modelId="{14AF3C90-1A07-49AE-8E09-648DD15134AC}" srcId="{02EF6AE1-AA29-4FAD-8E53-4D5C10AC3E16}" destId="{3965356E-CFCB-44D1-B622-F765A3F779A2}" srcOrd="12" destOrd="0" parTransId="{E483C321-DD54-4473-9FD0-F13AD04C3131}" sibTransId="{7C884E45-0CD0-4FAB-9CE7-C2048C841D39}"/>
    <dgm:cxn modelId="{05E53991-82FC-43D2-A8B2-2F74A9637D65}" type="presOf" srcId="{E18BDEFC-ECF0-44FF-94F2-22ABBCEAF873}" destId="{DA574BEE-68DE-48BC-9B1F-920576D0BB77}" srcOrd="0" destOrd="0" presId="urn:microsoft.com/office/officeart/2005/8/layout/chevron2"/>
    <dgm:cxn modelId="{C3EE07AC-C095-48DD-9260-F0F9A963A119}" srcId="{02EF6AE1-AA29-4FAD-8E53-4D5C10AC3E16}" destId="{F381D5ED-3635-42BA-9C77-37D47A89A237}" srcOrd="13" destOrd="0" parTransId="{F29C8701-03E2-482C-B38C-8382C9E72E10}" sibTransId="{48EE7F35-C103-43A5-A48A-DB43C0950FD5}"/>
    <dgm:cxn modelId="{DF5285B3-5CBF-4C02-9EA4-DF0AC25DBA9E}" srcId="{02EF6AE1-AA29-4FAD-8E53-4D5C10AC3E16}" destId="{E18BDEFC-ECF0-44FF-94F2-22ABBCEAF873}" srcOrd="0" destOrd="0" parTransId="{C7F12F21-602C-43D8-A569-30FE3433E58B}" sibTransId="{F5B3C077-2829-487E-B61C-D4B14347AB5D}"/>
    <dgm:cxn modelId="{F2C8EEB6-AC2B-49DA-8976-926E2491DAE9}" type="presOf" srcId="{02EF6AE1-AA29-4FAD-8E53-4D5C10AC3E16}" destId="{B2D9CA90-B51D-41A2-ADF3-4331303CC7B7}" srcOrd="0" destOrd="0" presId="urn:microsoft.com/office/officeart/2005/8/layout/chevron2"/>
    <dgm:cxn modelId="{3C96F5C1-642B-4B11-A564-1B2DD4407CA1}" type="presOf" srcId="{3CEF1C2B-A28C-48AF-85A6-765C21B47A9D}" destId="{3301DF62-F565-4762-AA92-CBA4CFD0C135}" srcOrd="0" destOrd="0" presId="urn:microsoft.com/office/officeart/2005/8/layout/chevron2"/>
    <dgm:cxn modelId="{97F2E1C4-7BCD-4EEF-A0A7-28922CA55D80}" srcId="{02EF6AE1-AA29-4FAD-8E53-4D5C10AC3E16}" destId="{B50452ED-02EC-45DD-AAA1-8AEBA05C17E4}" srcOrd="8" destOrd="0" parTransId="{104DF5B5-B2D1-42E2-A552-79CFC71D070A}" sibTransId="{7AB60E08-8EE2-4ECB-B843-6737DF145544}"/>
    <dgm:cxn modelId="{255C66C6-9AC7-45AE-B134-6D247AFEDA70}" type="presOf" srcId="{7A2C0A27-4F11-4118-A32C-C0B1596808E6}" destId="{DA574BEE-68DE-48BC-9B1F-920576D0BB77}" srcOrd="0" destOrd="3" presId="urn:microsoft.com/office/officeart/2005/8/layout/chevron2"/>
    <dgm:cxn modelId="{EA68D9C6-9D4F-41FF-BBBD-DE63163529EF}" type="presOf" srcId="{699B3106-1D2C-4372-9DD8-E1180F48F2FC}" destId="{DA574BEE-68DE-48BC-9B1F-920576D0BB77}" srcOrd="0" destOrd="5" presId="urn:microsoft.com/office/officeart/2005/8/layout/chevron2"/>
    <dgm:cxn modelId="{3D91C3D2-D418-4610-BE5C-9F7EE3CEA881}" type="presOf" srcId="{C0EA5491-510D-4CCC-A942-AF18E646C465}" destId="{DA574BEE-68DE-48BC-9B1F-920576D0BB77}" srcOrd="0" destOrd="2" presId="urn:microsoft.com/office/officeart/2005/8/layout/chevron2"/>
    <dgm:cxn modelId="{B61D6FD6-88D9-4972-BEA7-40F2970C8B03}" type="presOf" srcId="{B4FEDCB4-E02E-424D-A625-548939B0A6E2}" destId="{DA574BEE-68DE-48BC-9B1F-920576D0BB77}" srcOrd="0" destOrd="6" presId="urn:microsoft.com/office/officeart/2005/8/layout/chevron2"/>
    <dgm:cxn modelId="{995408D7-DC36-4F06-A27B-59ACFEB38855}" type="presOf" srcId="{1F45932A-8E7B-4142-955D-463A98A5A1E0}" destId="{DA574BEE-68DE-48BC-9B1F-920576D0BB77}" srcOrd="0" destOrd="10" presId="urn:microsoft.com/office/officeart/2005/8/layout/chevron2"/>
    <dgm:cxn modelId="{420E9FEA-DD94-49A1-A9F9-A44593EB19E4}" type="presOf" srcId="{E52B6D82-8C8D-4A57-A3AF-35D06682A44D}" destId="{DA574BEE-68DE-48BC-9B1F-920576D0BB77}" srcOrd="0" destOrd="9" presId="urn:microsoft.com/office/officeart/2005/8/layout/chevron2"/>
    <dgm:cxn modelId="{A9B68DF4-2D99-40CD-9D36-0A108E16AA57}" srcId="{02EF6AE1-AA29-4FAD-8E53-4D5C10AC3E16}" destId="{5D2E2B8F-D7EB-4EDA-9F53-1CD9135E6543}" srcOrd="4" destOrd="0" parTransId="{01006FAE-FDCA-48D1-9C7B-1386B331A288}" sibTransId="{8FEA73BC-F94F-4211-8380-FD0BD4F15E74}"/>
    <dgm:cxn modelId="{BC9194F5-9C21-40F5-B706-DC87ECD52D3A}" type="presOf" srcId="{5D2E2B8F-D7EB-4EDA-9F53-1CD9135E6543}" destId="{DA574BEE-68DE-48BC-9B1F-920576D0BB77}" srcOrd="0" destOrd="4" presId="urn:microsoft.com/office/officeart/2005/8/layout/chevron2"/>
    <dgm:cxn modelId="{F3B00FF7-9A02-49EB-AAA5-E64160D11A76}" srcId="{02EF6AE1-AA29-4FAD-8E53-4D5C10AC3E16}" destId="{7A2C0A27-4F11-4118-A32C-C0B1596808E6}" srcOrd="3" destOrd="0" parTransId="{058EEEC3-E609-4584-968A-2E3F37B5E565}" sibTransId="{0BD2A1E9-826F-4E27-9A42-CB4876B01D04}"/>
    <dgm:cxn modelId="{72B0E4F8-90F5-45D0-9338-CFC762F509DE}" srcId="{02EF6AE1-AA29-4FAD-8E53-4D5C10AC3E16}" destId="{B4FEDCB4-E02E-424D-A625-548939B0A6E2}" srcOrd="6" destOrd="0" parTransId="{C4617587-7700-4969-952E-1FC1885600D7}" sibTransId="{24547B0D-9E70-4E8F-9C02-A1EBEB74BF91}"/>
    <dgm:cxn modelId="{1FBC81BA-F281-4036-84E6-58A968A36ED7}" type="presParOf" srcId="{3301DF62-F565-4762-AA92-CBA4CFD0C135}" destId="{B103E824-4007-464F-8A94-2E93AEC51258}" srcOrd="0" destOrd="0" presId="urn:microsoft.com/office/officeart/2005/8/layout/chevron2"/>
    <dgm:cxn modelId="{94999479-56B6-4C48-9415-E2F8CBCF9126}" type="presParOf" srcId="{B103E824-4007-464F-8A94-2E93AEC51258}" destId="{B2D9CA90-B51D-41A2-ADF3-4331303CC7B7}" srcOrd="0" destOrd="0" presId="urn:microsoft.com/office/officeart/2005/8/layout/chevron2"/>
    <dgm:cxn modelId="{16884D32-C730-44A8-BB88-45781E76B5C0}" type="presParOf" srcId="{B103E824-4007-464F-8A94-2E93AEC51258}" destId="{DA574BEE-68DE-48BC-9B1F-920576D0BB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D2E8E0-6285-436D-919A-461366E32344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6E9789-A696-4EC1-BFAD-AC4821364D19}">
      <dgm:prSet/>
      <dgm:spPr/>
      <dgm:t>
        <a:bodyPr/>
        <a:lstStyle/>
        <a:p>
          <a:pPr rtl="0"/>
          <a:r>
            <a:rPr lang="en-US" b="1"/>
            <a:t>ANORECTAL</a:t>
          </a:r>
          <a:endParaRPr lang="en-US"/>
        </a:p>
      </dgm:t>
    </dgm:pt>
    <dgm:pt modelId="{8B3736A2-AD43-4A4A-BD52-B2AFB5B0305B}" type="parTrans" cxnId="{F40804EF-A8B5-4078-A164-37862986F873}">
      <dgm:prSet/>
      <dgm:spPr/>
      <dgm:t>
        <a:bodyPr/>
        <a:lstStyle/>
        <a:p>
          <a:endParaRPr lang="en-US"/>
        </a:p>
      </dgm:t>
    </dgm:pt>
    <dgm:pt modelId="{F93E30A3-F8EC-484C-8D06-4F5AFC147202}" type="sibTrans" cxnId="{F40804EF-A8B5-4078-A164-37862986F873}">
      <dgm:prSet/>
      <dgm:spPr/>
      <dgm:t>
        <a:bodyPr/>
        <a:lstStyle/>
        <a:p>
          <a:endParaRPr lang="en-US"/>
        </a:p>
      </dgm:t>
    </dgm:pt>
    <dgm:pt modelId="{CA3D9CCE-BDD8-4DA3-B368-00BB90A110E5}">
      <dgm:prSet/>
      <dgm:spPr/>
      <dgm:t>
        <a:bodyPr/>
        <a:lstStyle/>
        <a:p>
          <a:pPr rtl="0"/>
          <a:r>
            <a:rPr lang="en-US" dirty="0" err="1"/>
            <a:t>Ischiorectal</a:t>
          </a:r>
          <a:r>
            <a:rPr lang="en-US" dirty="0"/>
            <a:t> or perianal or </a:t>
          </a:r>
          <a:r>
            <a:rPr lang="en-US" dirty="0" err="1"/>
            <a:t>intersphincteric</a:t>
          </a:r>
          <a:r>
            <a:rPr lang="en-US" dirty="0"/>
            <a:t> abscess</a:t>
          </a:r>
        </a:p>
      </dgm:t>
    </dgm:pt>
    <dgm:pt modelId="{EA27E451-9225-4DD9-A0E0-CAFBC9A31A46}" type="parTrans" cxnId="{40E82E2D-F060-4975-B075-EDEF916621E4}">
      <dgm:prSet/>
      <dgm:spPr/>
      <dgm:t>
        <a:bodyPr/>
        <a:lstStyle/>
        <a:p>
          <a:endParaRPr lang="en-US"/>
        </a:p>
      </dgm:t>
    </dgm:pt>
    <dgm:pt modelId="{84DF2949-DDBE-47B9-AF05-B905B228379E}" type="sibTrans" cxnId="{40E82E2D-F060-4975-B075-EDEF916621E4}">
      <dgm:prSet/>
      <dgm:spPr/>
      <dgm:t>
        <a:bodyPr/>
        <a:lstStyle/>
        <a:p>
          <a:endParaRPr lang="en-US"/>
        </a:p>
      </dgm:t>
    </dgm:pt>
    <dgm:pt modelId="{80EAD597-734D-4FAB-BF8B-967671112DCD}">
      <dgm:prSet/>
      <dgm:spPr/>
      <dgm:t>
        <a:bodyPr/>
        <a:lstStyle/>
        <a:p>
          <a:pPr rtl="0"/>
          <a:r>
            <a:rPr lang="en-US" dirty="0"/>
            <a:t>Rectal mucosal biopsy</a:t>
          </a:r>
        </a:p>
      </dgm:t>
    </dgm:pt>
    <dgm:pt modelId="{749B3A9B-EE03-4AAB-B329-BED91F6550FF}" type="parTrans" cxnId="{346011BA-CEF0-4498-ACAA-C35DBD9640D5}">
      <dgm:prSet/>
      <dgm:spPr/>
      <dgm:t>
        <a:bodyPr/>
        <a:lstStyle/>
        <a:p>
          <a:endParaRPr lang="en-US"/>
        </a:p>
      </dgm:t>
    </dgm:pt>
    <dgm:pt modelId="{E0C53BD1-9A08-4A62-B6DF-707AF062CD76}" type="sibTrans" cxnId="{346011BA-CEF0-4498-ACAA-C35DBD9640D5}">
      <dgm:prSet/>
      <dgm:spPr/>
      <dgm:t>
        <a:bodyPr/>
        <a:lstStyle/>
        <a:p>
          <a:endParaRPr lang="en-US"/>
        </a:p>
      </dgm:t>
    </dgm:pt>
    <dgm:pt modelId="{72F1FEC2-FB20-4BB9-85E3-A4DC84B7DCF5}">
      <dgm:prSet/>
      <dgm:spPr/>
      <dgm:t>
        <a:bodyPr/>
        <a:lstStyle/>
        <a:p>
          <a:pPr rtl="0"/>
          <a:r>
            <a:rPr lang="en-US" dirty="0"/>
            <a:t>Banding of hemorrhoids</a:t>
          </a:r>
        </a:p>
      </dgm:t>
    </dgm:pt>
    <dgm:pt modelId="{8428C937-02D2-49B9-AB09-4935206F22AA}" type="parTrans" cxnId="{F9C558ED-F98E-462C-9781-5442594D927C}">
      <dgm:prSet/>
      <dgm:spPr/>
      <dgm:t>
        <a:bodyPr/>
        <a:lstStyle/>
        <a:p>
          <a:endParaRPr lang="en-US"/>
        </a:p>
      </dgm:t>
    </dgm:pt>
    <dgm:pt modelId="{D9D7A2C7-0CA4-4909-BCE0-40D5B9006118}" type="sibTrans" cxnId="{F9C558ED-F98E-462C-9781-5442594D927C}">
      <dgm:prSet/>
      <dgm:spPr/>
      <dgm:t>
        <a:bodyPr/>
        <a:lstStyle/>
        <a:p>
          <a:endParaRPr lang="en-US"/>
        </a:p>
      </dgm:t>
    </dgm:pt>
    <dgm:pt modelId="{BDFA7029-FAB9-4F30-A8B0-722CB28F4C7C}">
      <dgm:prSet/>
      <dgm:spPr/>
      <dgm:t>
        <a:bodyPr/>
        <a:lstStyle/>
        <a:p>
          <a:pPr rtl="0"/>
          <a:r>
            <a:rPr lang="en-US"/>
            <a:t>Anal dilatation</a:t>
          </a:r>
        </a:p>
      </dgm:t>
    </dgm:pt>
    <dgm:pt modelId="{1F4102F7-5289-439F-8E26-342A47474D88}" type="parTrans" cxnId="{884E66EC-0CED-4485-952F-759252108DFA}">
      <dgm:prSet/>
      <dgm:spPr/>
      <dgm:t>
        <a:bodyPr/>
        <a:lstStyle/>
        <a:p>
          <a:endParaRPr lang="en-US"/>
        </a:p>
      </dgm:t>
    </dgm:pt>
    <dgm:pt modelId="{060BF6AB-60C0-4D5D-8835-600C91116B3A}" type="sibTrans" cxnId="{884E66EC-0CED-4485-952F-759252108DFA}">
      <dgm:prSet/>
      <dgm:spPr/>
      <dgm:t>
        <a:bodyPr/>
        <a:lstStyle/>
        <a:p>
          <a:endParaRPr lang="en-US"/>
        </a:p>
      </dgm:t>
    </dgm:pt>
    <dgm:pt modelId="{7554BAD4-454D-4C1A-91E7-A2E04F53B495}">
      <dgm:prSet/>
      <dgm:spPr/>
      <dgm:t>
        <a:bodyPr/>
        <a:lstStyle/>
        <a:p>
          <a:pPr rtl="0"/>
          <a:r>
            <a:rPr lang="en-US"/>
            <a:t>Cancer of sigmoid or rectum</a:t>
          </a:r>
        </a:p>
      </dgm:t>
    </dgm:pt>
    <dgm:pt modelId="{921E55F4-8D90-4028-A5F7-3B5421658CD4}" type="parTrans" cxnId="{AA1B1E8F-169D-4734-BC8B-152B47B67A47}">
      <dgm:prSet/>
      <dgm:spPr/>
      <dgm:t>
        <a:bodyPr/>
        <a:lstStyle/>
        <a:p>
          <a:endParaRPr lang="en-US"/>
        </a:p>
      </dgm:t>
    </dgm:pt>
    <dgm:pt modelId="{8725355F-526F-4237-8D94-41274BB31857}" type="sibTrans" cxnId="{AA1B1E8F-169D-4734-BC8B-152B47B67A47}">
      <dgm:prSet/>
      <dgm:spPr/>
      <dgm:t>
        <a:bodyPr/>
        <a:lstStyle/>
        <a:p>
          <a:endParaRPr lang="en-US"/>
        </a:p>
      </dgm:t>
    </dgm:pt>
    <dgm:pt modelId="{EACEEE45-9F4B-4976-B774-72FF9B580843}">
      <dgm:prSet/>
      <dgm:spPr/>
      <dgm:t>
        <a:bodyPr/>
        <a:lstStyle/>
        <a:p>
          <a:pPr rtl="0"/>
          <a:r>
            <a:rPr lang="en-US"/>
            <a:t>Diverticulitis</a:t>
          </a:r>
        </a:p>
      </dgm:t>
    </dgm:pt>
    <dgm:pt modelId="{95626572-7996-4CBA-866F-CD34CC094CEC}" type="parTrans" cxnId="{5B702014-4C2C-46ED-9930-1099CEE9277A}">
      <dgm:prSet/>
      <dgm:spPr/>
      <dgm:t>
        <a:bodyPr/>
        <a:lstStyle/>
        <a:p>
          <a:endParaRPr lang="en-US"/>
        </a:p>
      </dgm:t>
    </dgm:pt>
    <dgm:pt modelId="{84B2D7AF-5047-428C-8971-028970CC3D5D}" type="sibTrans" cxnId="{5B702014-4C2C-46ED-9930-1099CEE9277A}">
      <dgm:prSet/>
      <dgm:spPr/>
      <dgm:t>
        <a:bodyPr/>
        <a:lstStyle/>
        <a:p>
          <a:endParaRPr lang="en-US"/>
        </a:p>
      </dgm:t>
    </dgm:pt>
    <dgm:pt modelId="{BD382ED9-D8A4-43DB-8E59-37051807D7EF}">
      <dgm:prSet/>
      <dgm:spPr/>
      <dgm:t>
        <a:bodyPr/>
        <a:lstStyle/>
        <a:p>
          <a:pPr rtl="0"/>
          <a:r>
            <a:rPr lang="en-US"/>
            <a:t>Rectal perforation by foreign body</a:t>
          </a:r>
        </a:p>
      </dgm:t>
    </dgm:pt>
    <dgm:pt modelId="{10CE3104-B1A0-4630-BE7F-DABDF2B52E6D}" type="parTrans" cxnId="{DDCEEA5B-3B20-464E-9AFC-31967317D1BE}">
      <dgm:prSet/>
      <dgm:spPr/>
      <dgm:t>
        <a:bodyPr/>
        <a:lstStyle/>
        <a:p>
          <a:endParaRPr lang="en-US"/>
        </a:p>
      </dgm:t>
    </dgm:pt>
    <dgm:pt modelId="{F9E342DB-D6DC-4759-A2F7-5BA1A934313E}" type="sibTrans" cxnId="{DDCEEA5B-3B20-464E-9AFC-31967317D1BE}">
      <dgm:prSet/>
      <dgm:spPr/>
      <dgm:t>
        <a:bodyPr/>
        <a:lstStyle/>
        <a:p>
          <a:endParaRPr lang="en-US"/>
        </a:p>
      </dgm:t>
    </dgm:pt>
    <dgm:pt modelId="{2E4AEEEF-6935-4874-A910-B0BE8DEB01C6}">
      <dgm:prSet/>
      <dgm:spPr/>
      <dgm:t>
        <a:bodyPr/>
        <a:lstStyle/>
        <a:p>
          <a:pPr rtl="0"/>
          <a:r>
            <a:rPr lang="en-US"/>
            <a:t>Ischemic colitis</a:t>
          </a:r>
        </a:p>
      </dgm:t>
    </dgm:pt>
    <dgm:pt modelId="{0E1FFBCC-F89F-4AB6-A908-4A4D4B43A41C}" type="parTrans" cxnId="{3A720D1F-3064-490B-9D43-D697660A0323}">
      <dgm:prSet/>
      <dgm:spPr/>
      <dgm:t>
        <a:bodyPr/>
        <a:lstStyle/>
        <a:p>
          <a:endParaRPr lang="en-US"/>
        </a:p>
      </dgm:t>
    </dgm:pt>
    <dgm:pt modelId="{E00D97C5-D08F-42C5-BFFD-CA845650ABA3}" type="sibTrans" cxnId="{3A720D1F-3064-490B-9D43-D697660A0323}">
      <dgm:prSet/>
      <dgm:spPr/>
      <dgm:t>
        <a:bodyPr/>
        <a:lstStyle/>
        <a:p>
          <a:endParaRPr lang="en-US"/>
        </a:p>
      </dgm:t>
    </dgm:pt>
    <dgm:pt modelId="{A6238119-EAB2-48DE-B054-5B0ABFBA1E04}">
      <dgm:prSet/>
      <dgm:spPr/>
      <dgm:t>
        <a:bodyPr/>
        <a:lstStyle/>
        <a:p>
          <a:pPr rtl="0"/>
          <a:r>
            <a:rPr lang="en-US"/>
            <a:t>Anal stenosis</a:t>
          </a:r>
        </a:p>
      </dgm:t>
    </dgm:pt>
    <dgm:pt modelId="{166B656E-D003-42C2-9C55-5CD927199460}" type="parTrans" cxnId="{8001B3C0-A4CB-4F87-8555-22B095F0FAFA}">
      <dgm:prSet/>
      <dgm:spPr/>
      <dgm:t>
        <a:bodyPr/>
        <a:lstStyle/>
        <a:p>
          <a:endParaRPr lang="en-US"/>
        </a:p>
      </dgm:t>
    </dgm:pt>
    <dgm:pt modelId="{F665BC3C-89E6-426C-9D7B-DAB6F44A967B}" type="sibTrans" cxnId="{8001B3C0-A4CB-4F87-8555-22B095F0FAFA}">
      <dgm:prSet/>
      <dgm:spPr/>
      <dgm:t>
        <a:bodyPr/>
        <a:lstStyle/>
        <a:p>
          <a:endParaRPr lang="en-US"/>
        </a:p>
      </dgm:t>
    </dgm:pt>
    <dgm:pt modelId="{4DE598DD-61BE-4059-B6BE-37FB0284AB07}" type="pres">
      <dgm:prSet presAssocID="{38D2E8E0-6285-436D-919A-461366E3234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A68C325-29A1-417D-9271-9AF6A6376762}" type="pres">
      <dgm:prSet presAssocID="{AC6E9789-A696-4EC1-BFAD-AC4821364D19}" presName="root1" presStyleCnt="0"/>
      <dgm:spPr/>
    </dgm:pt>
    <dgm:pt modelId="{99659BCD-F92F-434F-8D39-4C398AC0863B}" type="pres">
      <dgm:prSet presAssocID="{AC6E9789-A696-4EC1-BFAD-AC4821364D19}" presName="LevelOneTextNode" presStyleLbl="node0" presStyleIdx="0" presStyleCnt="1">
        <dgm:presLayoutVars>
          <dgm:chPref val="3"/>
        </dgm:presLayoutVars>
      </dgm:prSet>
      <dgm:spPr/>
    </dgm:pt>
    <dgm:pt modelId="{81E4CD4B-770A-4D6B-951D-1D8DE3ACFE8E}" type="pres">
      <dgm:prSet presAssocID="{AC6E9789-A696-4EC1-BFAD-AC4821364D19}" presName="level2hierChild" presStyleCnt="0"/>
      <dgm:spPr/>
    </dgm:pt>
    <dgm:pt modelId="{45014B36-9F4E-43C0-84D9-B2D896D6CE46}" type="pres">
      <dgm:prSet presAssocID="{EA27E451-9225-4DD9-A0E0-CAFBC9A31A46}" presName="conn2-1" presStyleLbl="parChTrans1D2" presStyleIdx="0" presStyleCnt="9"/>
      <dgm:spPr/>
    </dgm:pt>
    <dgm:pt modelId="{10EEE7A8-45D2-4092-8098-F57E335F8F37}" type="pres">
      <dgm:prSet presAssocID="{EA27E451-9225-4DD9-A0E0-CAFBC9A31A46}" presName="connTx" presStyleLbl="parChTrans1D2" presStyleIdx="0" presStyleCnt="9"/>
      <dgm:spPr/>
    </dgm:pt>
    <dgm:pt modelId="{46CBBCB3-5789-444C-A0BB-8F97C9335466}" type="pres">
      <dgm:prSet presAssocID="{CA3D9CCE-BDD8-4DA3-B368-00BB90A110E5}" presName="root2" presStyleCnt="0"/>
      <dgm:spPr/>
    </dgm:pt>
    <dgm:pt modelId="{D7EA5D57-C4D8-4C51-9BD0-E40681EC3490}" type="pres">
      <dgm:prSet presAssocID="{CA3D9CCE-BDD8-4DA3-B368-00BB90A110E5}" presName="LevelTwoTextNode" presStyleLbl="node2" presStyleIdx="0" presStyleCnt="9">
        <dgm:presLayoutVars>
          <dgm:chPref val="3"/>
        </dgm:presLayoutVars>
      </dgm:prSet>
      <dgm:spPr/>
    </dgm:pt>
    <dgm:pt modelId="{416D8E5E-14B8-49C2-9E94-36CF04A588DA}" type="pres">
      <dgm:prSet presAssocID="{CA3D9CCE-BDD8-4DA3-B368-00BB90A110E5}" presName="level3hierChild" presStyleCnt="0"/>
      <dgm:spPr/>
    </dgm:pt>
    <dgm:pt modelId="{8411C91A-5119-4D8F-9776-1E2EEDE909F0}" type="pres">
      <dgm:prSet presAssocID="{749B3A9B-EE03-4AAB-B329-BED91F6550FF}" presName="conn2-1" presStyleLbl="parChTrans1D2" presStyleIdx="1" presStyleCnt="9"/>
      <dgm:spPr/>
    </dgm:pt>
    <dgm:pt modelId="{9F847BEF-32F2-4E53-A2D2-92DFE8D23405}" type="pres">
      <dgm:prSet presAssocID="{749B3A9B-EE03-4AAB-B329-BED91F6550FF}" presName="connTx" presStyleLbl="parChTrans1D2" presStyleIdx="1" presStyleCnt="9"/>
      <dgm:spPr/>
    </dgm:pt>
    <dgm:pt modelId="{A8601977-5EF5-4E5D-AB7F-C64C8E023977}" type="pres">
      <dgm:prSet presAssocID="{80EAD597-734D-4FAB-BF8B-967671112DCD}" presName="root2" presStyleCnt="0"/>
      <dgm:spPr/>
    </dgm:pt>
    <dgm:pt modelId="{6B99F66B-A8B3-4734-B210-C622BB91C0E7}" type="pres">
      <dgm:prSet presAssocID="{80EAD597-734D-4FAB-BF8B-967671112DCD}" presName="LevelTwoTextNode" presStyleLbl="node2" presStyleIdx="1" presStyleCnt="9">
        <dgm:presLayoutVars>
          <dgm:chPref val="3"/>
        </dgm:presLayoutVars>
      </dgm:prSet>
      <dgm:spPr/>
    </dgm:pt>
    <dgm:pt modelId="{C9F8439D-949F-43BA-B226-F2B128C4445B}" type="pres">
      <dgm:prSet presAssocID="{80EAD597-734D-4FAB-BF8B-967671112DCD}" presName="level3hierChild" presStyleCnt="0"/>
      <dgm:spPr/>
    </dgm:pt>
    <dgm:pt modelId="{688E1055-CB21-4C77-B23C-618A33B23A7E}" type="pres">
      <dgm:prSet presAssocID="{8428C937-02D2-49B9-AB09-4935206F22AA}" presName="conn2-1" presStyleLbl="parChTrans1D2" presStyleIdx="2" presStyleCnt="9"/>
      <dgm:spPr/>
    </dgm:pt>
    <dgm:pt modelId="{E332402C-866C-40D9-9B0A-C59D0B57FB4A}" type="pres">
      <dgm:prSet presAssocID="{8428C937-02D2-49B9-AB09-4935206F22AA}" presName="connTx" presStyleLbl="parChTrans1D2" presStyleIdx="2" presStyleCnt="9"/>
      <dgm:spPr/>
    </dgm:pt>
    <dgm:pt modelId="{47AD6A75-C31E-4D5C-BCBB-D0614AC25890}" type="pres">
      <dgm:prSet presAssocID="{72F1FEC2-FB20-4BB9-85E3-A4DC84B7DCF5}" presName="root2" presStyleCnt="0"/>
      <dgm:spPr/>
    </dgm:pt>
    <dgm:pt modelId="{8CDC0B7F-140C-402C-A716-502125CE35AA}" type="pres">
      <dgm:prSet presAssocID="{72F1FEC2-FB20-4BB9-85E3-A4DC84B7DCF5}" presName="LevelTwoTextNode" presStyleLbl="node2" presStyleIdx="2" presStyleCnt="9">
        <dgm:presLayoutVars>
          <dgm:chPref val="3"/>
        </dgm:presLayoutVars>
      </dgm:prSet>
      <dgm:spPr/>
    </dgm:pt>
    <dgm:pt modelId="{744D77B5-1607-4405-8462-49BCBE167DB2}" type="pres">
      <dgm:prSet presAssocID="{72F1FEC2-FB20-4BB9-85E3-A4DC84B7DCF5}" presName="level3hierChild" presStyleCnt="0"/>
      <dgm:spPr/>
    </dgm:pt>
    <dgm:pt modelId="{10336A14-CC28-4107-9D0D-2E74D5F7B310}" type="pres">
      <dgm:prSet presAssocID="{1F4102F7-5289-439F-8E26-342A47474D88}" presName="conn2-1" presStyleLbl="parChTrans1D2" presStyleIdx="3" presStyleCnt="9"/>
      <dgm:spPr/>
    </dgm:pt>
    <dgm:pt modelId="{A9AC2B13-73FA-4C68-BB5E-382FC58E4145}" type="pres">
      <dgm:prSet presAssocID="{1F4102F7-5289-439F-8E26-342A47474D88}" presName="connTx" presStyleLbl="parChTrans1D2" presStyleIdx="3" presStyleCnt="9"/>
      <dgm:spPr/>
    </dgm:pt>
    <dgm:pt modelId="{39A81BD6-FA5C-442B-81A2-5AD4B2EFD2FD}" type="pres">
      <dgm:prSet presAssocID="{BDFA7029-FAB9-4F30-A8B0-722CB28F4C7C}" presName="root2" presStyleCnt="0"/>
      <dgm:spPr/>
    </dgm:pt>
    <dgm:pt modelId="{2EC11AB1-709F-4530-A6BC-3B90274A7BF0}" type="pres">
      <dgm:prSet presAssocID="{BDFA7029-FAB9-4F30-A8B0-722CB28F4C7C}" presName="LevelTwoTextNode" presStyleLbl="node2" presStyleIdx="3" presStyleCnt="9">
        <dgm:presLayoutVars>
          <dgm:chPref val="3"/>
        </dgm:presLayoutVars>
      </dgm:prSet>
      <dgm:spPr/>
    </dgm:pt>
    <dgm:pt modelId="{457F41D5-5B7E-4C6F-B6A9-05D00D8EE100}" type="pres">
      <dgm:prSet presAssocID="{BDFA7029-FAB9-4F30-A8B0-722CB28F4C7C}" presName="level3hierChild" presStyleCnt="0"/>
      <dgm:spPr/>
    </dgm:pt>
    <dgm:pt modelId="{2D343D5D-3056-46B5-8084-0180FC72E120}" type="pres">
      <dgm:prSet presAssocID="{921E55F4-8D90-4028-A5F7-3B5421658CD4}" presName="conn2-1" presStyleLbl="parChTrans1D2" presStyleIdx="4" presStyleCnt="9"/>
      <dgm:spPr/>
    </dgm:pt>
    <dgm:pt modelId="{82C90713-2B92-4486-8958-2E90480EDF4E}" type="pres">
      <dgm:prSet presAssocID="{921E55F4-8D90-4028-A5F7-3B5421658CD4}" presName="connTx" presStyleLbl="parChTrans1D2" presStyleIdx="4" presStyleCnt="9"/>
      <dgm:spPr/>
    </dgm:pt>
    <dgm:pt modelId="{5C104A3F-1370-4E06-95C3-F1F7A5016948}" type="pres">
      <dgm:prSet presAssocID="{7554BAD4-454D-4C1A-91E7-A2E04F53B495}" presName="root2" presStyleCnt="0"/>
      <dgm:spPr/>
    </dgm:pt>
    <dgm:pt modelId="{14954263-1839-4C2E-A3E4-88F6C8CB4691}" type="pres">
      <dgm:prSet presAssocID="{7554BAD4-454D-4C1A-91E7-A2E04F53B495}" presName="LevelTwoTextNode" presStyleLbl="node2" presStyleIdx="4" presStyleCnt="9">
        <dgm:presLayoutVars>
          <dgm:chPref val="3"/>
        </dgm:presLayoutVars>
      </dgm:prSet>
      <dgm:spPr/>
    </dgm:pt>
    <dgm:pt modelId="{1CE93D61-B721-495F-9D65-6DC91A148695}" type="pres">
      <dgm:prSet presAssocID="{7554BAD4-454D-4C1A-91E7-A2E04F53B495}" presName="level3hierChild" presStyleCnt="0"/>
      <dgm:spPr/>
    </dgm:pt>
    <dgm:pt modelId="{0A1E6D43-6C17-4BEE-B63A-7F55A83A0C4A}" type="pres">
      <dgm:prSet presAssocID="{95626572-7996-4CBA-866F-CD34CC094CEC}" presName="conn2-1" presStyleLbl="parChTrans1D2" presStyleIdx="5" presStyleCnt="9"/>
      <dgm:spPr/>
    </dgm:pt>
    <dgm:pt modelId="{93464199-D521-475A-990A-B3624C03A57B}" type="pres">
      <dgm:prSet presAssocID="{95626572-7996-4CBA-866F-CD34CC094CEC}" presName="connTx" presStyleLbl="parChTrans1D2" presStyleIdx="5" presStyleCnt="9"/>
      <dgm:spPr/>
    </dgm:pt>
    <dgm:pt modelId="{F77FAD02-1C06-4D3B-A1D1-C3A87E989EBA}" type="pres">
      <dgm:prSet presAssocID="{EACEEE45-9F4B-4976-B774-72FF9B580843}" presName="root2" presStyleCnt="0"/>
      <dgm:spPr/>
    </dgm:pt>
    <dgm:pt modelId="{D560441D-8813-44E3-B426-D092CA9D1D8A}" type="pres">
      <dgm:prSet presAssocID="{EACEEE45-9F4B-4976-B774-72FF9B580843}" presName="LevelTwoTextNode" presStyleLbl="node2" presStyleIdx="5" presStyleCnt="9">
        <dgm:presLayoutVars>
          <dgm:chPref val="3"/>
        </dgm:presLayoutVars>
      </dgm:prSet>
      <dgm:spPr/>
    </dgm:pt>
    <dgm:pt modelId="{026A8241-3BB6-4CA4-AC52-888BD14D831E}" type="pres">
      <dgm:prSet presAssocID="{EACEEE45-9F4B-4976-B774-72FF9B580843}" presName="level3hierChild" presStyleCnt="0"/>
      <dgm:spPr/>
    </dgm:pt>
    <dgm:pt modelId="{C3EB1DEC-3238-4C48-8875-8F4D98D97EB5}" type="pres">
      <dgm:prSet presAssocID="{10CE3104-B1A0-4630-BE7F-DABDF2B52E6D}" presName="conn2-1" presStyleLbl="parChTrans1D2" presStyleIdx="6" presStyleCnt="9"/>
      <dgm:spPr/>
    </dgm:pt>
    <dgm:pt modelId="{2612448F-38EE-4884-A64B-1F5881AFC9E1}" type="pres">
      <dgm:prSet presAssocID="{10CE3104-B1A0-4630-BE7F-DABDF2B52E6D}" presName="connTx" presStyleLbl="parChTrans1D2" presStyleIdx="6" presStyleCnt="9"/>
      <dgm:spPr/>
    </dgm:pt>
    <dgm:pt modelId="{4F4FCB44-C5A2-49F7-BBA6-451F09523A01}" type="pres">
      <dgm:prSet presAssocID="{BD382ED9-D8A4-43DB-8E59-37051807D7EF}" presName="root2" presStyleCnt="0"/>
      <dgm:spPr/>
    </dgm:pt>
    <dgm:pt modelId="{7388E18F-EBE2-40A7-A5ED-A3A497FE0875}" type="pres">
      <dgm:prSet presAssocID="{BD382ED9-D8A4-43DB-8E59-37051807D7EF}" presName="LevelTwoTextNode" presStyleLbl="node2" presStyleIdx="6" presStyleCnt="9">
        <dgm:presLayoutVars>
          <dgm:chPref val="3"/>
        </dgm:presLayoutVars>
      </dgm:prSet>
      <dgm:spPr/>
    </dgm:pt>
    <dgm:pt modelId="{E5F59718-CB80-4273-B779-3D20AB6BC600}" type="pres">
      <dgm:prSet presAssocID="{BD382ED9-D8A4-43DB-8E59-37051807D7EF}" presName="level3hierChild" presStyleCnt="0"/>
      <dgm:spPr/>
    </dgm:pt>
    <dgm:pt modelId="{15746B76-5230-4625-9C8E-80529845E4B1}" type="pres">
      <dgm:prSet presAssocID="{0E1FFBCC-F89F-4AB6-A908-4A4D4B43A41C}" presName="conn2-1" presStyleLbl="parChTrans1D2" presStyleIdx="7" presStyleCnt="9"/>
      <dgm:spPr/>
    </dgm:pt>
    <dgm:pt modelId="{E7AC5DE3-22BF-45A1-8FA4-1D44F62B8B90}" type="pres">
      <dgm:prSet presAssocID="{0E1FFBCC-F89F-4AB6-A908-4A4D4B43A41C}" presName="connTx" presStyleLbl="parChTrans1D2" presStyleIdx="7" presStyleCnt="9"/>
      <dgm:spPr/>
    </dgm:pt>
    <dgm:pt modelId="{12CAB8B8-96AC-45A4-8511-FDDC71BE3C0E}" type="pres">
      <dgm:prSet presAssocID="{2E4AEEEF-6935-4874-A910-B0BE8DEB01C6}" presName="root2" presStyleCnt="0"/>
      <dgm:spPr/>
    </dgm:pt>
    <dgm:pt modelId="{997DE10E-1F71-479D-948D-535DE6D627D6}" type="pres">
      <dgm:prSet presAssocID="{2E4AEEEF-6935-4874-A910-B0BE8DEB01C6}" presName="LevelTwoTextNode" presStyleLbl="node2" presStyleIdx="7" presStyleCnt="9">
        <dgm:presLayoutVars>
          <dgm:chPref val="3"/>
        </dgm:presLayoutVars>
      </dgm:prSet>
      <dgm:spPr/>
    </dgm:pt>
    <dgm:pt modelId="{C796662E-4280-43FC-955A-4423D853E5CE}" type="pres">
      <dgm:prSet presAssocID="{2E4AEEEF-6935-4874-A910-B0BE8DEB01C6}" presName="level3hierChild" presStyleCnt="0"/>
      <dgm:spPr/>
    </dgm:pt>
    <dgm:pt modelId="{C77361CB-6C0C-40B5-83A6-522776CB338F}" type="pres">
      <dgm:prSet presAssocID="{166B656E-D003-42C2-9C55-5CD927199460}" presName="conn2-1" presStyleLbl="parChTrans1D2" presStyleIdx="8" presStyleCnt="9"/>
      <dgm:spPr/>
    </dgm:pt>
    <dgm:pt modelId="{0203CB26-ACE0-4703-9E67-999E5F4A0290}" type="pres">
      <dgm:prSet presAssocID="{166B656E-D003-42C2-9C55-5CD927199460}" presName="connTx" presStyleLbl="parChTrans1D2" presStyleIdx="8" presStyleCnt="9"/>
      <dgm:spPr/>
    </dgm:pt>
    <dgm:pt modelId="{1059220A-2C77-420D-87A7-CC329A0BA910}" type="pres">
      <dgm:prSet presAssocID="{A6238119-EAB2-48DE-B054-5B0ABFBA1E04}" presName="root2" presStyleCnt="0"/>
      <dgm:spPr/>
    </dgm:pt>
    <dgm:pt modelId="{0E0AC461-5119-43CC-A5D6-D707217497D7}" type="pres">
      <dgm:prSet presAssocID="{A6238119-EAB2-48DE-B054-5B0ABFBA1E04}" presName="LevelTwoTextNode" presStyleLbl="node2" presStyleIdx="8" presStyleCnt="9">
        <dgm:presLayoutVars>
          <dgm:chPref val="3"/>
        </dgm:presLayoutVars>
      </dgm:prSet>
      <dgm:spPr/>
    </dgm:pt>
    <dgm:pt modelId="{30780E21-7E2F-4665-9EA3-9F2AC366D2C1}" type="pres">
      <dgm:prSet presAssocID="{A6238119-EAB2-48DE-B054-5B0ABFBA1E04}" presName="level3hierChild" presStyleCnt="0"/>
      <dgm:spPr/>
    </dgm:pt>
  </dgm:ptLst>
  <dgm:cxnLst>
    <dgm:cxn modelId="{5B702014-4C2C-46ED-9930-1099CEE9277A}" srcId="{AC6E9789-A696-4EC1-BFAD-AC4821364D19}" destId="{EACEEE45-9F4B-4976-B774-72FF9B580843}" srcOrd="5" destOrd="0" parTransId="{95626572-7996-4CBA-866F-CD34CC094CEC}" sibTransId="{84B2D7AF-5047-428C-8971-028970CC3D5D}"/>
    <dgm:cxn modelId="{C72AAE19-E30C-4A8F-A774-47C08CE844C0}" type="presOf" srcId="{166B656E-D003-42C2-9C55-5CD927199460}" destId="{0203CB26-ACE0-4703-9E67-999E5F4A0290}" srcOrd="1" destOrd="0" presId="urn:microsoft.com/office/officeart/2008/layout/HorizontalMultiLevelHierarchy"/>
    <dgm:cxn modelId="{3A720D1F-3064-490B-9D43-D697660A0323}" srcId="{AC6E9789-A696-4EC1-BFAD-AC4821364D19}" destId="{2E4AEEEF-6935-4874-A910-B0BE8DEB01C6}" srcOrd="7" destOrd="0" parTransId="{0E1FFBCC-F89F-4AB6-A908-4A4D4B43A41C}" sibTransId="{E00D97C5-D08F-42C5-BFFD-CA845650ABA3}"/>
    <dgm:cxn modelId="{7F64B827-932B-4E36-A6FF-A248C7A945F4}" type="presOf" srcId="{921E55F4-8D90-4028-A5F7-3B5421658CD4}" destId="{82C90713-2B92-4486-8958-2E90480EDF4E}" srcOrd="1" destOrd="0" presId="urn:microsoft.com/office/officeart/2008/layout/HorizontalMultiLevelHierarchy"/>
    <dgm:cxn modelId="{50445A2B-2FB5-4138-84DF-049D97989CFA}" type="presOf" srcId="{7554BAD4-454D-4C1A-91E7-A2E04F53B495}" destId="{14954263-1839-4C2E-A3E4-88F6C8CB4691}" srcOrd="0" destOrd="0" presId="urn:microsoft.com/office/officeart/2008/layout/HorizontalMultiLevelHierarchy"/>
    <dgm:cxn modelId="{40E82E2D-F060-4975-B075-EDEF916621E4}" srcId="{AC6E9789-A696-4EC1-BFAD-AC4821364D19}" destId="{CA3D9CCE-BDD8-4DA3-B368-00BB90A110E5}" srcOrd="0" destOrd="0" parTransId="{EA27E451-9225-4DD9-A0E0-CAFBC9A31A46}" sibTransId="{84DF2949-DDBE-47B9-AF05-B905B228379E}"/>
    <dgm:cxn modelId="{3B72392E-746A-4B21-A4F7-3729B98BDF40}" type="presOf" srcId="{EA27E451-9225-4DD9-A0E0-CAFBC9A31A46}" destId="{10EEE7A8-45D2-4092-8098-F57E335F8F37}" srcOrd="1" destOrd="0" presId="urn:microsoft.com/office/officeart/2008/layout/HorizontalMultiLevelHierarchy"/>
    <dgm:cxn modelId="{AC2F4C35-CDCD-4EC5-80D7-5DD4CF828E30}" type="presOf" srcId="{A6238119-EAB2-48DE-B054-5B0ABFBA1E04}" destId="{0E0AC461-5119-43CC-A5D6-D707217497D7}" srcOrd="0" destOrd="0" presId="urn:microsoft.com/office/officeart/2008/layout/HorizontalMultiLevelHierarchy"/>
    <dgm:cxn modelId="{FD589736-A6C5-4694-B85A-7560661FA3C0}" type="presOf" srcId="{166B656E-D003-42C2-9C55-5CD927199460}" destId="{C77361CB-6C0C-40B5-83A6-522776CB338F}" srcOrd="0" destOrd="0" presId="urn:microsoft.com/office/officeart/2008/layout/HorizontalMultiLevelHierarchy"/>
    <dgm:cxn modelId="{28D0963F-1A6D-4F73-8716-0010023DC515}" type="presOf" srcId="{2E4AEEEF-6935-4874-A910-B0BE8DEB01C6}" destId="{997DE10E-1F71-479D-948D-535DE6D627D6}" srcOrd="0" destOrd="0" presId="urn:microsoft.com/office/officeart/2008/layout/HorizontalMultiLevelHierarchy"/>
    <dgm:cxn modelId="{DDCEEA5B-3B20-464E-9AFC-31967317D1BE}" srcId="{AC6E9789-A696-4EC1-BFAD-AC4821364D19}" destId="{BD382ED9-D8A4-43DB-8E59-37051807D7EF}" srcOrd="6" destOrd="0" parTransId="{10CE3104-B1A0-4630-BE7F-DABDF2B52E6D}" sibTransId="{F9E342DB-D6DC-4759-A2F7-5BA1A934313E}"/>
    <dgm:cxn modelId="{4C5D9064-DE23-456D-A8D5-743E357FBB5A}" type="presOf" srcId="{AC6E9789-A696-4EC1-BFAD-AC4821364D19}" destId="{99659BCD-F92F-434F-8D39-4C398AC0863B}" srcOrd="0" destOrd="0" presId="urn:microsoft.com/office/officeart/2008/layout/HorizontalMultiLevelHierarchy"/>
    <dgm:cxn modelId="{7E535B4B-B74D-4A23-9CF1-5DF072B40D6C}" type="presOf" srcId="{10CE3104-B1A0-4630-BE7F-DABDF2B52E6D}" destId="{C3EB1DEC-3238-4C48-8875-8F4D98D97EB5}" srcOrd="0" destOrd="0" presId="urn:microsoft.com/office/officeart/2008/layout/HorizontalMultiLevelHierarchy"/>
    <dgm:cxn modelId="{DECCEF6F-26FA-43DD-9E25-7CD758D60325}" type="presOf" srcId="{1F4102F7-5289-439F-8E26-342A47474D88}" destId="{10336A14-CC28-4107-9D0D-2E74D5F7B310}" srcOrd="0" destOrd="0" presId="urn:microsoft.com/office/officeart/2008/layout/HorizontalMultiLevelHierarchy"/>
    <dgm:cxn modelId="{6E848F57-CA51-45F5-8160-7D9CD74E0D2C}" type="presOf" srcId="{EACEEE45-9F4B-4976-B774-72FF9B580843}" destId="{D560441D-8813-44E3-B426-D092CA9D1D8A}" srcOrd="0" destOrd="0" presId="urn:microsoft.com/office/officeart/2008/layout/HorizontalMultiLevelHierarchy"/>
    <dgm:cxn modelId="{6062BE7A-AC44-4ECF-9704-1F53B5F8EF4B}" type="presOf" srcId="{749B3A9B-EE03-4AAB-B329-BED91F6550FF}" destId="{8411C91A-5119-4D8F-9776-1E2EEDE909F0}" srcOrd="0" destOrd="0" presId="urn:microsoft.com/office/officeart/2008/layout/HorizontalMultiLevelHierarchy"/>
    <dgm:cxn modelId="{78CEAA7B-C67A-4DD1-922E-62189DC10BA3}" type="presOf" srcId="{BDFA7029-FAB9-4F30-A8B0-722CB28F4C7C}" destId="{2EC11AB1-709F-4530-A6BC-3B90274A7BF0}" srcOrd="0" destOrd="0" presId="urn:microsoft.com/office/officeart/2008/layout/HorizontalMultiLevelHierarchy"/>
    <dgm:cxn modelId="{FD1F007E-6165-45B3-858C-32B5FEFD0F17}" type="presOf" srcId="{38D2E8E0-6285-436D-919A-461366E32344}" destId="{4DE598DD-61BE-4059-B6BE-37FB0284AB07}" srcOrd="0" destOrd="0" presId="urn:microsoft.com/office/officeart/2008/layout/HorizontalMultiLevelHierarchy"/>
    <dgm:cxn modelId="{F338EC83-A00D-427C-A358-23A7A12966C8}" type="presOf" srcId="{80EAD597-734D-4FAB-BF8B-967671112DCD}" destId="{6B99F66B-A8B3-4734-B210-C622BB91C0E7}" srcOrd="0" destOrd="0" presId="urn:microsoft.com/office/officeart/2008/layout/HorizontalMultiLevelHierarchy"/>
    <dgm:cxn modelId="{AA1B1E8F-169D-4734-BC8B-152B47B67A47}" srcId="{AC6E9789-A696-4EC1-BFAD-AC4821364D19}" destId="{7554BAD4-454D-4C1A-91E7-A2E04F53B495}" srcOrd="4" destOrd="0" parTransId="{921E55F4-8D90-4028-A5F7-3B5421658CD4}" sibTransId="{8725355F-526F-4237-8D94-41274BB31857}"/>
    <dgm:cxn modelId="{4E151090-420B-4600-B8E9-5539449A09F6}" type="presOf" srcId="{BD382ED9-D8A4-43DB-8E59-37051807D7EF}" destId="{7388E18F-EBE2-40A7-A5ED-A3A497FE0875}" srcOrd="0" destOrd="0" presId="urn:microsoft.com/office/officeart/2008/layout/HorizontalMultiLevelHierarchy"/>
    <dgm:cxn modelId="{034AA695-C79E-4C04-9BCB-2CCC46ABFD94}" type="presOf" srcId="{CA3D9CCE-BDD8-4DA3-B368-00BB90A110E5}" destId="{D7EA5D57-C4D8-4C51-9BD0-E40681EC3490}" srcOrd="0" destOrd="0" presId="urn:microsoft.com/office/officeart/2008/layout/HorizontalMultiLevelHierarchy"/>
    <dgm:cxn modelId="{C6030D9A-A2D1-4875-A581-3EF4C1275EF0}" type="presOf" srcId="{72F1FEC2-FB20-4BB9-85E3-A4DC84B7DCF5}" destId="{8CDC0B7F-140C-402C-A716-502125CE35AA}" srcOrd="0" destOrd="0" presId="urn:microsoft.com/office/officeart/2008/layout/HorizontalMultiLevelHierarchy"/>
    <dgm:cxn modelId="{1601F3A3-71CC-4C40-A7B3-FAD1CAE75917}" type="presOf" srcId="{95626572-7996-4CBA-866F-CD34CC094CEC}" destId="{0A1E6D43-6C17-4BEE-B63A-7F55A83A0C4A}" srcOrd="0" destOrd="0" presId="urn:microsoft.com/office/officeart/2008/layout/HorizontalMultiLevelHierarchy"/>
    <dgm:cxn modelId="{5583A0A5-077B-4992-BD77-634D242F4243}" type="presOf" srcId="{8428C937-02D2-49B9-AB09-4935206F22AA}" destId="{688E1055-CB21-4C77-B23C-618A33B23A7E}" srcOrd="0" destOrd="0" presId="urn:microsoft.com/office/officeart/2008/layout/HorizontalMultiLevelHierarchy"/>
    <dgm:cxn modelId="{2EB592AC-28F6-498F-BE9C-70E1F9A636CC}" type="presOf" srcId="{10CE3104-B1A0-4630-BE7F-DABDF2B52E6D}" destId="{2612448F-38EE-4884-A64B-1F5881AFC9E1}" srcOrd="1" destOrd="0" presId="urn:microsoft.com/office/officeart/2008/layout/HorizontalMultiLevelHierarchy"/>
    <dgm:cxn modelId="{D30941B1-D6E9-4B17-8836-A0888C19792A}" type="presOf" srcId="{1F4102F7-5289-439F-8E26-342A47474D88}" destId="{A9AC2B13-73FA-4C68-BB5E-382FC58E4145}" srcOrd="1" destOrd="0" presId="urn:microsoft.com/office/officeart/2008/layout/HorizontalMultiLevelHierarchy"/>
    <dgm:cxn modelId="{346011BA-CEF0-4498-ACAA-C35DBD9640D5}" srcId="{AC6E9789-A696-4EC1-BFAD-AC4821364D19}" destId="{80EAD597-734D-4FAB-BF8B-967671112DCD}" srcOrd="1" destOrd="0" parTransId="{749B3A9B-EE03-4AAB-B329-BED91F6550FF}" sibTransId="{E0C53BD1-9A08-4A62-B6DF-707AF062CD76}"/>
    <dgm:cxn modelId="{CC3157BB-D467-4F25-9989-613A456ACFCA}" type="presOf" srcId="{8428C937-02D2-49B9-AB09-4935206F22AA}" destId="{E332402C-866C-40D9-9B0A-C59D0B57FB4A}" srcOrd="1" destOrd="0" presId="urn:microsoft.com/office/officeart/2008/layout/HorizontalMultiLevelHierarchy"/>
    <dgm:cxn modelId="{8001B3C0-A4CB-4F87-8555-22B095F0FAFA}" srcId="{AC6E9789-A696-4EC1-BFAD-AC4821364D19}" destId="{A6238119-EAB2-48DE-B054-5B0ABFBA1E04}" srcOrd="8" destOrd="0" parTransId="{166B656E-D003-42C2-9C55-5CD927199460}" sibTransId="{F665BC3C-89E6-426C-9D7B-DAB6F44A967B}"/>
    <dgm:cxn modelId="{37615DC2-494E-41ED-997D-80B8EB80182A}" type="presOf" srcId="{95626572-7996-4CBA-866F-CD34CC094CEC}" destId="{93464199-D521-475A-990A-B3624C03A57B}" srcOrd="1" destOrd="0" presId="urn:microsoft.com/office/officeart/2008/layout/HorizontalMultiLevelHierarchy"/>
    <dgm:cxn modelId="{D7EC33C8-0FA3-4FB7-BB08-5019FD3EEC7D}" type="presOf" srcId="{0E1FFBCC-F89F-4AB6-A908-4A4D4B43A41C}" destId="{E7AC5DE3-22BF-45A1-8FA4-1D44F62B8B90}" srcOrd="1" destOrd="0" presId="urn:microsoft.com/office/officeart/2008/layout/HorizontalMultiLevelHierarchy"/>
    <dgm:cxn modelId="{9B173FD1-1F07-4B3D-BA38-612018CB6E5C}" type="presOf" srcId="{749B3A9B-EE03-4AAB-B329-BED91F6550FF}" destId="{9F847BEF-32F2-4E53-A2D2-92DFE8D23405}" srcOrd="1" destOrd="0" presId="urn:microsoft.com/office/officeart/2008/layout/HorizontalMultiLevelHierarchy"/>
    <dgm:cxn modelId="{F3D18AD2-EB4E-4160-BB11-B9A83E8A0D11}" type="presOf" srcId="{EA27E451-9225-4DD9-A0E0-CAFBC9A31A46}" destId="{45014B36-9F4E-43C0-84D9-B2D896D6CE46}" srcOrd="0" destOrd="0" presId="urn:microsoft.com/office/officeart/2008/layout/HorizontalMultiLevelHierarchy"/>
    <dgm:cxn modelId="{C271A6D3-A1F7-4F78-B965-40DAA29C5D00}" type="presOf" srcId="{921E55F4-8D90-4028-A5F7-3B5421658CD4}" destId="{2D343D5D-3056-46B5-8084-0180FC72E120}" srcOrd="0" destOrd="0" presId="urn:microsoft.com/office/officeart/2008/layout/HorizontalMultiLevelHierarchy"/>
    <dgm:cxn modelId="{884E66EC-0CED-4485-952F-759252108DFA}" srcId="{AC6E9789-A696-4EC1-BFAD-AC4821364D19}" destId="{BDFA7029-FAB9-4F30-A8B0-722CB28F4C7C}" srcOrd="3" destOrd="0" parTransId="{1F4102F7-5289-439F-8E26-342A47474D88}" sibTransId="{060BF6AB-60C0-4D5D-8835-600C91116B3A}"/>
    <dgm:cxn modelId="{F9C558ED-F98E-462C-9781-5442594D927C}" srcId="{AC6E9789-A696-4EC1-BFAD-AC4821364D19}" destId="{72F1FEC2-FB20-4BB9-85E3-A4DC84B7DCF5}" srcOrd="2" destOrd="0" parTransId="{8428C937-02D2-49B9-AB09-4935206F22AA}" sibTransId="{D9D7A2C7-0CA4-4909-BCE0-40D5B9006118}"/>
    <dgm:cxn modelId="{F40804EF-A8B5-4078-A164-37862986F873}" srcId="{38D2E8E0-6285-436D-919A-461366E32344}" destId="{AC6E9789-A696-4EC1-BFAD-AC4821364D19}" srcOrd="0" destOrd="0" parTransId="{8B3736A2-AD43-4A4A-BD52-B2AFB5B0305B}" sibTransId="{F93E30A3-F8EC-484C-8D06-4F5AFC147202}"/>
    <dgm:cxn modelId="{102228FC-F965-4186-8177-DA2DE2E3847E}" type="presOf" srcId="{0E1FFBCC-F89F-4AB6-A908-4A4D4B43A41C}" destId="{15746B76-5230-4625-9C8E-80529845E4B1}" srcOrd="0" destOrd="0" presId="urn:microsoft.com/office/officeart/2008/layout/HorizontalMultiLevelHierarchy"/>
    <dgm:cxn modelId="{0C335C33-F12D-4DA0-BBA2-40C299FA5CB9}" type="presParOf" srcId="{4DE598DD-61BE-4059-B6BE-37FB0284AB07}" destId="{DA68C325-29A1-417D-9271-9AF6A6376762}" srcOrd="0" destOrd="0" presId="urn:microsoft.com/office/officeart/2008/layout/HorizontalMultiLevelHierarchy"/>
    <dgm:cxn modelId="{2E1B4A57-07AA-4522-971C-3BD8BBA6704B}" type="presParOf" srcId="{DA68C325-29A1-417D-9271-9AF6A6376762}" destId="{99659BCD-F92F-434F-8D39-4C398AC0863B}" srcOrd="0" destOrd="0" presId="urn:microsoft.com/office/officeart/2008/layout/HorizontalMultiLevelHierarchy"/>
    <dgm:cxn modelId="{69A60D0A-C7D1-45E0-B29A-9508AE7001DD}" type="presParOf" srcId="{DA68C325-29A1-417D-9271-9AF6A6376762}" destId="{81E4CD4B-770A-4D6B-951D-1D8DE3ACFE8E}" srcOrd="1" destOrd="0" presId="urn:microsoft.com/office/officeart/2008/layout/HorizontalMultiLevelHierarchy"/>
    <dgm:cxn modelId="{B5C47CA2-B094-4AB4-9D76-8B7F9E33873A}" type="presParOf" srcId="{81E4CD4B-770A-4D6B-951D-1D8DE3ACFE8E}" destId="{45014B36-9F4E-43C0-84D9-B2D896D6CE46}" srcOrd="0" destOrd="0" presId="urn:microsoft.com/office/officeart/2008/layout/HorizontalMultiLevelHierarchy"/>
    <dgm:cxn modelId="{C23E0B01-1254-4E77-9C52-703D9E9FC7EA}" type="presParOf" srcId="{45014B36-9F4E-43C0-84D9-B2D896D6CE46}" destId="{10EEE7A8-45D2-4092-8098-F57E335F8F37}" srcOrd="0" destOrd="0" presId="urn:microsoft.com/office/officeart/2008/layout/HorizontalMultiLevelHierarchy"/>
    <dgm:cxn modelId="{354EEAB4-0FA2-4C31-9B88-EA1D3F7E71E9}" type="presParOf" srcId="{81E4CD4B-770A-4D6B-951D-1D8DE3ACFE8E}" destId="{46CBBCB3-5789-444C-A0BB-8F97C9335466}" srcOrd="1" destOrd="0" presId="urn:microsoft.com/office/officeart/2008/layout/HorizontalMultiLevelHierarchy"/>
    <dgm:cxn modelId="{863C8C54-8F67-4614-8703-846E99571F5E}" type="presParOf" srcId="{46CBBCB3-5789-444C-A0BB-8F97C9335466}" destId="{D7EA5D57-C4D8-4C51-9BD0-E40681EC3490}" srcOrd="0" destOrd="0" presId="urn:microsoft.com/office/officeart/2008/layout/HorizontalMultiLevelHierarchy"/>
    <dgm:cxn modelId="{5F39C140-A4CB-45C8-AFA1-2C663E2791B6}" type="presParOf" srcId="{46CBBCB3-5789-444C-A0BB-8F97C9335466}" destId="{416D8E5E-14B8-49C2-9E94-36CF04A588DA}" srcOrd="1" destOrd="0" presId="urn:microsoft.com/office/officeart/2008/layout/HorizontalMultiLevelHierarchy"/>
    <dgm:cxn modelId="{45439FDF-F5F3-4703-9355-CA7A14EC2F03}" type="presParOf" srcId="{81E4CD4B-770A-4D6B-951D-1D8DE3ACFE8E}" destId="{8411C91A-5119-4D8F-9776-1E2EEDE909F0}" srcOrd="2" destOrd="0" presId="urn:microsoft.com/office/officeart/2008/layout/HorizontalMultiLevelHierarchy"/>
    <dgm:cxn modelId="{5652C45D-49B5-4152-A202-FC9BE7BE5DD3}" type="presParOf" srcId="{8411C91A-5119-4D8F-9776-1E2EEDE909F0}" destId="{9F847BEF-32F2-4E53-A2D2-92DFE8D23405}" srcOrd="0" destOrd="0" presId="urn:microsoft.com/office/officeart/2008/layout/HorizontalMultiLevelHierarchy"/>
    <dgm:cxn modelId="{BAB25DBE-3354-4155-9E9A-94707EDA5AB9}" type="presParOf" srcId="{81E4CD4B-770A-4D6B-951D-1D8DE3ACFE8E}" destId="{A8601977-5EF5-4E5D-AB7F-C64C8E023977}" srcOrd="3" destOrd="0" presId="urn:microsoft.com/office/officeart/2008/layout/HorizontalMultiLevelHierarchy"/>
    <dgm:cxn modelId="{BDDFDB3F-8F07-419F-804A-1F0DE7E694BE}" type="presParOf" srcId="{A8601977-5EF5-4E5D-AB7F-C64C8E023977}" destId="{6B99F66B-A8B3-4734-B210-C622BB91C0E7}" srcOrd="0" destOrd="0" presId="urn:microsoft.com/office/officeart/2008/layout/HorizontalMultiLevelHierarchy"/>
    <dgm:cxn modelId="{DF83AB1D-60D7-479D-AA4A-0A3AE8B27977}" type="presParOf" srcId="{A8601977-5EF5-4E5D-AB7F-C64C8E023977}" destId="{C9F8439D-949F-43BA-B226-F2B128C4445B}" srcOrd="1" destOrd="0" presId="urn:microsoft.com/office/officeart/2008/layout/HorizontalMultiLevelHierarchy"/>
    <dgm:cxn modelId="{8C8DB7F8-D058-46E5-A54A-7E3B2C12CB05}" type="presParOf" srcId="{81E4CD4B-770A-4D6B-951D-1D8DE3ACFE8E}" destId="{688E1055-CB21-4C77-B23C-618A33B23A7E}" srcOrd="4" destOrd="0" presId="urn:microsoft.com/office/officeart/2008/layout/HorizontalMultiLevelHierarchy"/>
    <dgm:cxn modelId="{059CB5CB-9241-495D-9E8F-DA0D52CF6B5F}" type="presParOf" srcId="{688E1055-CB21-4C77-B23C-618A33B23A7E}" destId="{E332402C-866C-40D9-9B0A-C59D0B57FB4A}" srcOrd="0" destOrd="0" presId="urn:microsoft.com/office/officeart/2008/layout/HorizontalMultiLevelHierarchy"/>
    <dgm:cxn modelId="{4DD466AF-9D3A-44C4-8346-1B2B49AE9F65}" type="presParOf" srcId="{81E4CD4B-770A-4D6B-951D-1D8DE3ACFE8E}" destId="{47AD6A75-C31E-4D5C-BCBB-D0614AC25890}" srcOrd="5" destOrd="0" presId="urn:microsoft.com/office/officeart/2008/layout/HorizontalMultiLevelHierarchy"/>
    <dgm:cxn modelId="{73DE8044-7DDA-43AF-9F7D-809A9E3D8760}" type="presParOf" srcId="{47AD6A75-C31E-4D5C-BCBB-D0614AC25890}" destId="{8CDC0B7F-140C-402C-A716-502125CE35AA}" srcOrd="0" destOrd="0" presId="urn:microsoft.com/office/officeart/2008/layout/HorizontalMultiLevelHierarchy"/>
    <dgm:cxn modelId="{80F41831-C46C-47B3-AAF3-7F51E5DC4E26}" type="presParOf" srcId="{47AD6A75-C31E-4D5C-BCBB-D0614AC25890}" destId="{744D77B5-1607-4405-8462-49BCBE167DB2}" srcOrd="1" destOrd="0" presId="urn:microsoft.com/office/officeart/2008/layout/HorizontalMultiLevelHierarchy"/>
    <dgm:cxn modelId="{12AB1D6E-558E-4B9D-8CA4-1906099C7B55}" type="presParOf" srcId="{81E4CD4B-770A-4D6B-951D-1D8DE3ACFE8E}" destId="{10336A14-CC28-4107-9D0D-2E74D5F7B310}" srcOrd="6" destOrd="0" presId="urn:microsoft.com/office/officeart/2008/layout/HorizontalMultiLevelHierarchy"/>
    <dgm:cxn modelId="{8505DC2A-47DD-4170-A21A-DBAAF288FC1A}" type="presParOf" srcId="{10336A14-CC28-4107-9D0D-2E74D5F7B310}" destId="{A9AC2B13-73FA-4C68-BB5E-382FC58E4145}" srcOrd="0" destOrd="0" presId="urn:microsoft.com/office/officeart/2008/layout/HorizontalMultiLevelHierarchy"/>
    <dgm:cxn modelId="{E17BD92F-1F0F-47BF-85E1-B310C7111A4D}" type="presParOf" srcId="{81E4CD4B-770A-4D6B-951D-1D8DE3ACFE8E}" destId="{39A81BD6-FA5C-442B-81A2-5AD4B2EFD2FD}" srcOrd="7" destOrd="0" presId="urn:microsoft.com/office/officeart/2008/layout/HorizontalMultiLevelHierarchy"/>
    <dgm:cxn modelId="{B8C27887-85A1-4DCD-B9AE-669C10D37879}" type="presParOf" srcId="{39A81BD6-FA5C-442B-81A2-5AD4B2EFD2FD}" destId="{2EC11AB1-709F-4530-A6BC-3B90274A7BF0}" srcOrd="0" destOrd="0" presId="urn:microsoft.com/office/officeart/2008/layout/HorizontalMultiLevelHierarchy"/>
    <dgm:cxn modelId="{09F71D1A-7700-4306-BDED-2924BBA6CCCC}" type="presParOf" srcId="{39A81BD6-FA5C-442B-81A2-5AD4B2EFD2FD}" destId="{457F41D5-5B7E-4C6F-B6A9-05D00D8EE100}" srcOrd="1" destOrd="0" presId="urn:microsoft.com/office/officeart/2008/layout/HorizontalMultiLevelHierarchy"/>
    <dgm:cxn modelId="{BE4037F5-EF28-40E5-A3D8-EB5A4909DF79}" type="presParOf" srcId="{81E4CD4B-770A-4D6B-951D-1D8DE3ACFE8E}" destId="{2D343D5D-3056-46B5-8084-0180FC72E120}" srcOrd="8" destOrd="0" presId="urn:microsoft.com/office/officeart/2008/layout/HorizontalMultiLevelHierarchy"/>
    <dgm:cxn modelId="{E614254F-83DE-4210-BFF4-8CF17692ADDA}" type="presParOf" srcId="{2D343D5D-3056-46B5-8084-0180FC72E120}" destId="{82C90713-2B92-4486-8958-2E90480EDF4E}" srcOrd="0" destOrd="0" presId="urn:microsoft.com/office/officeart/2008/layout/HorizontalMultiLevelHierarchy"/>
    <dgm:cxn modelId="{E569B870-4B43-4E4C-B691-6AB2FDCD9019}" type="presParOf" srcId="{81E4CD4B-770A-4D6B-951D-1D8DE3ACFE8E}" destId="{5C104A3F-1370-4E06-95C3-F1F7A5016948}" srcOrd="9" destOrd="0" presId="urn:microsoft.com/office/officeart/2008/layout/HorizontalMultiLevelHierarchy"/>
    <dgm:cxn modelId="{29E04CB5-8C4C-4F15-B3BB-77ACBFC0290C}" type="presParOf" srcId="{5C104A3F-1370-4E06-95C3-F1F7A5016948}" destId="{14954263-1839-4C2E-A3E4-88F6C8CB4691}" srcOrd="0" destOrd="0" presId="urn:microsoft.com/office/officeart/2008/layout/HorizontalMultiLevelHierarchy"/>
    <dgm:cxn modelId="{EAD56DD3-9EAB-47B4-9C0B-D52B79F2D5A8}" type="presParOf" srcId="{5C104A3F-1370-4E06-95C3-F1F7A5016948}" destId="{1CE93D61-B721-495F-9D65-6DC91A148695}" srcOrd="1" destOrd="0" presId="urn:microsoft.com/office/officeart/2008/layout/HorizontalMultiLevelHierarchy"/>
    <dgm:cxn modelId="{5610831B-728E-4023-8A2E-036F250D94DB}" type="presParOf" srcId="{81E4CD4B-770A-4D6B-951D-1D8DE3ACFE8E}" destId="{0A1E6D43-6C17-4BEE-B63A-7F55A83A0C4A}" srcOrd="10" destOrd="0" presId="urn:microsoft.com/office/officeart/2008/layout/HorizontalMultiLevelHierarchy"/>
    <dgm:cxn modelId="{6343B8B4-3349-4DE0-B747-40124DA34EB1}" type="presParOf" srcId="{0A1E6D43-6C17-4BEE-B63A-7F55A83A0C4A}" destId="{93464199-D521-475A-990A-B3624C03A57B}" srcOrd="0" destOrd="0" presId="urn:microsoft.com/office/officeart/2008/layout/HorizontalMultiLevelHierarchy"/>
    <dgm:cxn modelId="{AE4BD63A-9659-44EA-988A-C1A7BA5E1FA0}" type="presParOf" srcId="{81E4CD4B-770A-4D6B-951D-1D8DE3ACFE8E}" destId="{F77FAD02-1C06-4D3B-A1D1-C3A87E989EBA}" srcOrd="11" destOrd="0" presId="urn:microsoft.com/office/officeart/2008/layout/HorizontalMultiLevelHierarchy"/>
    <dgm:cxn modelId="{49F38477-0008-461C-BB35-B05599D150EC}" type="presParOf" srcId="{F77FAD02-1C06-4D3B-A1D1-C3A87E989EBA}" destId="{D560441D-8813-44E3-B426-D092CA9D1D8A}" srcOrd="0" destOrd="0" presId="urn:microsoft.com/office/officeart/2008/layout/HorizontalMultiLevelHierarchy"/>
    <dgm:cxn modelId="{1FF68193-FA82-4F84-BC54-02985DFC69BF}" type="presParOf" srcId="{F77FAD02-1C06-4D3B-A1D1-C3A87E989EBA}" destId="{026A8241-3BB6-4CA4-AC52-888BD14D831E}" srcOrd="1" destOrd="0" presId="urn:microsoft.com/office/officeart/2008/layout/HorizontalMultiLevelHierarchy"/>
    <dgm:cxn modelId="{DE879944-D95D-4B5C-8076-29938013876E}" type="presParOf" srcId="{81E4CD4B-770A-4D6B-951D-1D8DE3ACFE8E}" destId="{C3EB1DEC-3238-4C48-8875-8F4D98D97EB5}" srcOrd="12" destOrd="0" presId="urn:microsoft.com/office/officeart/2008/layout/HorizontalMultiLevelHierarchy"/>
    <dgm:cxn modelId="{0BB88712-D1F8-4251-B1EF-3CBBE0853C4F}" type="presParOf" srcId="{C3EB1DEC-3238-4C48-8875-8F4D98D97EB5}" destId="{2612448F-38EE-4884-A64B-1F5881AFC9E1}" srcOrd="0" destOrd="0" presId="urn:microsoft.com/office/officeart/2008/layout/HorizontalMultiLevelHierarchy"/>
    <dgm:cxn modelId="{B143D043-2CEB-4049-BA2F-5BE27F492027}" type="presParOf" srcId="{81E4CD4B-770A-4D6B-951D-1D8DE3ACFE8E}" destId="{4F4FCB44-C5A2-49F7-BBA6-451F09523A01}" srcOrd="13" destOrd="0" presId="urn:microsoft.com/office/officeart/2008/layout/HorizontalMultiLevelHierarchy"/>
    <dgm:cxn modelId="{01171450-A679-4166-AC76-D978A20BDECD}" type="presParOf" srcId="{4F4FCB44-C5A2-49F7-BBA6-451F09523A01}" destId="{7388E18F-EBE2-40A7-A5ED-A3A497FE0875}" srcOrd="0" destOrd="0" presId="urn:microsoft.com/office/officeart/2008/layout/HorizontalMultiLevelHierarchy"/>
    <dgm:cxn modelId="{2D21E4C8-20C3-4475-879C-E6884BDA1F4D}" type="presParOf" srcId="{4F4FCB44-C5A2-49F7-BBA6-451F09523A01}" destId="{E5F59718-CB80-4273-B779-3D20AB6BC600}" srcOrd="1" destOrd="0" presId="urn:microsoft.com/office/officeart/2008/layout/HorizontalMultiLevelHierarchy"/>
    <dgm:cxn modelId="{F1295F55-E5A7-4E0E-A7F1-39359DFDE9EA}" type="presParOf" srcId="{81E4CD4B-770A-4D6B-951D-1D8DE3ACFE8E}" destId="{15746B76-5230-4625-9C8E-80529845E4B1}" srcOrd="14" destOrd="0" presId="urn:microsoft.com/office/officeart/2008/layout/HorizontalMultiLevelHierarchy"/>
    <dgm:cxn modelId="{9CFCF068-2224-45B5-9355-BD04C346E8EB}" type="presParOf" srcId="{15746B76-5230-4625-9C8E-80529845E4B1}" destId="{E7AC5DE3-22BF-45A1-8FA4-1D44F62B8B90}" srcOrd="0" destOrd="0" presId="urn:microsoft.com/office/officeart/2008/layout/HorizontalMultiLevelHierarchy"/>
    <dgm:cxn modelId="{96CD6165-895E-432B-98D1-5DD961C49B45}" type="presParOf" srcId="{81E4CD4B-770A-4D6B-951D-1D8DE3ACFE8E}" destId="{12CAB8B8-96AC-45A4-8511-FDDC71BE3C0E}" srcOrd="15" destOrd="0" presId="urn:microsoft.com/office/officeart/2008/layout/HorizontalMultiLevelHierarchy"/>
    <dgm:cxn modelId="{402ED58C-E744-4BD2-9060-058DC7A57617}" type="presParOf" srcId="{12CAB8B8-96AC-45A4-8511-FDDC71BE3C0E}" destId="{997DE10E-1F71-479D-948D-535DE6D627D6}" srcOrd="0" destOrd="0" presId="urn:microsoft.com/office/officeart/2008/layout/HorizontalMultiLevelHierarchy"/>
    <dgm:cxn modelId="{649736FD-77A4-4850-B3B4-9FB54AA89F93}" type="presParOf" srcId="{12CAB8B8-96AC-45A4-8511-FDDC71BE3C0E}" destId="{C796662E-4280-43FC-955A-4423D853E5CE}" srcOrd="1" destOrd="0" presId="urn:microsoft.com/office/officeart/2008/layout/HorizontalMultiLevelHierarchy"/>
    <dgm:cxn modelId="{04D37FEF-E800-438D-8C5E-21391E2CC98A}" type="presParOf" srcId="{81E4CD4B-770A-4D6B-951D-1D8DE3ACFE8E}" destId="{C77361CB-6C0C-40B5-83A6-522776CB338F}" srcOrd="16" destOrd="0" presId="urn:microsoft.com/office/officeart/2008/layout/HorizontalMultiLevelHierarchy"/>
    <dgm:cxn modelId="{74732EC9-B897-4E5E-8185-C3F0F1C8412E}" type="presParOf" srcId="{C77361CB-6C0C-40B5-83A6-522776CB338F}" destId="{0203CB26-ACE0-4703-9E67-999E5F4A0290}" srcOrd="0" destOrd="0" presId="urn:microsoft.com/office/officeart/2008/layout/HorizontalMultiLevelHierarchy"/>
    <dgm:cxn modelId="{3A51A8AB-0115-4DEE-A67B-7845B0BE3FFE}" type="presParOf" srcId="{81E4CD4B-770A-4D6B-951D-1D8DE3ACFE8E}" destId="{1059220A-2C77-420D-87A7-CC329A0BA910}" srcOrd="17" destOrd="0" presId="urn:microsoft.com/office/officeart/2008/layout/HorizontalMultiLevelHierarchy"/>
    <dgm:cxn modelId="{F5D7ECE6-486F-494C-A7E2-8232AC63C7B8}" type="presParOf" srcId="{1059220A-2C77-420D-87A7-CC329A0BA910}" destId="{0E0AC461-5119-43CC-A5D6-D707217497D7}" srcOrd="0" destOrd="0" presId="urn:microsoft.com/office/officeart/2008/layout/HorizontalMultiLevelHierarchy"/>
    <dgm:cxn modelId="{6C7049F5-0300-48B5-922B-958A8AD9C4E9}" type="presParOf" srcId="{1059220A-2C77-420D-87A7-CC329A0BA910}" destId="{30780E21-7E2F-4665-9EA3-9F2AC366D2C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D63470-FE98-4868-9374-4CD86BEA96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682BE4-9C49-401B-A5AC-3480D6F14F59}">
      <dgm:prSet/>
      <dgm:spPr/>
      <dgm:t>
        <a:bodyPr/>
        <a:lstStyle/>
        <a:p>
          <a:pPr rtl="0"/>
          <a:r>
            <a:rPr lang="en-US" b="1" dirty="0"/>
            <a:t>CUTANEOUS</a:t>
          </a:r>
          <a:endParaRPr lang="en-US" dirty="0"/>
        </a:p>
      </dgm:t>
    </dgm:pt>
    <dgm:pt modelId="{D2086795-FA51-4716-9D76-730F6EC82C20}" type="parTrans" cxnId="{FF0D8228-D165-452E-A0D1-D4C7065792E2}">
      <dgm:prSet/>
      <dgm:spPr/>
      <dgm:t>
        <a:bodyPr/>
        <a:lstStyle/>
        <a:p>
          <a:endParaRPr lang="en-US"/>
        </a:p>
      </dgm:t>
    </dgm:pt>
    <dgm:pt modelId="{71FCD146-A66A-491D-854B-E73F9D0FC770}" type="sibTrans" cxnId="{FF0D8228-D165-452E-A0D1-D4C7065792E2}">
      <dgm:prSet/>
      <dgm:spPr/>
      <dgm:t>
        <a:bodyPr/>
        <a:lstStyle/>
        <a:p>
          <a:endParaRPr lang="en-US"/>
        </a:p>
      </dgm:t>
    </dgm:pt>
    <dgm:pt modelId="{BB8C9733-733D-4F2F-B25B-E9C11C5BB9E9}">
      <dgm:prSet custT="1"/>
      <dgm:spPr/>
      <dgm:t>
        <a:bodyPr/>
        <a:lstStyle/>
        <a:p>
          <a:pPr rtl="0"/>
          <a:r>
            <a:rPr lang="en-US" sz="2400" dirty="0"/>
            <a:t>Hidradenitis suppurativa</a:t>
          </a:r>
        </a:p>
      </dgm:t>
    </dgm:pt>
    <dgm:pt modelId="{2E224B8A-9D63-4566-B1E0-39DF62A1D612}" type="parTrans" cxnId="{0716DE60-B229-4034-BF34-379128C80243}">
      <dgm:prSet/>
      <dgm:spPr/>
      <dgm:t>
        <a:bodyPr/>
        <a:lstStyle/>
        <a:p>
          <a:endParaRPr lang="en-US"/>
        </a:p>
      </dgm:t>
    </dgm:pt>
    <dgm:pt modelId="{A5DF0F81-3C33-4A3B-BCA5-B96A2FCA5D46}" type="sibTrans" cxnId="{0716DE60-B229-4034-BF34-379128C80243}">
      <dgm:prSet/>
      <dgm:spPr/>
      <dgm:t>
        <a:bodyPr/>
        <a:lstStyle/>
        <a:p>
          <a:endParaRPr lang="en-US"/>
        </a:p>
      </dgm:t>
    </dgm:pt>
    <dgm:pt modelId="{406BCD22-3992-44FE-8130-646F12EBA8A2}">
      <dgm:prSet custT="1"/>
      <dgm:spPr/>
      <dgm:t>
        <a:bodyPr/>
        <a:lstStyle/>
        <a:p>
          <a:pPr rtl="0"/>
          <a:r>
            <a:rPr lang="en-US" sz="2400" dirty="0"/>
            <a:t>Folliculitis</a:t>
          </a:r>
        </a:p>
      </dgm:t>
    </dgm:pt>
    <dgm:pt modelId="{32C4D195-065F-48CA-9FB2-D2571043149E}" type="parTrans" cxnId="{B0253659-3BFE-4C6C-93AC-0888B090E3AA}">
      <dgm:prSet/>
      <dgm:spPr/>
      <dgm:t>
        <a:bodyPr/>
        <a:lstStyle/>
        <a:p>
          <a:endParaRPr lang="en-US"/>
        </a:p>
      </dgm:t>
    </dgm:pt>
    <dgm:pt modelId="{99C75DFF-CAB0-4209-AD48-55C42BF220EF}" type="sibTrans" cxnId="{B0253659-3BFE-4C6C-93AC-0888B090E3AA}">
      <dgm:prSet/>
      <dgm:spPr/>
      <dgm:t>
        <a:bodyPr/>
        <a:lstStyle/>
        <a:p>
          <a:endParaRPr lang="en-US"/>
        </a:p>
      </dgm:t>
    </dgm:pt>
    <dgm:pt modelId="{34B77E66-0602-4BA1-AB4E-5447CA251149}">
      <dgm:prSet custT="1"/>
      <dgm:spPr/>
      <dgm:t>
        <a:bodyPr/>
        <a:lstStyle/>
        <a:p>
          <a:pPr rtl="0"/>
          <a:r>
            <a:rPr lang="en-US" sz="2400" dirty="0"/>
            <a:t>Scrotal pressure sore</a:t>
          </a:r>
        </a:p>
      </dgm:t>
    </dgm:pt>
    <dgm:pt modelId="{FDCC11A7-C57D-4C71-864F-1016B876237D}" type="parTrans" cxnId="{ADFFA5ED-F418-4EC1-BA44-EED8ECA3C924}">
      <dgm:prSet/>
      <dgm:spPr/>
      <dgm:t>
        <a:bodyPr/>
        <a:lstStyle/>
        <a:p>
          <a:endParaRPr lang="en-US"/>
        </a:p>
      </dgm:t>
    </dgm:pt>
    <dgm:pt modelId="{943E85D9-8154-434F-BE1F-3508CC8C77AE}" type="sibTrans" cxnId="{ADFFA5ED-F418-4EC1-BA44-EED8ECA3C924}">
      <dgm:prSet/>
      <dgm:spPr/>
      <dgm:t>
        <a:bodyPr/>
        <a:lstStyle/>
        <a:p>
          <a:endParaRPr lang="en-US"/>
        </a:p>
      </dgm:t>
    </dgm:pt>
    <dgm:pt modelId="{81D97286-20EB-4D48-AABD-8A14DBFD2577}">
      <dgm:prSet custT="1"/>
      <dgm:spPr/>
      <dgm:t>
        <a:bodyPr/>
        <a:lstStyle/>
        <a:p>
          <a:pPr rtl="0"/>
          <a:r>
            <a:rPr lang="en-US" sz="2400" dirty="0"/>
            <a:t>Post-scrotal surgery wound infection</a:t>
          </a:r>
        </a:p>
      </dgm:t>
    </dgm:pt>
    <dgm:pt modelId="{BE04405B-F325-4098-B842-5065B030B5CF}" type="parTrans" cxnId="{57253752-5D90-4E3B-AF3A-F2167610611B}">
      <dgm:prSet/>
      <dgm:spPr/>
      <dgm:t>
        <a:bodyPr/>
        <a:lstStyle/>
        <a:p>
          <a:endParaRPr lang="en-US"/>
        </a:p>
      </dgm:t>
    </dgm:pt>
    <dgm:pt modelId="{5875B196-0663-4F8E-AD23-E59FD8FE3798}" type="sibTrans" cxnId="{57253752-5D90-4E3B-AF3A-F2167610611B}">
      <dgm:prSet/>
      <dgm:spPr/>
      <dgm:t>
        <a:bodyPr/>
        <a:lstStyle/>
        <a:p>
          <a:endParaRPr lang="en-US"/>
        </a:p>
      </dgm:t>
    </dgm:pt>
    <dgm:pt modelId="{DD189D06-6364-437E-962F-F504D6F2F173}">
      <dgm:prSet custT="1"/>
      <dgm:spPr/>
      <dgm:t>
        <a:bodyPr/>
        <a:lstStyle/>
        <a:p>
          <a:pPr rtl="0"/>
          <a:r>
            <a:rPr lang="en-US" sz="2400" dirty="0"/>
            <a:t>Cellulitis of scrotum</a:t>
          </a:r>
        </a:p>
      </dgm:t>
    </dgm:pt>
    <dgm:pt modelId="{577F4F61-57F3-42AB-83B8-07701C179429}" type="parTrans" cxnId="{4ADB7D51-8BC4-47B5-94C3-7F75538F2083}">
      <dgm:prSet/>
      <dgm:spPr/>
      <dgm:t>
        <a:bodyPr/>
        <a:lstStyle/>
        <a:p>
          <a:endParaRPr lang="en-US"/>
        </a:p>
      </dgm:t>
    </dgm:pt>
    <dgm:pt modelId="{BF811E14-1917-4E06-984A-79A197F5471E}" type="sibTrans" cxnId="{4ADB7D51-8BC4-47B5-94C3-7F75538F2083}">
      <dgm:prSet/>
      <dgm:spPr/>
      <dgm:t>
        <a:bodyPr/>
        <a:lstStyle/>
        <a:p>
          <a:endParaRPr lang="en-US"/>
        </a:p>
      </dgm:t>
    </dgm:pt>
    <dgm:pt modelId="{B9B8F920-4196-4866-94CC-810FD535D737}">
      <dgm:prSet custT="1"/>
      <dgm:spPr/>
      <dgm:t>
        <a:bodyPr/>
        <a:lstStyle/>
        <a:p>
          <a:pPr rtl="0"/>
          <a:r>
            <a:rPr lang="en-US" sz="2400" dirty="0"/>
            <a:t>Pyoderma gangrenosum</a:t>
          </a:r>
        </a:p>
      </dgm:t>
    </dgm:pt>
    <dgm:pt modelId="{78E24708-B2D6-4A81-9194-8A687DCB0EF6}" type="parTrans" cxnId="{E2E9CA5D-A119-438A-A790-E0AB3C944D1E}">
      <dgm:prSet/>
      <dgm:spPr/>
      <dgm:t>
        <a:bodyPr/>
        <a:lstStyle/>
        <a:p>
          <a:endParaRPr lang="en-US"/>
        </a:p>
      </dgm:t>
    </dgm:pt>
    <dgm:pt modelId="{A1F7B8FE-DD10-4454-A36B-514DBB5D58CF}" type="sibTrans" cxnId="{E2E9CA5D-A119-438A-A790-E0AB3C944D1E}">
      <dgm:prSet/>
      <dgm:spPr/>
      <dgm:t>
        <a:bodyPr/>
        <a:lstStyle/>
        <a:p>
          <a:endParaRPr lang="en-US"/>
        </a:p>
      </dgm:t>
    </dgm:pt>
    <dgm:pt modelId="{F46E0709-C576-4022-8AB0-66131548177D}">
      <dgm:prSet custT="1"/>
      <dgm:spPr/>
      <dgm:t>
        <a:bodyPr/>
        <a:lstStyle/>
        <a:p>
          <a:pPr rtl="0"/>
          <a:r>
            <a:rPr lang="en-US" sz="2400" dirty="0"/>
            <a:t>Femoral access for intravenous drug users</a:t>
          </a:r>
        </a:p>
      </dgm:t>
    </dgm:pt>
    <dgm:pt modelId="{903F9195-03FC-456B-A7FF-23665AE4EF5D}" type="parTrans" cxnId="{D055055E-EBFF-437B-A7AF-1B9688A67058}">
      <dgm:prSet/>
      <dgm:spPr/>
      <dgm:t>
        <a:bodyPr/>
        <a:lstStyle/>
        <a:p>
          <a:endParaRPr lang="en-US"/>
        </a:p>
      </dgm:t>
    </dgm:pt>
    <dgm:pt modelId="{4CB47E86-3CF4-4487-91EF-0BA89DF8E99F}" type="sibTrans" cxnId="{D055055E-EBFF-437B-A7AF-1B9688A67058}">
      <dgm:prSet/>
      <dgm:spPr/>
      <dgm:t>
        <a:bodyPr/>
        <a:lstStyle/>
        <a:p>
          <a:endParaRPr lang="en-US"/>
        </a:p>
      </dgm:t>
    </dgm:pt>
    <dgm:pt modelId="{A26D0981-B32D-4383-A825-B8BD1DA90A28}">
      <dgm:prSet custT="1"/>
      <dgm:spPr/>
      <dgm:t>
        <a:bodyPr/>
        <a:lstStyle/>
        <a:p>
          <a:pPr rtl="0"/>
          <a:endParaRPr lang="en-US" sz="2400" dirty="0"/>
        </a:p>
      </dgm:t>
    </dgm:pt>
    <dgm:pt modelId="{9873C1DE-9216-4F6F-AAFA-920FC254B03E}" type="parTrans" cxnId="{664FD159-3F27-4BFE-BBDC-3758A7ABCC53}">
      <dgm:prSet/>
      <dgm:spPr/>
      <dgm:t>
        <a:bodyPr/>
        <a:lstStyle/>
        <a:p>
          <a:endParaRPr lang="en-IN"/>
        </a:p>
      </dgm:t>
    </dgm:pt>
    <dgm:pt modelId="{442FBD81-491E-45B2-ABDD-1CB22617665E}" type="sibTrans" cxnId="{664FD159-3F27-4BFE-BBDC-3758A7ABCC53}">
      <dgm:prSet/>
      <dgm:spPr/>
      <dgm:t>
        <a:bodyPr/>
        <a:lstStyle/>
        <a:p>
          <a:endParaRPr lang="en-IN"/>
        </a:p>
      </dgm:t>
    </dgm:pt>
    <dgm:pt modelId="{6570259C-3EA0-42C9-B573-87550248CA10}" type="pres">
      <dgm:prSet presAssocID="{F4D63470-FE98-4868-9374-4CD86BEA96F3}" presName="linear" presStyleCnt="0">
        <dgm:presLayoutVars>
          <dgm:animLvl val="lvl"/>
          <dgm:resizeHandles val="exact"/>
        </dgm:presLayoutVars>
      </dgm:prSet>
      <dgm:spPr/>
    </dgm:pt>
    <dgm:pt modelId="{093FE177-BF53-422B-A6B4-E4AD74CE6111}" type="pres">
      <dgm:prSet presAssocID="{AC682BE4-9C49-401B-A5AC-3480D6F14F59}" presName="parentText" presStyleLbl="node1" presStyleIdx="0" presStyleCnt="1" custScaleY="92160">
        <dgm:presLayoutVars>
          <dgm:chMax val="0"/>
          <dgm:bulletEnabled val="1"/>
        </dgm:presLayoutVars>
      </dgm:prSet>
      <dgm:spPr/>
    </dgm:pt>
    <dgm:pt modelId="{62110FF4-2694-472E-8A45-5154B27E6166}" type="pres">
      <dgm:prSet presAssocID="{AC682BE4-9C49-401B-A5AC-3480D6F14F5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EA2440B-262E-48F5-A730-87947311B2E8}" type="presOf" srcId="{F46E0709-C576-4022-8AB0-66131548177D}" destId="{62110FF4-2694-472E-8A45-5154B27E6166}" srcOrd="0" destOrd="7" presId="urn:microsoft.com/office/officeart/2005/8/layout/vList2"/>
    <dgm:cxn modelId="{4399B01F-8FDF-4614-B888-5E9D0A659598}" type="presOf" srcId="{B9B8F920-4196-4866-94CC-810FD535D737}" destId="{62110FF4-2694-472E-8A45-5154B27E6166}" srcOrd="0" destOrd="6" presId="urn:microsoft.com/office/officeart/2005/8/layout/vList2"/>
    <dgm:cxn modelId="{FF0D8228-D165-452E-A0D1-D4C7065792E2}" srcId="{F4D63470-FE98-4868-9374-4CD86BEA96F3}" destId="{AC682BE4-9C49-401B-A5AC-3480D6F14F59}" srcOrd="0" destOrd="0" parTransId="{D2086795-FA51-4716-9D76-730F6EC82C20}" sibTransId="{71FCD146-A66A-491D-854B-E73F9D0FC770}"/>
    <dgm:cxn modelId="{E2E9CA5D-A119-438A-A790-E0AB3C944D1E}" srcId="{AC682BE4-9C49-401B-A5AC-3480D6F14F59}" destId="{B9B8F920-4196-4866-94CC-810FD535D737}" srcOrd="6" destOrd="0" parTransId="{78E24708-B2D6-4A81-9194-8A687DCB0EF6}" sibTransId="{A1F7B8FE-DD10-4454-A36B-514DBB5D58CF}"/>
    <dgm:cxn modelId="{D055055E-EBFF-437B-A7AF-1B9688A67058}" srcId="{AC682BE4-9C49-401B-A5AC-3480D6F14F59}" destId="{F46E0709-C576-4022-8AB0-66131548177D}" srcOrd="7" destOrd="0" parTransId="{903F9195-03FC-456B-A7FF-23665AE4EF5D}" sibTransId="{4CB47E86-3CF4-4487-91EF-0BA89DF8E99F}"/>
    <dgm:cxn modelId="{0716DE60-B229-4034-BF34-379128C80243}" srcId="{AC682BE4-9C49-401B-A5AC-3480D6F14F59}" destId="{BB8C9733-733D-4F2F-B25B-E9C11C5BB9E9}" srcOrd="1" destOrd="0" parTransId="{2E224B8A-9D63-4566-B1E0-39DF62A1D612}" sibTransId="{A5DF0F81-3C33-4A3B-BCA5-B96A2FCA5D46}"/>
    <dgm:cxn modelId="{2D33BE43-17D5-47DC-BD66-21349AC17EFA}" type="presOf" srcId="{A26D0981-B32D-4383-A825-B8BD1DA90A28}" destId="{62110FF4-2694-472E-8A45-5154B27E6166}" srcOrd="0" destOrd="0" presId="urn:microsoft.com/office/officeart/2005/8/layout/vList2"/>
    <dgm:cxn modelId="{4ADB7D51-8BC4-47B5-94C3-7F75538F2083}" srcId="{AC682BE4-9C49-401B-A5AC-3480D6F14F59}" destId="{DD189D06-6364-437E-962F-F504D6F2F173}" srcOrd="5" destOrd="0" parTransId="{577F4F61-57F3-42AB-83B8-07701C179429}" sibTransId="{BF811E14-1917-4E06-984A-79A197F5471E}"/>
    <dgm:cxn modelId="{57253752-5D90-4E3B-AF3A-F2167610611B}" srcId="{AC682BE4-9C49-401B-A5AC-3480D6F14F59}" destId="{81D97286-20EB-4D48-AABD-8A14DBFD2577}" srcOrd="4" destOrd="0" parTransId="{BE04405B-F325-4098-B842-5065B030B5CF}" sibTransId="{5875B196-0663-4F8E-AD23-E59FD8FE3798}"/>
    <dgm:cxn modelId="{B0253659-3BFE-4C6C-93AC-0888B090E3AA}" srcId="{AC682BE4-9C49-401B-A5AC-3480D6F14F59}" destId="{406BCD22-3992-44FE-8130-646F12EBA8A2}" srcOrd="2" destOrd="0" parTransId="{32C4D195-065F-48CA-9FB2-D2571043149E}" sibTransId="{99C75DFF-CAB0-4209-AD48-55C42BF220EF}"/>
    <dgm:cxn modelId="{664FD159-3F27-4BFE-BBDC-3758A7ABCC53}" srcId="{AC682BE4-9C49-401B-A5AC-3480D6F14F59}" destId="{A26D0981-B32D-4383-A825-B8BD1DA90A28}" srcOrd="0" destOrd="0" parTransId="{9873C1DE-9216-4F6F-AAFA-920FC254B03E}" sibTransId="{442FBD81-491E-45B2-ABDD-1CB22617665E}"/>
    <dgm:cxn modelId="{17E7A17F-A53B-4067-BBC7-839F84E9E26C}" type="presOf" srcId="{AC682BE4-9C49-401B-A5AC-3480D6F14F59}" destId="{093FE177-BF53-422B-A6B4-E4AD74CE6111}" srcOrd="0" destOrd="0" presId="urn:microsoft.com/office/officeart/2005/8/layout/vList2"/>
    <dgm:cxn modelId="{4D800084-EA56-404C-9DC3-6B6AA5876981}" type="presOf" srcId="{BB8C9733-733D-4F2F-B25B-E9C11C5BB9E9}" destId="{62110FF4-2694-472E-8A45-5154B27E6166}" srcOrd="0" destOrd="1" presId="urn:microsoft.com/office/officeart/2005/8/layout/vList2"/>
    <dgm:cxn modelId="{7E6F4597-FE76-4352-8974-DCCD9DF1FD23}" type="presOf" srcId="{406BCD22-3992-44FE-8130-646F12EBA8A2}" destId="{62110FF4-2694-472E-8A45-5154B27E6166}" srcOrd="0" destOrd="2" presId="urn:microsoft.com/office/officeart/2005/8/layout/vList2"/>
    <dgm:cxn modelId="{0DDCA59F-0537-4E76-94CD-FBBFE5A7D7DE}" type="presOf" srcId="{DD189D06-6364-437E-962F-F504D6F2F173}" destId="{62110FF4-2694-472E-8A45-5154B27E6166}" srcOrd="0" destOrd="5" presId="urn:microsoft.com/office/officeart/2005/8/layout/vList2"/>
    <dgm:cxn modelId="{6C7D5DDB-B624-423E-9AF9-DAF50815FAAA}" type="presOf" srcId="{F4D63470-FE98-4868-9374-4CD86BEA96F3}" destId="{6570259C-3EA0-42C9-B573-87550248CA10}" srcOrd="0" destOrd="0" presId="urn:microsoft.com/office/officeart/2005/8/layout/vList2"/>
    <dgm:cxn modelId="{ADFFA5ED-F418-4EC1-BA44-EED8ECA3C924}" srcId="{AC682BE4-9C49-401B-A5AC-3480D6F14F59}" destId="{34B77E66-0602-4BA1-AB4E-5447CA251149}" srcOrd="3" destOrd="0" parTransId="{FDCC11A7-C57D-4C71-864F-1016B876237D}" sibTransId="{943E85D9-8154-434F-BE1F-3508CC8C77AE}"/>
    <dgm:cxn modelId="{F0E996EE-0DFB-4C7D-9400-318112BB546F}" type="presOf" srcId="{81D97286-20EB-4D48-AABD-8A14DBFD2577}" destId="{62110FF4-2694-472E-8A45-5154B27E6166}" srcOrd="0" destOrd="4" presId="urn:microsoft.com/office/officeart/2005/8/layout/vList2"/>
    <dgm:cxn modelId="{88CFD7FD-716B-44B3-9B72-8F9893B175FA}" type="presOf" srcId="{34B77E66-0602-4BA1-AB4E-5447CA251149}" destId="{62110FF4-2694-472E-8A45-5154B27E6166}" srcOrd="0" destOrd="3" presId="urn:microsoft.com/office/officeart/2005/8/layout/vList2"/>
    <dgm:cxn modelId="{BAD11900-BE7D-4E0C-B0E9-4EFF2B4A4D4E}" type="presParOf" srcId="{6570259C-3EA0-42C9-B573-87550248CA10}" destId="{093FE177-BF53-422B-A6B4-E4AD74CE6111}" srcOrd="0" destOrd="0" presId="urn:microsoft.com/office/officeart/2005/8/layout/vList2"/>
    <dgm:cxn modelId="{EF7FD1D9-6A99-4C62-8A4A-5B3021F10149}" type="presParOf" srcId="{6570259C-3EA0-42C9-B573-87550248CA10}" destId="{62110FF4-2694-472E-8A45-5154B27E616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1A2706-86E0-444D-A9AA-5F813DC0DBAE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54DBF-5D47-4813-8F1D-0226ACC9A5C7}">
      <dgm:prSet/>
      <dgm:spPr/>
      <dgm:t>
        <a:bodyPr/>
        <a:lstStyle/>
        <a:p>
          <a:pPr rtl="0"/>
          <a:r>
            <a:rPr lang="en-US" b="1"/>
            <a:t>RETROPERITONEAL CAUSES</a:t>
          </a:r>
          <a:endParaRPr lang="en-US"/>
        </a:p>
      </dgm:t>
    </dgm:pt>
    <dgm:pt modelId="{498FA75A-5BD3-4FC7-91E6-7DE1220E63DE}" type="parTrans" cxnId="{71B82161-6E07-4187-B583-B8CF070480D9}">
      <dgm:prSet/>
      <dgm:spPr/>
      <dgm:t>
        <a:bodyPr/>
        <a:lstStyle/>
        <a:p>
          <a:endParaRPr lang="en-US"/>
        </a:p>
      </dgm:t>
    </dgm:pt>
    <dgm:pt modelId="{32EED9E0-DA2E-4AD0-9BC1-97AACE81A122}" type="sibTrans" cxnId="{71B82161-6E07-4187-B583-B8CF070480D9}">
      <dgm:prSet/>
      <dgm:spPr/>
      <dgm:t>
        <a:bodyPr/>
        <a:lstStyle/>
        <a:p>
          <a:endParaRPr lang="en-US"/>
        </a:p>
      </dgm:t>
    </dgm:pt>
    <dgm:pt modelId="{0EDB4302-C77B-4CB9-A996-8DDB2FC6725D}">
      <dgm:prSet/>
      <dgm:spPr/>
      <dgm:t>
        <a:bodyPr/>
        <a:lstStyle/>
        <a:p>
          <a:pPr rtl="0"/>
          <a:r>
            <a:rPr lang="en-US"/>
            <a:t>Psoas abscess</a:t>
          </a:r>
        </a:p>
      </dgm:t>
    </dgm:pt>
    <dgm:pt modelId="{5938AF9C-2B7B-4A21-A051-76F7B8314A96}" type="parTrans" cxnId="{6E0069B8-4B7B-4727-B8D4-1151AE274D1B}">
      <dgm:prSet/>
      <dgm:spPr/>
      <dgm:t>
        <a:bodyPr/>
        <a:lstStyle/>
        <a:p>
          <a:endParaRPr lang="en-US"/>
        </a:p>
      </dgm:t>
    </dgm:pt>
    <dgm:pt modelId="{9B205303-ADF6-44AF-BC55-874A379AF238}" type="sibTrans" cxnId="{6E0069B8-4B7B-4727-B8D4-1151AE274D1B}">
      <dgm:prSet/>
      <dgm:spPr/>
      <dgm:t>
        <a:bodyPr/>
        <a:lstStyle/>
        <a:p>
          <a:endParaRPr lang="en-US"/>
        </a:p>
      </dgm:t>
    </dgm:pt>
    <dgm:pt modelId="{04025CF2-C2B3-4203-82FC-E84885F38BD7}">
      <dgm:prSet/>
      <dgm:spPr/>
      <dgm:t>
        <a:bodyPr/>
        <a:lstStyle/>
        <a:p>
          <a:pPr rtl="0"/>
          <a:r>
            <a:rPr lang="en-US"/>
            <a:t>Perinephric abscess</a:t>
          </a:r>
        </a:p>
      </dgm:t>
    </dgm:pt>
    <dgm:pt modelId="{D357BA08-4709-4F07-8E83-4B3CBEE42EDE}" type="parTrans" cxnId="{56B96642-3541-4F78-96C5-095BE85732F9}">
      <dgm:prSet/>
      <dgm:spPr/>
      <dgm:t>
        <a:bodyPr/>
        <a:lstStyle/>
        <a:p>
          <a:endParaRPr lang="en-US"/>
        </a:p>
      </dgm:t>
    </dgm:pt>
    <dgm:pt modelId="{8E321EA5-5D3B-4F45-B5A0-8EBA4AEA7521}" type="sibTrans" cxnId="{56B96642-3541-4F78-96C5-095BE85732F9}">
      <dgm:prSet/>
      <dgm:spPr/>
      <dgm:t>
        <a:bodyPr/>
        <a:lstStyle/>
        <a:p>
          <a:endParaRPr lang="en-US"/>
        </a:p>
      </dgm:t>
    </dgm:pt>
    <dgm:pt modelId="{8F17B48E-CA4C-42A2-AEA4-6EE389209E76}">
      <dgm:prSet/>
      <dgm:spPr/>
      <dgm:t>
        <a:bodyPr/>
        <a:lstStyle/>
        <a:p>
          <a:pPr rtl="0"/>
          <a:r>
            <a:rPr lang="en-US"/>
            <a:t>Appendicitis and appendix abscess</a:t>
          </a:r>
        </a:p>
      </dgm:t>
    </dgm:pt>
    <dgm:pt modelId="{24CBE1B0-80E1-44BF-9485-EE1AFBD28F75}" type="parTrans" cxnId="{5137A313-BE7B-4769-B0BB-DC0CE327FEC1}">
      <dgm:prSet/>
      <dgm:spPr/>
      <dgm:t>
        <a:bodyPr/>
        <a:lstStyle/>
        <a:p>
          <a:endParaRPr lang="en-US"/>
        </a:p>
      </dgm:t>
    </dgm:pt>
    <dgm:pt modelId="{BC052AFC-E0A3-4461-956E-C0EC19F72627}" type="sibTrans" cxnId="{5137A313-BE7B-4769-B0BB-DC0CE327FEC1}">
      <dgm:prSet/>
      <dgm:spPr/>
      <dgm:t>
        <a:bodyPr/>
        <a:lstStyle/>
        <a:p>
          <a:endParaRPr lang="en-US"/>
        </a:p>
      </dgm:t>
    </dgm:pt>
    <dgm:pt modelId="{763517A7-B557-45CB-8E64-78C37AC3DADF}">
      <dgm:prSet/>
      <dgm:spPr/>
      <dgm:t>
        <a:bodyPr/>
        <a:lstStyle/>
        <a:p>
          <a:pPr rtl="0"/>
          <a:r>
            <a:rPr lang="en-US"/>
            <a:t>Pancreatitis with retroperitoneal fat necrosis</a:t>
          </a:r>
        </a:p>
      </dgm:t>
    </dgm:pt>
    <dgm:pt modelId="{382CAC0A-8D5C-45AC-8E50-12F0B1895B69}" type="parTrans" cxnId="{36775045-A38B-41E8-81C6-6995CFA02D0C}">
      <dgm:prSet/>
      <dgm:spPr/>
      <dgm:t>
        <a:bodyPr/>
        <a:lstStyle/>
        <a:p>
          <a:endParaRPr lang="en-US"/>
        </a:p>
      </dgm:t>
    </dgm:pt>
    <dgm:pt modelId="{FB9E98F1-AC0F-4D3A-B7A5-05A6B99053C3}" type="sibTrans" cxnId="{36775045-A38B-41E8-81C6-6995CFA02D0C}">
      <dgm:prSet/>
      <dgm:spPr/>
      <dgm:t>
        <a:bodyPr/>
        <a:lstStyle/>
        <a:p>
          <a:endParaRPr lang="en-US"/>
        </a:p>
      </dgm:t>
    </dgm:pt>
    <dgm:pt modelId="{07F19899-49BE-43BD-831A-79EC79612A14}">
      <dgm:prSet/>
      <dgm:spPr/>
      <dgm:t>
        <a:bodyPr/>
        <a:lstStyle/>
        <a:p>
          <a:pPr rtl="0"/>
          <a:r>
            <a:rPr lang="en-US" b="1" dirty="0"/>
            <a:t>Others</a:t>
          </a:r>
          <a:endParaRPr lang="en-US" dirty="0"/>
        </a:p>
      </dgm:t>
    </dgm:pt>
    <dgm:pt modelId="{AED634CC-1962-4A8E-B1B7-8A76F3448BA8}" type="parTrans" cxnId="{6FF1EC9C-8B8A-412E-9B6B-BA604A89DDA8}">
      <dgm:prSet/>
      <dgm:spPr/>
      <dgm:t>
        <a:bodyPr/>
        <a:lstStyle/>
        <a:p>
          <a:endParaRPr lang="en-US"/>
        </a:p>
      </dgm:t>
    </dgm:pt>
    <dgm:pt modelId="{A50105CC-7D11-4C29-B44F-944D3D358AB7}" type="sibTrans" cxnId="{6FF1EC9C-8B8A-412E-9B6B-BA604A89DDA8}">
      <dgm:prSet/>
      <dgm:spPr/>
      <dgm:t>
        <a:bodyPr/>
        <a:lstStyle/>
        <a:p>
          <a:endParaRPr lang="en-US"/>
        </a:p>
      </dgm:t>
    </dgm:pt>
    <dgm:pt modelId="{A782EA70-B53C-4C26-9876-20155BD78756}">
      <dgm:prSet/>
      <dgm:spPr/>
      <dgm:t>
        <a:bodyPr/>
        <a:lstStyle/>
        <a:p>
          <a:pPr rtl="0"/>
          <a:r>
            <a:rPr lang="en-US"/>
            <a:t>Inguinal hernia repair</a:t>
          </a:r>
        </a:p>
      </dgm:t>
    </dgm:pt>
    <dgm:pt modelId="{0ED89765-49D6-4016-A1C5-2C372B20C83A}" type="parTrans" cxnId="{62FB0EDE-4918-4186-AE96-AB4A4D503A0E}">
      <dgm:prSet/>
      <dgm:spPr/>
      <dgm:t>
        <a:bodyPr/>
        <a:lstStyle/>
        <a:p>
          <a:endParaRPr lang="en-US"/>
        </a:p>
      </dgm:t>
    </dgm:pt>
    <dgm:pt modelId="{43032B3F-A0A3-47EF-AF6E-F9299159C9AF}" type="sibTrans" cxnId="{62FB0EDE-4918-4186-AE96-AB4A4D503A0E}">
      <dgm:prSet/>
      <dgm:spPr/>
      <dgm:t>
        <a:bodyPr/>
        <a:lstStyle/>
        <a:p>
          <a:endParaRPr lang="en-US"/>
        </a:p>
      </dgm:t>
    </dgm:pt>
    <dgm:pt modelId="{441A3EEA-95FD-4A64-BC3F-DDF169921732}">
      <dgm:prSet/>
      <dgm:spPr/>
      <dgm:t>
        <a:bodyPr/>
        <a:lstStyle/>
        <a:p>
          <a:pPr rtl="0"/>
          <a:r>
            <a:rPr lang="en-US"/>
            <a:t>Filariasis in endemic areas</a:t>
          </a:r>
        </a:p>
      </dgm:t>
    </dgm:pt>
    <dgm:pt modelId="{D320801F-29E8-4BFE-8669-EE762B5966A1}" type="parTrans" cxnId="{E81F64BB-4C6F-484C-AD2A-980CD4492C2C}">
      <dgm:prSet/>
      <dgm:spPr/>
      <dgm:t>
        <a:bodyPr/>
        <a:lstStyle/>
        <a:p>
          <a:endParaRPr lang="en-US"/>
        </a:p>
      </dgm:t>
    </dgm:pt>
    <dgm:pt modelId="{304519FC-AE2A-442D-A9DD-AA6197AB0F6E}" type="sibTrans" cxnId="{E81F64BB-4C6F-484C-AD2A-980CD4492C2C}">
      <dgm:prSet/>
      <dgm:spPr/>
      <dgm:t>
        <a:bodyPr/>
        <a:lstStyle/>
        <a:p>
          <a:endParaRPr lang="en-US"/>
        </a:p>
      </dgm:t>
    </dgm:pt>
    <dgm:pt modelId="{7811DFB4-5DAC-4A6D-9A8C-387471799796}">
      <dgm:prSet/>
      <dgm:spPr/>
      <dgm:t>
        <a:bodyPr/>
        <a:lstStyle/>
        <a:p>
          <a:pPr rtl="0"/>
          <a:r>
            <a:rPr lang="en-US"/>
            <a:t>Strangulated Richter hernia</a:t>
          </a:r>
        </a:p>
      </dgm:t>
    </dgm:pt>
    <dgm:pt modelId="{8781C5F7-9866-465A-9235-C26E6038BD97}" type="parTrans" cxnId="{691A58AC-E5D9-4DEC-BED0-7336F1835EF3}">
      <dgm:prSet/>
      <dgm:spPr/>
      <dgm:t>
        <a:bodyPr/>
        <a:lstStyle/>
        <a:p>
          <a:endParaRPr lang="en-US"/>
        </a:p>
      </dgm:t>
    </dgm:pt>
    <dgm:pt modelId="{4404B138-3977-42A4-BED2-EE246315B8DD}" type="sibTrans" cxnId="{691A58AC-E5D9-4DEC-BED0-7336F1835EF3}">
      <dgm:prSet/>
      <dgm:spPr/>
      <dgm:t>
        <a:bodyPr/>
        <a:lstStyle/>
        <a:p>
          <a:endParaRPr lang="en-US"/>
        </a:p>
      </dgm:t>
    </dgm:pt>
    <dgm:pt modelId="{BEBE7242-D553-4035-9F54-1C5482ECE642}" type="pres">
      <dgm:prSet presAssocID="{FE1A2706-86E0-444D-A9AA-5F813DC0DBA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6555EF0-8B6F-47A9-BFF0-823945032AD6}" type="pres">
      <dgm:prSet presAssocID="{B7154DBF-5D47-4813-8F1D-0226ACC9A5C7}" presName="circle1" presStyleLbl="node1" presStyleIdx="0" presStyleCnt="5"/>
      <dgm:spPr/>
    </dgm:pt>
    <dgm:pt modelId="{E0568278-2A3F-4665-ADE4-997683927825}" type="pres">
      <dgm:prSet presAssocID="{B7154DBF-5D47-4813-8F1D-0226ACC9A5C7}" presName="space" presStyleCnt="0"/>
      <dgm:spPr/>
    </dgm:pt>
    <dgm:pt modelId="{E964F0F3-AF83-400C-B562-7FBFC80572B8}" type="pres">
      <dgm:prSet presAssocID="{B7154DBF-5D47-4813-8F1D-0226ACC9A5C7}" presName="rect1" presStyleLbl="alignAcc1" presStyleIdx="0" presStyleCnt="5"/>
      <dgm:spPr/>
    </dgm:pt>
    <dgm:pt modelId="{B2E93421-AD79-4FBB-B856-F81666A35422}" type="pres">
      <dgm:prSet presAssocID="{07F19899-49BE-43BD-831A-79EC79612A14}" presName="vertSpace2" presStyleLbl="node1" presStyleIdx="0" presStyleCnt="5"/>
      <dgm:spPr/>
    </dgm:pt>
    <dgm:pt modelId="{121FABCE-3F82-4A61-A3AB-ED901B31DD3C}" type="pres">
      <dgm:prSet presAssocID="{07F19899-49BE-43BD-831A-79EC79612A14}" presName="circle2" presStyleLbl="node1" presStyleIdx="1" presStyleCnt="5"/>
      <dgm:spPr/>
    </dgm:pt>
    <dgm:pt modelId="{A6294782-0F91-4D7B-B6BA-3EB7B840D736}" type="pres">
      <dgm:prSet presAssocID="{07F19899-49BE-43BD-831A-79EC79612A14}" presName="rect2" presStyleLbl="alignAcc1" presStyleIdx="1" presStyleCnt="5"/>
      <dgm:spPr/>
    </dgm:pt>
    <dgm:pt modelId="{5DF6C3E8-9433-4EEF-ADE7-75E475634E4E}" type="pres">
      <dgm:prSet presAssocID="{A782EA70-B53C-4C26-9876-20155BD78756}" presName="vertSpace3" presStyleLbl="node1" presStyleIdx="1" presStyleCnt="5"/>
      <dgm:spPr/>
    </dgm:pt>
    <dgm:pt modelId="{BBB38995-CC9F-4750-A6F8-9EA9DB2A902B}" type="pres">
      <dgm:prSet presAssocID="{A782EA70-B53C-4C26-9876-20155BD78756}" presName="circle3" presStyleLbl="node1" presStyleIdx="2" presStyleCnt="5"/>
      <dgm:spPr/>
    </dgm:pt>
    <dgm:pt modelId="{21E8FCA5-B351-4A5E-8E83-C7A4149079A5}" type="pres">
      <dgm:prSet presAssocID="{A782EA70-B53C-4C26-9876-20155BD78756}" presName="rect3" presStyleLbl="alignAcc1" presStyleIdx="2" presStyleCnt="5"/>
      <dgm:spPr/>
    </dgm:pt>
    <dgm:pt modelId="{D261A0F0-3970-4488-A849-7EE8CDC64326}" type="pres">
      <dgm:prSet presAssocID="{441A3EEA-95FD-4A64-BC3F-DDF169921732}" presName="vertSpace4" presStyleLbl="node1" presStyleIdx="2" presStyleCnt="5"/>
      <dgm:spPr/>
    </dgm:pt>
    <dgm:pt modelId="{6A1116B1-2917-4EE3-B4AB-CBC778A71143}" type="pres">
      <dgm:prSet presAssocID="{441A3EEA-95FD-4A64-BC3F-DDF169921732}" presName="circle4" presStyleLbl="node1" presStyleIdx="3" presStyleCnt="5"/>
      <dgm:spPr/>
    </dgm:pt>
    <dgm:pt modelId="{E1550CA1-CC06-499D-9A60-146250FA90CF}" type="pres">
      <dgm:prSet presAssocID="{441A3EEA-95FD-4A64-BC3F-DDF169921732}" presName="rect4" presStyleLbl="alignAcc1" presStyleIdx="3" presStyleCnt="5"/>
      <dgm:spPr/>
    </dgm:pt>
    <dgm:pt modelId="{38AF1925-FD52-431D-87E7-9D04C53F4029}" type="pres">
      <dgm:prSet presAssocID="{7811DFB4-5DAC-4A6D-9A8C-387471799796}" presName="vertSpace5" presStyleLbl="node1" presStyleIdx="3" presStyleCnt="5"/>
      <dgm:spPr/>
    </dgm:pt>
    <dgm:pt modelId="{45D92060-AC6B-4C89-9FCC-9A930BCB083A}" type="pres">
      <dgm:prSet presAssocID="{7811DFB4-5DAC-4A6D-9A8C-387471799796}" presName="circle5" presStyleLbl="node1" presStyleIdx="4" presStyleCnt="5"/>
      <dgm:spPr/>
    </dgm:pt>
    <dgm:pt modelId="{77C72379-EA11-4C87-A46D-2B11466DB48D}" type="pres">
      <dgm:prSet presAssocID="{7811DFB4-5DAC-4A6D-9A8C-387471799796}" presName="rect5" presStyleLbl="alignAcc1" presStyleIdx="4" presStyleCnt="5"/>
      <dgm:spPr/>
    </dgm:pt>
    <dgm:pt modelId="{229E59ED-C07B-4B26-A517-FAD5933BF2E2}" type="pres">
      <dgm:prSet presAssocID="{B7154DBF-5D47-4813-8F1D-0226ACC9A5C7}" presName="rect1ParTx" presStyleLbl="alignAcc1" presStyleIdx="4" presStyleCnt="5">
        <dgm:presLayoutVars>
          <dgm:chMax val="1"/>
          <dgm:bulletEnabled val="1"/>
        </dgm:presLayoutVars>
      </dgm:prSet>
      <dgm:spPr/>
    </dgm:pt>
    <dgm:pt modelId="{40E5F3ED-A174-4A73-95CD-CAF6FFD0CA07}" type="pres">
      <dgm:prSet presAssocID="{B7154DBF-5D47-4813-8F1D-0226ACC9A5C7}" presName="rect1ChTx" presStyleLbl="alignAcc1" presStyleIdx="4" presStyleCnt="5">
        <dgm:presLayoutVars>
          <dgm:bulletEnabled val="1"/>
        </dgm:presLayoutVars>
      </dgm:prSet>
      <dgm:spPr/>
    </dgm:pt>
    <dgm:pt modelId="{53E40A2C-CE47-4D15-83A7-AF4B237B11DD}" type="pres">
      <dgm:prSet presAssocID="{07F19899-49BE-43BD-831A-79EC79612A14}" presName="rect2ParTx" presStyleLbl="alignAcc1" presStyleIdx="4" presStyleCnt="5">
        <dgm:presLayoutVars>
          <dgm:chMax val="1"/>
          <dgm:bulletEnabled val="1"/>
        </dgm:presLayoutVars>
      </dgm:prSet>
      <dgm:spPr/>
    </dgm:pt>
    <dgm:pt modelId="{66FAD554-016B-4BB0-B75F-1023E982F85C}" type="pres">
      <dgm:prSet presAssocID="{07F19899-49BE-43BD-831A-79EC79612A14}" presName="rect2ChTx" presStyleLbl="alignAcc1" presStyleIdx="4" presStyleCnt="5">
        <dgm:presLayoutVars>
          <dgm:bulletEnabled val="1"/>
        </dgm:presLayoutVars>
      </dgm:prSet>
      <dgm:spPr/>
    </dgm:pt>
    <dgm:pt modelId="{BF4BD029-A1F4-45FA-AB9D-8147EEC38686}" type="pres">
      <dgm:prSet presAssocID="{A782EA70-B53C-4C26-9876-20155BD78756}" presName="rect3ParTx" presStyleLbl="alignAcc1" presStyleIdx="4" presStyleCnt="5">
        <dgm:presLayoutVars>
          <dgm:chMax val="1"/>
          <dgm:bulletEnabled val="1"/>
        </dgm:presLayoutVars>
      </dgm:prSet>
      <dgm:spPr/>
    </dgm:pt>
    <dgm:pt modelId="{909DDA6D-38AE-402C-94CA-6715C083558A}" type="pres">
      <dgm:prSet presAssocID="{A782EA70-B53C-4C26-9876-20155BD78756}" presName="rect3ChTx" presStyleLbl="alignAcc1" presStyleIdx="4" presStyleCnt="5">
        <dgm:presLayoutVars>
          <dgm:bulletEnabled val="1"/>
        </dgm:presLayoutVars>
      </dgm:prSet>
      <dgm:spPr/>
    </dgm:pt>
    <dgm:pt modelId="{0FA1C4E9-FA13-45BD-A0EB-AF10F692D69F}" type="pres">
      <dgm:prSet presAssocID="{441A3EEA-95FD-4A64-BC3F-DDF169921732}" presName="rect4ParTx" presStyleLbl="alignAcc1" presStyleIdx="4" presStyleCnt="5">
        <dgm:presLayoutVars>
          <dgm:chMax val="1"/>
          <dgm:bulletEnabled val="1"/>
        </dgm:presLayoutVars>
      </dgm:prSet>
      <dgm:spPr/>
    </dgm:pt>
    <dgm:pt modelId="{628E1EA3-A20B-4598-8289-A5FC773790A3}" type="pres">
      <dgm:prSet presAssocID="{441A3EEA-95FD-4A64-BC3F-DDF169921732}" presName="rect4ChTx" presStyleLbl="alignAcc1" presStyleIdx="4" presStyleCnt="5">
        <dgm:presLayoutVars>
          <dgm:bulletEnabled val="1"/>
        </dgm:presLayoutVars>
      </dgm:prSet>
      <dgm:spPr/>
    </dgm:pt>
    <dgm:pt modelId="{892D2C9D-2C25-4858-9E9B-37FC278A2B73}" type="pres">
      <dgm:prSet presAssocID="{7811DFB4-5DAC-4A6D-9A8C-387471799796}" presName="rect5ParTx" presStyleLbl="alignAcc1" presStyleIdx="4" presStyleCnt="5">
        <dgm:presLayoutVars>
          <dgm:chMax val="1"/>
          <dgm:bulletEnabled val="1"/>
        </dgm:presLayoutVars>
      </dgm:prSet>
      <dgm:spPr/>
    </dgm:pt>
    <dgm:pt modelId="{C00634F7-83D3-4803-A915-D497DD7D7C34}" type="pres">
      <dgm:prSet presAssocID="{7811DFB4-5DAC-4A6D-9A8C-387471799796}" presName="rect5ChTx" presStyleLbl="alignAcc1" presStyleIdx="4" presStyleCnt="5">
        <dgm:presLayoutVars>
          <dgm:bulletEnabled val="1"/>
        </dgm:presLayoutVars>
      </dgm:prSet>
      <dgm:spPr/>
    </dgm:pt>
  </dgm:ptLst>
  <dgm:cxnLst>
    <dgm:cxn modelId="{4543220F-3F9C-409C-B7BD-48A029D93308}" type="presOf" srcId="{B7154DBF-5D47-4813-8F1D-0226ACC9A5C7}" destId="{E964F0F3-AF83-400C-B562-7FBFC80572B8}" srcOrd="0" destOrd="0" presId="urn:microsoft.com/office/officeart/2005/8/layout/target3"/>
    <dgm:cxn modelId="{5137A313-BE7B-4769-B0BB-DC0CE327FEC1}" srcId="{B7154DBF-5D47-4813-8F1D-0226ACC9A5C7}" destId="{8F17B48E-CA4C-42A2-AEA4-6EE389209E76}" srcOrd="2" destOrd="0" parTransId="{24CBE1B0-80E1-44BF-9485-EE1AFBD28F75}" sibTransId="{BC052AFC-E0A3-4461-956E-C0EC19F72627}"/>
    <dgm:cxn modelId="{935C9919-3BFF-4981-B35A-9B1829BC7F9F}" type="presOf" srcId="{FE1A2706-86E0-444D-A9AA-5F813DC0DBAE}" destId="{BEBE7242-D553-4035-9F54-1C5482ECE642}" srcOrd="0" destOrd="0" presId="urn:microsoft.com/office/officeart/2005/8/layout/target3"/>
    <dgm:cxn modelId="{98C72B30-F6CB-454B-9CD7-172CABD23BC4}" type="presOf" srcId="{B7154DBF-5D47-4813-8F1D-0226ACC9A5C7}" destId="{229E59ED-C07B-4B26-A517-FAD5933BF2E2}" srcOrd="1" destOrd="0" presId="urn:microsoft.com/office/officeart/2005/8/layout/target3"/>
    <dgm:cxn modelId="{B185B435-1494-40D6-81AC-E317FE40E741}" type="presOf" srcId="{A782EA70-B53C-4C26-9876-20155BD78756}" destId="{BF4BD029-A1F4-45FA-AB9D-8147EEC38686}" srcOrd="1" destOrd="0" presId="urn:microsoft.com/office/officeart/2005/8/layout/target3"/>
    <dgm:cxn modelId="{46D29536-9921-47FD-9E74-DB28BE4B36E0}" type="presOf" srcId="{8F17B48E-CA4C-42A2-AEA4-6EE389209E76}" destId="{40E5F3ED-A174-4A73-95CD-CAF6FFD0CA07}" srcOrd="0" destOrd="2" presId="urn:microsoft.com/office/officeart/2005/8/layout/target3"/>
    <dgm:cxn modelId="{64AA513A-AB30-4BDE-A83F-CC117D8AF9DC}" type="presOf" srcId="{07F19899-49BE-43BD-831A-79EC79612A14}" destId="{53E40A2C-CE47-4D15-83A7-AF4B237B11DD}" srcOrd="1" destOrd="0" presId="urn:microsoft.com/office/officeart/2005/8/layout/target3"/>
    <dgm:cxn modelId="{8FD7D360-E4EA-4A2E-8009-C4767BC44CE3}" type="presOf" srcId="{07F19899-49BE-43BD-831A-79EC79612A14}" destId="{A6294782-0F91-4D7B-B6BA-3EB7B840D736}" srcOrd="0" destOrd="0" presId="urn:microsoft.com/office/officeart/2005/8/layout/target3"/>
    <dgm:cxn modelId="{71B82161-6E07-4187-B583-B8CF070480D9}" srcId="{FE1A2706-86E0-444D-A9AA-5F813DC0DBAE}" destId="{B7154DBF-5D47-4813-8F1D-0226ACC9A5C7}" srcOrd="0" destOrd="0" parTransId="{498FA75A-5BD3-4FC7-91E6-7DE1220E63DE}" sibTransId="{32EED9E0-DA2E-4AD0-9BC1-97AACE81A122}"/>
    <dgm:cxn modelId="{56B96642-3541-4F78-96C5-095BE85732F9}" srcId="{B7154DBF-5D47-4813-8F1D-0226ACC9A5C7}" destId="{04025CF2-C2B3-4203-82FC-E84885F38BD7}" srcOrd="1" destOrd="0" parTransId="{D357BA08-4709-4F07-8E83-4B3CBEE42EDE}" sibTransId="{8E321EA5-5D3B-4F45-B5A0-8EBA4AEA7521}"/>
    <dgm:cxn modelId="{36775045-A38B-41E8-81C6-6995CFA02D0C}" srcId="{B7154DBF-5D47-4813-8F1D-0226ACC9A5C7}" destId="{763517A7-B557-45CB-8E64-78C37AC3DADF}" srcOrd="3" destOrd="0" parTransId="{382CAC0A-8D5C-45AC-8E50-12F0B1895B69}" sibTransId="{FB9E98F1-AC0F-4D3A-B7A5-05A6B99053C3}"/>
    <dgm:cxn modelId="{11BCE445-B7F3-488F-95DB-B8DE7D260A6F}" type="presOf" srcId="{7811DFB4-5DAC-4A6D-9A8C-387471799796}" destId="{77C72379-EA11-4C87-A46D-2B11466DB48D}" srcOrd="0" destOrd="0" presId="urn:microsoft.com/office/officeart/2005/8/layout/target3"/>
    <dgm:cxn modelId="{4C969069-4AA4-4B57-9311-87B4077106AE}" type="presOf" srcId="{7811DFB4-5DAC-4A6D-9A8C-387471799796}" destId="{892D2C9D-2C25-4858-9E9B-37FC278A2B73}" srcOrd="1" destOrd="0" presId="urn:microsoft.com/office/officeart/2005/8/layout/target3"/>
    <dgm:cxn modelId="{9AA00E4B-F3D7-48DB-809C-5576AA74F0C7}" type="presOf" srcId="{441A3EEA-95FD-4A64-BC3F-DDF169921732}" destId="{0FA1C4E9-FA13-45BD-A0EB-AF10F692D69F}" srcOrd="1" destOrd="0" presId="urn:microsoft.com/office/officeart/2005/8/layout/target3"/>
    <dgm:cxn modelId="{85116395-719B-45E6-BD55-FD87938B73D4}" type="presOf" srcId="{A782EA70-B53C-4C26-9876-20155BD78756}" destId="{21E8FCA5-B351-4A5E-8E83-C7A4149079A5}" srcOrd="0" destOrd="0" presId="urn:microsoft.com/office/officeart/2005/8/layout/target3"/>
    <dgm:cxn modelId="{6FF1EC9C-8B8A-412E-9B6B-BA604A89DDA8}" srcId="{FE1A2706-86E0-444D-A9AA-5F813DC0DBAE}" destId="{07F19899-49BE-43BD-831A-79EC79612A14}" srcOrd="1" destOrd="0" parTransId="{AED634CC-1962-4A8E-B1B7-8A76F3448BA8}" sibTransId="{A50105CC-7D11-4C29-B44F-944D3D358AB7}"/>
    <dgm:cxn modelId="{30AEE79E-B567-4350-A5F6-A7F9D6113BD7}" type="presOf" srcId="{763517A7-B557-45CB-8E64-78C37AC3DADF}" destId="{40E5F3ED-A174-4A73-95CD-CAF6FFD0CA07}" srcOrd="0" destOrd="3" presId="urn:microsoft.com/office/officeart/2005/8/layout/target3"/>
    <dgm:cxn modelId="{691A58AC-E5D9-4DEC-BED0-7336F1835EF3}" srcId="{FE1A2706-86E0-444D-A9AA-5F813DC0DBAE}" destId="{7811DFB4-5DAC-4A6D-9A8C-387471799796}" srcOrd="4" destOrd="0" parTransId="{8781C5F7-9866-465A-9235-C26E6038BD97}" sibTransId="{4404B138-3977-42A4-BED2-EE246315B8DD}"/>
    <dgm:cxn modelId="{463562B8-366E-4DA5-B3EE-AEF3BC31DD84}" type="presOf" srcId="{441A3EEA-95FD-4A64-BC3F-DDF169921732}" destId="{E1550CA1-CC06-499D-9A60-146250FA90CF}" srcOrd="0" destOrd="0" presId="urn:microsoft.com/office/officeart/2005/8/layout/target3"/>
    <dgm:cxn modelId="{6E0069B8-4B7B-4727-B8D4-1151AE274D1B}" srcId="{B7154DBF-5D47-4813-8F1D-0226ACC9A5C7}" destId="{0EDB4302-C77B-4CB9-A996-8DDB2FC6725D}" srcOrd="0" destOrd="0" parTransId="{5938AF9C-2B7B-4A21-A051-76F7B8314A96}" sibTransId="{9B205303-ADF6-44AF-BC55-874A379AF238}"/>
    <dgm:cxn modelId="{E81F64BB-4C6F-484C-AD2A-980CD4492C2C}" srcId="{FE1A2706-86E0-444D-A9AA-5F813DC0DBAE}" destId="{441A3EEA-95FD-4A64-BC3F-DDF169921732}" srcOrd="3" destOrd="0" parTransId="{D320801F-29E8-4BFE-8669-EE762B5966A1}" sibTransId="{304519FC-AE2A-442D-A9DD-AA6197AB0F6E}"/>
    <dgm:cxn modelId="{D071F0DA-6025-429E-8CE9-38ACD959AB86}" type="presOf" srcId="{04025CF2-C2B3-4203-82FC-E84885F38BD7}" destId="{40E5F3ED-A174-4A73-95CD-CAF6FFD0CA07}" srcOrd="0" destOrd="1" presId="urn:microsoft.com/office/officeart/2005/8/layout/target3"/>
    <dgm:cxn modelId="{62FB0EDE-4918-4186-AE96-AB4A4D503A0E}" srcId="{FE1A2706-86E0-444D-A9AA-5F813DC0DBAE}" destId="{A782EA70-B53C-4C26-9876-20155BD78756}" srcOrd="2" destOrd="0" parTransId="{0ED89765-49D6-4016-A1C5-2C372B20C83A}" sibTransId="{43032B3F-A0A3-47EF-AF6E-F9299159C9AF}"/>
    <dgm:cxn modelId="{58DCC8FD-2131-425A-9838-7EB2729CC88C}" type="presOf" srcId="{0EDB4302-C77B-4CB9-A996-8DDB2FC6725D}" destId="{40E5F3ED-A174-4A73-95CD-CAF6FFD0CA07}" srcOrd="0" destOrd="0" presId="urn:microsoft.com/office/officeart/2005/8/layout/target3"/>
    <dgm:cxn modelId="{89461580-D9EC-42E6-8879-F29518729D06}" type="presParOf" srcId="{BEBE7242-D553-4035-9F54-1C5482ECE642}" destId="{36555EF0-8B6F-47A9-BFF0-823945032AD6}" srcOrd="0" destOrd="0" presId="urn:microsoft.com/office/officeart/2005/8/layout/target3"/>
    <dgm:cxn modelId="{31364766-2E8E-4DAA-8075-133F38623A86}" type="presParOf" srcId="{BEBE7242-D553-4035-9F54-1C5482ECE642}" destId="{E0568278-2A3F-4665-ADE4-997683927825}" srcOrd="1" destOrd="0" presId="urn:microsoft.com/office/officeart/2005/8/layout/target3"/>
    <dgm:cxn modelId="{3626A315-D57F-4F9E-8D75-60DDDF275188}" type="presParOf" srcId="{BEBE7242-D553-4035-9F54-1C5482ECE642}" destId="{E964F0F3-AF83-400C-B562-7FBFC80572B8}" srcOrd="2" destOrd="0" presId="urn:microsoft.com/office/officeart/2005/8/layout/target3"/>
    <dgm:cxn modelId="{64ACFD6A-148B-4EF6-8FBD-7EA5F263E1D6}" type="presParOf" srcId="{BEBE7242-D553-4035-9F54-1C5482ECE642}" destId="{B2E93421-AD79-4FBB-B856-F81666A35422}" srcOrd="3" destOrd="0" presId="urn:microsoft.com/office/officeart/2005/8/layout/target3"/>
    <dgm:cxn modelId="{B9554866-35DF-4F05-8E69-86F1F44D124F}" type="presParOf" srcId="{BEBE7242-D553-4035-9F54-1C5482ECE642}" destId="{121FABCE-3F82-4A61-A3AB-ED901B31DD3C}" srcOrd="4" destOrd="0" presId="urn:microsoft.com/office/officeart/2005/8/layout/target3"/>
    <dgm:cxn modelId="{99D1A0CE-1D2F-4856-9D66-7C04C4C5FF2B}" type="presParOf" srcId="{BEBE7242-D553-4035-9F54-1C5482ECE642}" destId="{A6294782-0F91-4D7B-B6BA-3EB7B840D736}" srcOrd="5" destOrd="0" presId="urn:microsoft.com/office/officeart/2005/8/layout/target3"/>
    <dgm:cxn modelId="{836BE235-B4DD-4C65-A0E7-1AF242460BB8}" type="presParOf" srcId="{BEBE7242-D553-4035-9F54-1C5482ECE642}" destId="{5DF6C3E8-9433-4EEF-ADE7-75E475634E4E}" srcOrd="6" destOrd="0" presId="urn:microsoft.com/office/officeart/2005/8/layout/target3"/>
    <dgm:cxn modelId="{E8A90B7A-DB20-4F70-952C-E6C17A9C23C3}" type="presParOf" srcId="{BEBE7242-D553-4035-9F54-1C5482ECE642}" destId="{BBB38995-CC9F-4750-A6F8-9EA9DB2A902B}" srcOrd="7" destOrd="0" presId="urn:microsoft.com/office/officeart/2005/8/layout/target3"/>
    <dgm:cxn modelId="{D045E02C-0AAD-481C-BAA3-B57C9E964F8E}" type="presParOf" srcId="{BEBE7242-D553-4035-9F54-1C5482ECE642}" destId="{21E8FCA5-B351-4A5E-8E83-C7A4149079A5}" srcOrd="8" destOrd="0" presId="urn:microsoft.com/office/officeart/2005/8/layout/target3"/>
    <dgm:cxn modelId="{962C0B2C-76A1-4C9B-A5EB-64E0FB01A55E}" type="presParOf" srcId="{BEBE7242-D553-4035-9F54-1C5482ECE642}" destId="{D261A0F0-3970-4488-A849-7EE8CDC64326}" srcOrd="9" destOrd="0" presId="urn:microsoft.com/office/officeart/2005/8/layout/target3"/>
    <dgm:cxn modelId="{493A9C80-E718-457A-831E-B71470AA7146}" type="presParOf" srcId="{BEBE7242-D553-4035-9F54-1C5482ECE642}" destId="{6A1116B1-2917-4EE3-B4AB-CBC778A71143}" srcOrd="10" destOrd="0" presId="urn:microsoft.com/office/officeart/2005/8/layout/target3"/>
    <dgm:cxn modelId="{524D83C4-67D9-4DBD-925A-E230E7D19458}" type="presParOf" srcId="{BEBE7242-D553-4035-9F54-1C5482ECE642}" destId="{E1550CA1-CC06-499D-9A60-146250FA90CF}" srcOrd="11" destOrd="0" presId="urn:microsoft.com/office/officeart/2005/8/layout/target3"/>
    <dgm:cxn modelId="{90143EB9-0EA0-49CD-9A94-506BDC2F707F}" type="presParOf" srcId="{BEBE7242-D553-4035-9F54-1C5482ECE642}" destId="{38AF1925-FD52-431D-87E7-9D04C53F4029}" srcOrd="12" destOrd="0" presId="urn:microsoft.com/office/officeart/2005/8/layout/target3"/>
    <dgm:cxn modelId="{2987200B-AE64-4A96-893C-12CF1628AB6E}" type="presParOf" srcId="{BEBE7242-D553-4035-9F54-1C5482ECE642}" destId="{45D92060-AC6B-4C89-9FCC-9A930BCB083A}" srcOrd="13" destOrd="0" presId="urn:microsoft.com/office/officeart/2005/8/layout/target3"/>
    <dgm:cxn modelId="{E726B362-F617-41DA-9EA3-FBC1ADDF760E}" type="presParOf" srcId="{BEBE7242-D553-4035-9F54-1C5482ECE642}" destId="{77C72379-EA11-4C87-A46D-2B11466DB48D}" srcOrd="14" destOrd="0" presId="urn:microsoft.com/office/officeart/2005/8/layout/target3"/>
    <dgm:cxn modelId="{DFBA07F8-3FE2-4668-989E-D28A12E308F3}" type="presParOf" srcId="{BEBE7242-D553-4035-9F54-1C5482ECE642}" destId="{229E59ED-C07B-4B26-A517-FAD5933BF2E2}" srcOrd="15" destOrd="0" presId="urn:microsoft.com/office/officeart/2005/8/layout/target3"/>
    <dgm:cxn modelId="{00DAE98E-4BDE-4E0F-A742-11E6EB962A82}" type="presParOf" srcId="{BEBE7242-D553-4035-9F54-1C5482ECE642}" destId="{40E5F3ED-A174-4A73-95CD-CAF6FFD0CA07}" srcOrd="16" destOrd="0" presId="urn:microsoft.com/office/officeart/2005/8/layout/target3"/>
    <dgm:cxn modelId="{9A12BE9F-49C5-43B9-8806-9D196208A207}" type="presParOf" srcId="{BEBE7242-D553-4035-9F54-1C5482ECE642}" destId="{53E40A2C-CE47-4D15-83A7-AF4B237B11DD}" srcOrd="17" destOrd="0" presId="urn:microsoft.com/office/officeart/2005/8/layout/target3"/>
    <dgm:cxn modelId="{57BC5826-EF94-4FB6-A4A2-E7589806DF15}" type="presParOf" srcId="{BEBE7242-D553-4035-9F54-1C5482ECE642}" destId="{66FAD554-016B-4BB0-B75F-1023E982F85C}" srcOrd="18" destOrd="0" presId="urn:microsoft.com/office/officeart/2005/8/layout/target3"/>
    <dgm:cxn modelId="{2CC30515-2997-4BAE-874B-85BB349B90BC}" type="presParOf" srcId="{BEBE7242-D553-4035-9F54-1C5482ECE642}" destId="{BF4BD029-A1F4-45FA-AB9D-8147EEC38686}" srcOrd="19" destOrd="0" presId="urn:microsoft.com/office/officeart/2005/8/layout/target3"/>
    <dgm:cxn modelId="{3D060DCD-1CEC-4DD1-9DF0-4940501AADDD}" type="presParOf" srcId="{BEBE7242-D553-4035-9F54-1C5482ECE642}" destId="{909DDA6D-38AE-402C-94CA-6715C083558A}" srcOrd="20" destOrd="0" presId="urn:microsoft.com/office/officeart/2005/8/layout/target3"/>
    <dgm:cxn modelId="{2F8B5641-1CC2-4F09-BA3D-63EC1B36164F}" type="presParOf" srcId="{BEBE7242-D553-4035-9F54-1C5482ECE642}" destId="{0FA1C4E9-FA13-45BD-A0EB-AF10F692D69F}" srcOrd="21" destOrd="0" presId="urn:microsoft.com/office/officeart/2005/8/layout/target3"/>
    <dgm:cxn modelId="{9383DCFE-CFE9-419A-8F50-AFA369819D07}" type="presParOf" srcId="{BEBE7242-D553-4035-9F54-1C5482ECE642}" destId="{628E1EA3-A20B-4598-8289-A5FC773790A3}" srcOrd="22" destOrd="0" presId="urn:microsoft.com/office/officeart/2005/8/layout/target3"/>
    <dgm:cxn modelId="{8014F0AB-480C-4F97-8DB4-6A1375F9F0DA}" type="presParOf" srcId="{BEBE7242-D553-4035-9F54-1C5482ECE642}" destId="{892D2C9D-2C25-4858-9E9B-37FC278A2B73}" srcOrd="23" destOrd="0" presId="urn:microsoft.com/office/officeart/2005/8/layout/target3"/>
    <dgm:cxn modelId="{64E3A04F-4ECB-45D3-AD82-CF7B52CF1520}" type="presParOf" srcId="{BEBE7242-D553-4035-9F54-1C5482ECE642}" destId="{C00634F7-83D3-4803-A915-D497DD7D7C34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C1B443-4B64-471A-B744-825A8EFAB2DC}" type="doc">
      <dgm:prSet loTypeId="urn:microsoft.com/office/officeart/2005/8/layout/hList6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2BF17F2-D3D6-493C-B7F6-7B01F92F70BC}">
      <dgm:prSet/>
      <dgm:spPr/>
      <dgm:t>
        <a:bodyPr/>
        <a:lstStyle/>
        <a:p>
          <a:pPr rtl="0"/>
          <a:r>
            <a:rPr lang="en-US" dirty="0"/>
            <a:t>1-Prodromal symptoms of fever and lethargy, which may be present for 2-7 days</a:t>
          </a:r>
        </a:p>
      </dgm:t>
    </dgm:pt>
    <dgm:pt modelId="{C73ED304-B319-44E1-A4BC-B6DED08B6958}" type="parTrans" cxnId="{B3348FDF-2D6F-4D17-B59B-A8B35B3BCBF9}">
      <dgm:prSet/>
      <dgm:spPr/>
      <dgm:t>
        <a:bodyPr/>
        <a:lstStyle/>
        <a:p>
          <a:endParaRPr lang="en-US"/>
        </a:p>
      </dgm:t>
    </dgm:pt>
    <dgm:pt modelId="{09BDBA65-C078-4B7A-9C9A-813C7DAD6F5E}" type="sibTrans" cxnId="{B3348FDF-2D6F-4D17-B59B-A8B35B3BCBF9}">
      <dgm:prSet/>
      <dgm:spPr/>
      <dgm:t>
        <a:bodyPr/>
        <a:lstStyle/>
        <a:p>
          <a:endParaRPr lang="en-US"/>
        </a:p>
      </dgm:t>
    </dgm:pt>
    <dgm:pt modelId="{35E7AC79-144C-422E-9695-4E6AE2255ED9}">
      <dgm:prSet/>
      <dgm:spPr/>
      <dgm:t>
        <a:bodyPr/>
        <a:lstStyle/>
        <a:p>
          <a:pPr rtl="0"/>
          <a:r>
            <a:rPr lang="en-US" dirty="0"/>
            <a:t>2-Intense genital pain and tenderness that is usually associated with edema of the overlying skin</a:t>
          </a:r>
        </a:p>
      </dgm:t>
    </dgm:pt>
    <dgm:pt modelId="{6580627E-8019-49ED-A81B-EA67EF357245}" type="parTrans" cxnId="{83C5F2E9-9EF8-446A-ABF1-E1BF701AAC05}">
      <dgm:prSet/>
      <dgm:spPr/>
      <dgm:t>
        <a:bodyPr/>
        <a:lstStyle/>
        <a:p>
          <a:endParaRPr lang="en-US"/>
        </a:p>
      </dgm:t>
    </dgm:pt>
    <dgm:pt modelId="{879F92BF-31A5-404B-9366-2D164578BB72}" type="sibTrans" cxnId="{83C5F2E9-9EF8-446A-ABF1-E1BF701AAC05}">
      <dgm:prSet/>
      <dgm:spPr/>
      <dgm:t>
        <a:bodyPr/>
        <a:lstStyle/>
        <a:p>
          <a:endParaRPr lang="en-US"/>
        </a:p>
      </dgm:t>
    </dgm:pt>
    <dgm:pt modelId="{860F2929-4EE5-4CD1-826B-48185807DD31}">
      <dgm:prSet/>
      <dgm:spPr/>
      <dgm:t>
        <a:bodyPr/>
        <a:lstStyle/>
        <a:p>
          <a:pPr rtl="0"/>
          <a:r>
            <a:rPr lang="en-US" dirty="0"/>
            <a:t>3-Increasing genital pain and tenderness with progressive erythema of the overlying skin.</a:t>
          </a:r>
        </a:p>
      </dgm:t>
    </dgm:pt>
    <dgm:pt modelId="{2CD3BECD-556C-4466-8A73-3196AA285C38}" type="parTrans" cxnId="{5ED339D9-8076-4164-975D-796634F93056}">
      <dgm:prSet/>
      <dgm:spPr/>
      <dgm:t>
        <a:bodyPr/>
        <a:lstStyle/>
        <a:p>
          <a:endParaRPr lang="en-US"/>
        </a:p>
      </dgm:t>
    </dgm:pt>
    <dgm:pt modelId="{D176A6A5-F1AD-4F32-811B-028EC3F3BFE9}" type="sibTrans" cxnId="{5ED339D9-8076-4164-975D-796634F93056}">
      <dgm:prSet/>
      <dgm:spPr/>
      <dgm:t>
        <a:bodyPr/>
        <a:lstStyle/>
        <a:p>
          <a:endParaRPr lang="en-US"/>
        </a:p>
      </dgm:t>
    </dgm:pt>
    <dgm:pt modelId="{D37A05F7-9A6C-4F83-BC83-F56E0E7269AA}">
      <dgm:prSet/>
      <dgm:spPr/>
      <dgm:t>
        <a:bodyPr/>
        <a:lstStyle/>
        <a:p>
          <a:pPr rtl="0"/>
          <a:r>
            <a:rPr lang="en-US"/>
            <a:t>4-Dusky appearance of the overlying skin; subcutaneous crepitation</a:t>
          </a:r>
        </a:p>
      </dgm:t>
    </dgm:pt>
    <dgm:pt modelId="{AEDBAC38-840B-40B1-8121-F8FC11A98070}" type="parTrans" cxnId="{7633AED6-9E7C-4AE6-B7DF-55B7723CC2BD}">
      <dgm:prSet/>
      <dgm:spPr/>
      <dgm:t>
        <a:bodyPr/>
        <a:lstStyle/>
        <a:p>
          <a:endParaRPr lang="en-US"/>
        </a:p>
      </dgm:t>
    </dgm:pt>
    <dgm:pt modelId="{773B2C4E-6FFD-4056-BF2D-913E5588B79F}" type="sibTrans" cxnId="{7633AED6-9E7C-4AE6-B7DF-55B7723CC2BD}">
      <dgm:prSet/>
      <dgm:spPr/>
      <dgm:t>
        <a:bodyPr/>
        <a:lstStyle/>
        <a:p>
          <a:endParaRPr lang="en-US"/>
        </a:p>
      </dgm:t>
    </dgm:pt>
    <dgm:pt modelId="{29085696-A093-418B-A149-78262AD18CED}">
      <dgm:prSet/>
      <dgm:spPr/>
      <dgm:t>
        <a:bodyPr/>
        <a:lstStyle/>
        <a:p>
          <a:pPr rtl="0"/>
          <a:r>
            <a:rPr lang="en-US" dirty="0"/>
            <a:t>5-Obvious gangrene of a portion of the genitalia; purulent drainage from wounds</a:t>
          </a:r>
        </a:p>
      </dgm:t>
    </dgm:pt>
    <dgm:pt modelId="{0BB491E1-4F9A-4959-A96A-E6C95932758F}" type="parTrans" cxnId="{15874909-E317-41D5-9029-F5E56058296A}">
      <dgm:prSet/>
      <dgm:spPr/>
      <dgm:t>
        <a:bodyPr/>
        <a:lstStyle/>
        <a:p>
          <a:endParaRPr lang="en-US"/>
        </a:p>
      </dgm:t>
    </dgm:pt>
    <dgm:pt modelId="{2E090DFA-56CE-4C37-BA18-80895B6184DE}" type="sibTrans" cxnId="{15874909-E317-41D5-9029-F5E56058296A}">
      <dgm:prSet/>
      <dgm:spPr/>
      <dgm:t>
        <a:bodyPr/>
        <a:lstStyle/>
        <a:p>
          <a:endParaRPr lang="en-US"/>
        </a:p>
      </dgm:t>
    </dgm:pt>
    <dgm:pt modelId="{9B4F0E22-BFFB-4A8D-BD66-6D2A55A8EE62}" type="pres">
      <dgm:prSet presAssocID="{9CC1B443-4B64-471A-B744-825A8EFAB2DC}" presName="Name0" presStyleCnt="0">
        <dgm:presLayoutVars>
          <dgm:dir/>
          <dgm:resizeHandles val="exact"/>
        </dgm:presLayoutVars>
      </dgm:prSet>
      <dgm:spPr/>
    </dgm:pt>
    <dgm:pt modelId="{E8BCC2BA-1BA0-4D70-8447-06F019358ABB}" type="pres">
      <dgm:prSet presAssocID="{22BF17F2-D3D6-493C-B7F6-7B01F92F70BC}" presName="node" presStyleLbl="node1" presStyleIdx="0" presStyleCnt="5">
        <dgm:presLayoutVars>
          <dgm:bulletEnabled val="1"/>
        </dgm:presLayoutVars>
      </dgm:prSet>
      <dgm:spPr/>
    </dgm:pt>
    <dgm:pt modelId="{793C0893-D6CC-40BE-A29C-BD5F1C3AC403}" type="pres">
      <dgm:prSet presAssocID="{09BDBA65-C078-4B7A-9C9A-813C7DAD6F5E}" presName="sibTrans" presStyleCnt="0"/>
      <dgm:spPr/>
    </dgm:pt>
    <dgm:pt modelId="{37DB6C36-B3C4-4B8E-914F-B472E3B06D51}" type="pres">
      <dgm:prSet presAssocID="{35E7AC79-144C-422E-9695-4E6AE2255ED9}" presName="node" presStyleLbl="node1" presStyleIdx="1" presStyleCnt="5">
        <dgm:presLayoutVars>
          <dgm:bulletEnabled val="1"/>
        </dgm:presLayoutVars>
      </dgm:prSet>
      <dgm:spPr/>
    </dgm:pt>
    <dgm:pt modelId="{ABFE2988-BADB-4F59-8F3B-C0E89B8E2717}" type="pres">
      <dgm:prSet presAssocID="{879F92BF-31A5-404B-9366-2D164578BB72}" presName="sibTrans" presStyleCnt="0"/>
      <dgm:spPr/>
    </dgm:pt>
    <dgm:pt modelId="{388E9031-5B6A-4BE0-B0C9-4BD71300A1E9}" type="pres">
      <dgm:prSet presAssocID="{860F2929-4EE5-4CD1-826B-48185807DD31}" presName="node" presStyleLbl="node1" presStyleIdx="2" presStyleCnt="5">
        <dgm:presLayoutVars>
          <dgm:bulletEnabled val="1"/>
        </dgm:presLayoutVars>
      </dgm:prSet>
      <dgm:spPr/>
    </dgm:pt>
    <dgm:pt modelId="{4146BB05-2029-4D0F-9A09-33706B239C34}" type="pres">
      <dgm:prSet presAssocID="{D176A6A5-F1AD-4F32-811B-028EC3F3BFE9}" presName="sibTrans" presStyleCnt="0"/>
      <dgm:spPr/>
    </dgm:pt>
    <dgm:pt modelId="{63C5FB82-C690-4951-8B2B-A0271FB27547}" type="pres">
      <dgm:prSet presAssocID="{D37A05F7-9A6C-4F83-BC83-F56E0E7269AA}" presName="node" presStyleLbl="node1" presStyleIdx="3" presStyleCnt="5">
        <dgm:presLayoutVars>
          <dgm:bulletEnabled val="1"/>
        </dgm:presLayoutVars>
      </dgm:prSet>
      <dgm:spPr/>
    </dgm:pt>
    <dgm:pt modelId="{06097477-D4FA-4D98-927E-34CCD01736A4}" type="pres">
      <dgm:prSet presAssocID="{773B2C4E-6FFD-4056-BF2D-913E5588B79F}" presName="sibTrans" presStyleCnt="0"/>
      <dgm:spPr/>
    </dgm:pt>
    <dgm:pt modelId="{63D3063F-CABF-40DD-9F44-B6F31F8D4507}" type="pres">
      <dgm:prSet presAssocID="{29085696-A093-418B-A149-78262AD18CED}" presName="node" presStyleLbl="node1" presStyleIdx="4" presStyleCnt="5">
        <dgm:presLayoutVars>
          <dgm:bulletEnabled val="1"/>
        </dgm:presLayoutVars>
      </dgm:prSet>
      <dgm:spPr/>
    </dgm:pt>
  </dgm:ptLst>
  <dgm:cxnLst>
    <dgm:cxn modelId="{15874909-E317-41D5-9029-F5E56058296A}" srcId="{9CC1B443-4B64-471A-B744-825A8EFAB2DC}" destId="{29085696-A093-418B-A149-78262AD18CED}" srcOrd="4" destOrd="0" parTransId="{0BB491E1-4F9A-4959-A96A-E6C95932758F}" sibTransId="{2E090DFA-56CE-4C37-BA18-80895B6184DE}"/>
    <dgm:cxn modelId="{213E3222-7DC3-4187-AE54-C528A8AB909F}" type="presOf" srcId="{860F2929-4EE5-4CD1-826B-48185807DD31}" destId="{388E9031-5B6A-4BE0-B0C9-4BD71300A1E9}" srcOrd="0" destOrd="0" presId="urn:microsoft.com/office/officeart/2005/8/layout/hList6"/>
    <dgm:cxn modelId="{8D203D2E-31C2-4DE3-A409-5F3E8D68578A}" type="presOf" srcId="{D37A05F7-9A6C-4F83-BC83-F56E0E7269AA}" destId="{63C5FB82-C690-4951-8B2B-A0271FB27547}" srcOrd="0" destOrd="0" presId="urn:microsoft.com/office/officeart/2005/8/layout/hList6"/>
    <dgm:cxn modelId="{A5E07B4F-EF46-41C5-9F61-C5FE41E3160E}" type="presOf" srcId="{9CC1B443-4B64-471A-B744-825A8EFAB2DC}" destId="{9B4F0E22-BFFB-4A8D-BD66-6D2A55A8EE62}" srcOrd="0" destOrd="0" presId="urn:microsoft.com/office/officeart/2005/8/layout/hList6"/>
    <dgm:cxn modelId="{2AEABEC6-F6AC-4713-BDFF-25BF1BD3EDBB}" type="presOf" srcId="{35E7AC79-144C-422E-9695-4E6AE2255ED9}" destId="{37DB6C36-B3C4-4B8E-914F-B472E3B06D51}" srcOrd="0" destOrd="0" presId="urn:microsoft.com/office/officeart/2005/8/layout/hList6"/>
    <dgm:cxn modelId="{7633AED6-9E7C-4AE6-B7DF-55B7723CC2BD}" srcId="{9CC1B443-4B64-471A-B744-825A8EFAB2DC}" destId="{D37A05F7-9A6C-4F83-BC83-F56E0E7269AA}" srcOrd="3" destOrd="0" parTransId="{AEDBAC38-840B-40B1-8121-F8FC11A98070}" sibTransId="{773B2C4E-6FFD-4056-BF2D-913E5588B79F}"/>
    <dgm:cxn modelId="{5ED339D9-8076-4164-975D-796634F93056}" srcId="{9CC1B443-4B64-471A-B744-825A8EFAB2DC}" destId="{860F2929-4EE5-4CD1-826B-48185807DD31}" srcOrd="2" destOrd="0" parTransId="{2CD3BECD-556C-4466-8A73-3196AA285C38}" sibTransId="{D176A6A5-F1AD-4F32-811B-028EC3F3BFE9}"/>
    <dgm:cxn modelId="{B3348FDF-2D6F-4D17-B59B-A8B35B3BCBF9}" srcId="{9CC1B443-4B64-471A-B744-825A8EFAB2DC}" destId="{22BF17F2-D3D6-493C-B7F6-7B01F92F70BC}" srcOrd="0" destOrd="0" parTransId="{C73ED304-B319-44E1-A4BC-B6DED08B6958}" sibTransId="{09BDBA65-C078-4B7A-9C9A-813C7DAD6F5E}"/>
    <dgm:cxn modelId="{639495DF-1E71-4B06-A919-8FF30375A2F7}" type="presOf" srcId="{29085696-A093-418B-A149-78262AD18CED}" destId="{63D3063F-CABF-40DD-9F44-B6F31F8D4507}" srcOrd="0" destOrd="0" presId="urn:microsoft.com/office/officeart/2005/8/layout/hList6"/>
    <dgm:cxn modelId="{2E917FE1-C918-4A35-806C-AD457766027D}" type="presOf" srcId="{22BF17F2-D3D6-493C-B7F6-7B01F92F70BC}" destId="{E8BCC2BA-1BA0-4D70-8447-06F019358ABB}" srcOrd="0" destOrd="0" presId="urn:microsoft.com/office/officeart/2005/8/layout/hList6"/>
    <dgm:cxn modelId="{83C5F2E9-9EF8-446A-ABF1-E1BF701AAC05}" srcId="{9CC1B443-4B64-471A-B744-825A8EFAB2DC}" destId="{35E7AC79-144C-422E-9695-4E6AE2255ED9}" srcOrd="1" destOrd="0" parTransId="{6580627E-8019-49ED-A81B-EA67EF357245}" sibTransId="{879F92BF-31A5-404B-9366-2D164578BB72}"/>
    <dgm:cxn modelId="{4B96D267-40AC-456C-A800-E57E6345ABD2}" type="presParOf" srcId="{9B4F0E22-BFFB-4A8D-BD66-6D2A55A8EE62}" destId="{E8BCC2BA-1BA0-4D70-8447-06F019358ABB}" srcOrd="0" destOrd="0" presId="urn:microsoft.com/office/officeart/2005/8/layout/hList6"/>
    <dgm:cxn modelId="{2A2A3EBC-4109-4D94-8793-2813383B01FF}" type="presParOf" srcId="{9B4F0E22-BFFB-4A8D-BD66-6D2A55A8EE62}" destId="{793C0893-D6CC-40BE-A29C-BD5F1C3AC403}" srcOrd="1" destOrd="0" presId="urn:microsoft.com/office/officeart/2005/8/layout/hList6"/>
    <dgm:cxn modelId="{25AACB30-5A92-4708-B76C-480940A3E0A9}" type="presParOf" srcId="{9B4F0E22-BFFB-4A8D-BD66-6D2A55A8EE62}" destId="{37DB6C36-B3C4-4B8E-914F-B472E3B06D51}" srcOrd="2" destOrd="0" presId="urn:microsoft.com/office/officeart/2005/8/layout/hList6"/>
    <dgm:cxn modelId="{1E66498B-ABE0-46ED-B13A-7057931D0F01}" type="presParOf" srcId="{9B4F0E22-BFFB-4A8D-BD66-6D2A55A8EE62}" destId="{ABFE2988-BADB-4F59-8F3B-C0E89B8E2717}" srcOrd="3" destOrd="0" presId="urn:microsoft.com/office/officeart/2005/8/layout/hList6"/>
    <dgm:cxn modelId="{424E7F2F-EA05-40F4-947A-8C2DF4DA0D6D}" type="presParOf" srcId="{9B4F0E22-BFFB-4A8D-BD66-6D2A55A8EE62}" destId="{388E9031-5B6A-4BE0-B0C9-4BD71300A1E9}" srcOrd="4" destOrd="0" presId="urn:microsoft.com/office/officeart/2005/8/layout/hList6"/>
    <dgm:cxn modelId="{F65D5989-4684-4429-BA8F-D5977C395EF2}" type="presParOf" srcId="{9B4F0E22-BFFB-4A8D-BD66-6D2A55A8EE62}" destId="{4146BB05-2029-4D0F-9A09-33706B239C34}" srcOrd="5" destOrd="0" presId="urn:microsoft.com/office/officeart/2005/8/layout/hList6"/>
    <dgm:cxn modelId="{BA331F1E-5434-4078-A087-ED35C3AAEA06}" type="presParOf" srcId="{9B4F0E22-BFFB-4A8D-BD66-6D2A55A8EE62}" destId="{63C5FB82-C690-4951-8B2B-A0271FB27547}" srcOrd="6" destOrd="0" presId="urn:microsoft.com/office/officeart/2005/8/layout/hList6"/>
    <dgm:cxn modelId="{0C1A6FEB-1A20-4D43-B975-F7BD6370D72A}" type="presParOf" srcId="{9B4F0E22-BFFB-4A8D-BD66-6D2A55A8EE62}" destId="{06097477-D4FA-4D98-927E-34CCD01736A4}" srcOrd="7" destOrd="0" presId="urn:microsoft.com/office/officeart/2005/8/layout/hList6"/>
    <dgm:cxn modelId="{714F79D1-D1AE-4261-A35A-EA6824EB75C8}" type="presParOf" srcId="{9B4F0E22-BFFB-4A8D-BD66-6D2A55A8EE62}" destId="{63D3063F-CABF-40DD-9F44-B6F31F8D4507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9CA90-B51D-41A2-ADF3-4331303CC7B7}">
      <dsp:nvSpPr>
        <dsp:cNvPr id="0" name=""/>
        <dsp:cNvSpPr/>
      </dsp:nvSpPr>
      <dsp:spPr>
        <a:xfrm rot="5400000">
          <a:off x="-516731" y="516731"/>
          <a:ext cx="3444875" cy="241141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UROGENITAL</a:t>
          </a:r>
          <a:endParaRPr lang="en-US" sz="2400" kern="1200" dirty="0"/>
        </a:p>
      </dsp:txBody>
      <dsp:txXfrm rot="-5400000">
        <a:off x="1" y="1205705"/>
        <a:ext cx="2411412" cy="1033463"/>
      </dsp:txXfrm>
    </dsp:sp>
    <dsp:sp modelId="{DA574BEE-68DE-48BC-9B1F-920576D0BB77}">
      <dsp:nvSpPr>
        <dsp:cNvPr id="0" name=""/>
        <dsp:cNvSpPr/>
      </dsp:nvSpPr>
      <dsp:spPr>
        <a:xfrm rot="5400000">
          <a:off x="3485752" y="-1074340"/>
          <a:ext cx="2239168" cy="43878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Urethral stricture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Indwelling transurethral catheter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Prolonged or neglected use of condom catheter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Urethral calculi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Urethritis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Transurethral surgery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Infection of periurethral glands and paraurethral abscess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Urogenital tuberculosis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Urethral cancer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Prostate biopsy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Prostatic massage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Prostate abscess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Insertion of penile prosthesis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Constriction ring device for management of ED</a:t>
          </a:r>
        </a:p>
      </dsp:txBody>
      <dsp:txXfrm rot="-5400000">
        <a:off x="2411412" y="109307"/>
        <a:ext cx="4278542" cy="2020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361CB-6C0C-40B5-83A6-522776CB338F}">
      <dsp:nvSpPr>
        <dsp:cNvPr id="0" name=""/>
        <dsp:cNvSpPr/>
      </dsp:nvSpPr>
      <dsp:spPr>
        <a:xfrm>
          <a:off x="2940321" y="1722437"/>
          <a:ext cx="205250" cy="1564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625" y="0"/>
              </a:lnTo>
              <a:lnTo>
                <a:pt x="102625" y="1564407"/>
              </a:lnTo>
              <a:lnTo>
                <a:pt x="205250" y="156440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003500" y="2465195"/>
        <a:ext cx="78890" cy="78890"/>
      </dsp:txXfrm>
    </dsp:sp>
    <dsp:sp modelId="{15746B76-5230-4625-9C8E-80529845E4B1}">
      <dsp:nvSpPr>
        <dsp:cNvPr id="0" name=""/>
        <dsp:cNvSpPr/>
      </dsp:nvSpPr>
      <dsp:spPr>
        <a:xfrm>
          <a:off x="2940321" y="1722437"/>
          <a:ext cx="205250" cy="1173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625" y="0"/>
              </a:lnTo>
              <a:lnTo>
                <a:pt x="102625" y="1173305"/>
              </a:lnTo>
              <a:lnTo>
                <a:pt x="205250" y="117330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13168" y="2279312"/>
        <a:ext cx="59556" cy="59556"/>
      </dsp:txXfrm>
    </dsp:sp>
    <dsp:sp modelId="{C3EB1DEC-3238-4C48-8875-8F4D98D97EB5}">
      <dsp:nvSpPr>
        <dsp:cNvPr id="0" name=""/>
        <dsp:cNvSpPr/>
      </dsp:nvSpPr>
      <dsp:spPr>
        <a:xfrm>
          <a:off x="2940321" y="1722437"/>
          <a:ext cx="205250" cy="782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625" y="0"/>
              </a:lnTo>
              <a:lnTo>
                <a:pt x="102625" y="782203"/>
              </a:lnTo>
              <a:lnTo>
                <a:pt x="205250" y="78220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22729" y="2093322"/>
        <a:ext cx="40434" cy="40434"/>
      </dsp:txXfrm>
    </dsp:sp>
    <dsp:sp modelId="{0A1E6D43-6C17-4BEE-B63A-7F55A83A0C4A}">
      <dsp:nvSpPr>
        <dsp:cNvPr id="0" name=""/>
        <dsp:cNvSpPr/>
      </dsp:nvSpPr>
      <dsp:spPr>
        <a:xfrm>
          <a:off x="2940321" y="1722437"/>
          <a:ext cx="205250" cy="391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625" y="0"/>
              </a:lnTo>
              <a:lnTo>
                <a:pt x="102625" y="391101"/>
              </a:lnTo>
              <a:lnTo>
                <a:pt x="205250" y="39110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1903" y="1906946"/>
        <a:ext cx="22084" cy="22084"/>
      </dsp:txXfrm>
    </dsp:sp>
    <dsp:sp modelId="{2D343D5D-3056-46B5-8084-0180FC72E120}">
      <dsp:nvSpPr>
        <dsp:cNvPr id="0" name=""/>
        <dsp:cNvSpPr/>
      </dsp:nvSpPr>
      <dsp:spPr>
        <a:xfrm>
          <a:off x="2940321" y="1676717"/>
          <a:ext cx="2052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5250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7814" y="1717306"/>
        <a:ext cx="10262" cy="10262"/>
      </dsp:txXfrm>
    </dsp:sp>
    <dsp:sp modelId="{10336A14-CC28-4107-9D0D-2E74D5F7B310}">
      <dsp:nvSpPr>
        <dsp:cNvPr id="0" name=""/>
        <dsp:cNvSpPr/>
      </dsp:nvSpPr>
      <dsp:spPr>
        <a:xfrm>
          <a:off x="2940321" y="1331335"/>
          <a:ext cx="205250" cy="391101"/>
        </a:xfrm>
        <a:custGeom>
          <a:avLst/>
          <a:gdLst/>
          <a:ahLst/>
          <a:cxnLst/>
          <a:rect l="0" t="0" r="0" b="0"/>
          <a:pathLst>
            <a:path>
              <a:moveTo>
                <a:pt x="0" y="391101"/>
              </a:moveTo>
              <a:lnTo>
                <a:pt x="102625" y="391101"/>
              </a:lnTo>
              <a:lnTo>
                <a:pt x="102625" y="0"/>
              </a:lnTo>
              <a:lnTo>
                <a:pt x="205250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1903" y="1515844"/>
        <a:ext cx="22084" cy="22084"/>
      </dsp:txXfrm>
    </dsp:sp>
    <dsp:sp modelId="{688E1055-CB21-4C77-B23C-618A33B23A7E}">
      <dsp:nvSpPr>
        <dsp:cNvPr id="0" name=""/>
        <dsp:cNvSpPr/>
      </dsp:nvSpPr>
      <dsp:spPr>
        <a:xfrm>
          <a:off x="2940321" y="940233"/>
          <a:ext cx="205250" cy="782203"/>
        </a:xfrm>
        <a:custGeom>
          <a:avLst/>
          <a:gdLst/>
          <a:ahLst/>
          <a:cxnLst/>
          <a:rect l="0" t="0" r="0" b="0"/>
          <a:pathLst>
            <a:path>
              <a:moveTo>
                <a:pt x="0" y="782203"/>
              </a:moveTo>
              <a:lnTo>
                <a:pt x="102625" y="782203"/>
              </a:lnTo>
              <a:lnTo>
                <a:pt x="102625" y="0"/>
              </a:lnTo>
              <a:lnTo>
                <a:pt x="205250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22729" y="1311118"/>
        <a:ext cx="40434" cy="40434"/>
      </dsp:txXfrm>
    </dsp:sp>
    <dsp:sp modelId="{8411C91A-5119-4D8F-9776-1E2EEDE909F0}">
      <dsp:nvSpPr>
        <dsp:cNvPr id="0" name=""/>
        <dsp:cNvSpPr/>
      </dsp:nvSpPr>
      <dsp:spPr>
        <a:xfrm>
          <a:off x="2940321" y="549132"/>
          <a:ext cx="205250" cy="1173305"/>
        </a:xfrm>
        <a:custGeom>
          <a:avLst/>
          <a:gdLst/>
          <a:ahLst/>
          <a:cxnLst/>
          <a:rect l="0" t="0" r="0" b="0"/>
          <a:pathLst>
            <a:path>
              <a:moveTo>
                <a:pt x="0" y="1173305"/>
              </a:moveTo>
              <a:lnTo>
                <a:pt x="102625" y="1173305"/>
              </a:lnTo>
              <a:lnTo>
                <a:pt x="102625" y="0"/>
              </a:lnTo>
              <a:lnTo>
                <a:pt x="205250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13168" y="1106006"/>
        <a:ext cx="59556" cy="59556"/>
      </dsp:txXfrm>
    </dsp:sp>
    <dsp:sp modelId="{45014B36-9F4E-43C0-84D9-B2D896D6CE46}">
      <dsp:nvSpPr>
        <dsp:cNvPr id="0" name=""/>
        <dsp:cNvSpPr/>
      </dsp:nvSpPr>
      <dsp:spPr>
        <a:xfrm>
          <a:off x="2940321" y="158030"/>
          <a:ext cx="205250" cy="1564407"/>
        </a:xfrm>
        <a:custGeom>
          <a:avLst/>
          <a:gdLst/>
          <a:ahLst/>
          <a:cxnLst/>
          <a:rect l="0" t="0" r="0" b="0"/>
          <a:pathLst>
            <a:path>
              <a:moveTo>
                <a:pt x="0" y="1564407"/>
              </a:moveTo>
              <a:lnTo>
                <a:pt x="102625" y="1564407"/>
              </a:lnTo>
              <a:lnTo>
                <a:pt x="102625" y="0"/>
              </a:lnTo>
              <a:lnTo>
                <a:pt x="205250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003500" y="900788"/>
        <a:ext cx="78890" cy="78890"/>
      </dsp:txXfrm>
    </dsp:sp>
    <dsp:sp modelId="{99659BCD-F92F-434F-8D39-4C398AC0863B}">
      <dsp:nvSpPr>
        <dsp:cNvPr id="0" name=""/>
        <dsp:cNvSpPr/>
      </dsp:nvSpPr>
      <dsp:spPr>
        <a:xfrm rot="16200000">
          <a:off x="1960508" y="1565996"/>
          <a:ext cx="1646744" cy="3128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ANORECTAL</a:t>
          </a:r>
          <a:endParaRPr lang="en-US" sz="2000" kern="1200"/>
        </a:p>
      </dsp:txBody>
      <dsp:txXfrm>
        <a:off x="1960508" y="1565996"/>
        <a:ext cx="1646744" cy="312881"/>
      </dsp:txXfrm>
    </dsp:sp>
    <dsp:sp modelId="{D7EA5D57-C4D8-4C51-9BD0-E40681EC3490}">
      <dsp:nvSpPr>
        <dsp:cNvPr id="0" name=""/>
        <dsp:cNvSpPr/>
      </dsp:nvSpPr>
      <dsp:spPr>
        <a:xfrm>
          <a:off x="3145571" y="1589"/>
          <a:ext cx="1026251" cy="3128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/>
            <a:t>Ischiorectal</a:t>
          </a:r>
          <a:r>
            <a:rPr lang="en-US" sz="800" kern="1200" dirty="0"/>
            <a:t> or perianal or </a:t>
          </a:r>
          <a:r>
            <a:rPr lang="en-US" sz="800" kern="1200" dirty="0" err="1"/>
            <a:t>intersphincteric</a:t>
          </a:r>
          <a:r>
            <a:rPr lang="en-US" sz="800" kern="1200" dirty="0"/>
            <a:t> abscess</a:t>
          </a:r>
        </a:p>
      </dsp:txBody>
      <dsp:txXfrm>
        <a:off x="3145571" y="1589"/>
        <a:ext cx="1026251" cy="312881"/>
      </dsp:txXfrm>
    </dsp:sp>
    <dsp:sp modelId="{6B99F66B-A8B3-4734-B210-C622BB91C0E7}">
      <dsp:nvSpPr>
        <dsp:cNvPr id="0" name=""/>
        <dsp:cNvSpPr/>
      </dsp:nvSpPr>
      <dsp:spPr>
        <a:xfrm>
          <a:off x="3145571" y="392691"/>
          <a:ext cx="1026251" cy="3128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Rectal mucosal biopsy</a:t>
          </a:r>
        </a:p>
      </dsp:txBody>
      <dsp:txXfrm>
        <a:off x="3145571" y="392691"/>
        <a:ext cx="1026251" cy="312881"/>
      </dsp:txXfrm>
    </dsp:sp>
    <dsp:sp modelId="{8CDC0B7F-140C-402C-A716-502125CE35AA}">
      <dsp:nvSpPr>
        <dsp:cNvPr id="0" name=""/>
        <dsp:cNvSpPr/>
      </dsp:nvSpPr>
      <dsp:spPr>
        <a:xfrm>
          <a:off x="3145571" y="783793"/>
          <a:ext cx="1026251" cy="3128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Banding of hemorrhoids</a:t>
          </a:r>
        </a:p>
      </dsp:txBody>
      <dsp:txXfrm>
        <a:off x="3145571" y="783793"/>
        <a:ext cx="1026251" cy="312881"/>
      </dsp:txXfrm>
    </dsp:sp>
    <dsp:sp modelId="{2EC11AB1-709F-4530-A6BC-3B90274A7BF0}">
      <dsp:nvSpPr>
        <dsp:cNvPr id="0" name=""/>
        <dsp:cNvSpPr/>
      </dsp:nvSpPr>
      <dsp:spPr>
        <a:xfrm>
          <a:off x="3145571" y="1174894"/>
          <a:ext cx="1026251" cy="3128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Anal dilatation</a:t>
          </a:r>
        </a:p>
      </dsp:txBody>
      <dsp:txXfrm>
        <a:off x="3145571" y="1174894"/>
        <a:ext cx="1026251" cy="312881"/>
      </dsp:txXfrm>
    </dsp:sp>
    <dsp:sp modelId="{14954263-1839-4C2E-A3E4-88F6C8CB4691}">
      <dsp:nvSpPr>
        <dsp:cNvPr id="0" name=""/>
        <dsp:cNvSpPr/>
      </dsp:nvSpPr>
      <dsp:spPr>
        <a:xfrm>
          <a:off x="3145571" y="1565996"/>
          <a:ext cx="1026251" cy="3128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Cancer of sigmoid or rectum</a:t>
          </a:r>
        </a:p>
      </dsp:txBody>
      <dsp:txXfrm>
        <a:off x="3145571" y="1565996"/>
        <a:ext cx="1026251" cy="312881"/>
      </dsp:txXfrm>
    </dsp:sp>
    <dsp:sp modelId="{D560441D-8813-44E3-B426-D092CA9D1D8A}">
      <dsp:nvSpPr>
        <dsp:cNvPr id="0" name=""/>
        <dsp:cNvSpPr/>
      </dsp:nvSpPr>
      <dsp:spPr>
        <a:xfrm>
          <a:off x="3145571" y="1957098"/>
          <a:ext cx="1026251" cy="3128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Diverticulitis</a:t>
          </a:r>
        </a:p>
      </dsp:txBody>
      <dsp:txXfrm>
        <a:off x="3145571" y="1957098"/>
        <a:ext cx="1026251" cy="312881"/>
      </dsp:txXfrm>
    </dsp:sp>
    <dsp:sp modelId="{7388E18F-EBE2-40A7-A5ED-A3A497FE0875}">
      <dsp:nvSpPr>
        <dsp:cNvPr id="0" name=""/>
        <dsp:cNvSpPr/>
      </dsp:nvSpPr>
      <dsp:spPr>
        <a:xfrm>
          <a:off x="3145571" y="2348200"/>
          <a:ext cx="1026251" cy="3128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Rectal perforation by foreign body</a:t>
          </a:r>
        </a:p>
      </dsp:txBody>
      <dsp:txXfrm>
        <a:off x="3145571" y="2348200"/>
        <a:ext cx="1026251" cy="312881"/>
      </dsp:txXfrm>
    </dsp:sp>
    <dsp:sp modelId="{997DE10E-1F71-479D-948D-535DE6D627D6}">
      <dsp:nvSpPr>
        <dsp:cNvPr id="0" name=""/>
        <dsp:cNvSpPr/>
      </dsp:nvSpPr>
      <dsp:spPr>
        <a:xfrm>
          <a:off x="3145571" y="2739302"/>
          <a:ext cx="1026251" cy="3128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Ischemic colitis</a:t>
          </a:r>
        </a:p>
      </dsp:txBody>
      <dsp:txXfrm>
        <a:off x="3145571" y="2739302"/>
        <a:ext cx="1026251" cy="312881"/>
      </dsp:txXfrm>
    </dsp:sp>
    <dsp:sp modelId="{0E0AC461-5119-43CC-A5D6-D707217497D7}">
      <dsp:nvSpPr>
        <dsp:cNvPr id="0" name=""/>
        <dsp:cNvSpPr/>
      </dsp:nvSpPr>
      <dsp:spPr>
        <a:xfrm>
          <a:off x="3145571" y="3130404"/>
          <a:ext cx="1026251" cy="3128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Anal stenosis</a:t>
          </a:r>
        </a:p>
      </dsp:txBody>
      <dsp:txXfrm>
        <a:off x="3145571" y="3130404"/>
        <a:ext cx="1026251" cy="3128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FE177-BF53-422B-A6B4-E4AD74CE6111}">
      <dsp:nvSpPr>
        <dsp:cNvPr id="0" name=""/>
        <dsp:cNvSpPr/>
      </dsp:nvSpPr>
      <dsp:spPr>
        <a:xfrm>
          <a:off x="0" y="4203"/>
          <a:ext cx="6799262" cy="1164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1" kern="1200" dirty="0"/>
            <a:t>CUTANEOUS</a:t>
          </a:r>
          <a:endParaRPr lang="en-US" sz="5000" kern="1200" dirty="0"/>
        </a:p>
      </dsp:txBody>
      <dsp:txXfrm>
        <a:off x="56848" y="61051"/>
        <a:ext cx="6685566" cy="1050837"/>
      </dsp:txXfrm>
    </dsp:sp>
    <dsp:sp modelId="{62110FF4-2694-472E-8A45-5154B27E6166}">
      <dsp:nvSpPr>
        <dsp:cNvPr id="0" name=""/>
        <dsp:cNvSpPr/>
      </dsp:nvSpPr>
      <dsp:spPr>
        <a:xfrm>
          <a:off x="0" y="1168736"/>
          <a:ext cx="6799262" cy="3018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77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Hidradenitis suppurativa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Folliculitis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Scrotal pressure sore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Post-scrotal surgery wound infection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Cellulitis of scrotum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Pyoderma gangrenosum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Femoral access for intravenous drug users</a:t>
          </a:r>
        </a:p>
      </dsp:txBody>
      <dsp:txXfrm>
        <a:off x="0" y="1168736"/>
        <a:ext cx="6799262" cy="3018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55EF0-8B6F-47A9-BFF0-823945032AD6}">
      <dsp:nvSpPr>
        <dsp:cNvPr id="0" name=""/>
        <dsp:cNvSpPr/>
      </dsp:nvSpPr>
      <dsp:spPr>
        <a:xfrm>
          <a:off x="0" y="0"/>
          <a:ext cx="3444875" cy="344487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4F0F3-AF83-400C-B562-7FBFC80572B8}">
      <dsp:nvSpPr>
        <dsp:cNvPr id="0" name=""/>
        <dsp:cNvSpPr/>
      </dsp:nvSpPr>
      <dsp:spPr>
        <a:xfrm>
          <a:off x="1722437" y="0"/>
          <a:ext cx="5076824" cy="3444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RETROPERITONEAL CAUSES</a:t>
          </a:r>
          <a:endParaRPr lang="en-US" sz="1600" kern="1200"/>
        </a:p>
      </dsp:txBody>
      <dsp:txXfrm>
        <a:off x="1722437" y="0"/>
        <a:ext cx="2538412" cy="551179"/>
      </dsp:txXfrm>
    </dsp:sp>
    <dsp:sp modelId="{121FABCE-3F82-4A61-A3AB-ED901B31DD3C}">
      <dsp:nvSpPr>
        <dsp:cNvPr id="0" name=""/>
        <dsp:cNvSpPr/>
      </dsp:nvSpPr>
      <dsp:spPr>
        <a:xfrm>
          <a:off x="361711" y="551180"/>
          <a:ext cx="2721451" cy="272145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94782-0F91-4D7B-B6BA-3EB7B840D736}">
      <dsp:nvSpPr>
        <dsp:cNvPr id="0" name=""/>
        <dsp:cNvSpPr/>
      </dsp:nvSpPr>
      <dsp:spPr>
        <a:xfrm>
          <a:off x="1722437" y="551180"/>
          <a:ext cx="5076824" cy="27214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Others</a:t>
          </a:r>
          <a:endParaRPr lang="en-US" sz="1600" kern="1200" dirty="0"/>
        </a:p>
      </dsp:txBody>
      <dsp:txXfrm>
        <a:off x="1722437" y="551180"/>
        <a:ext cx="2538412" cy="551180"/>
      </dsp:txXfrm>
    </dsp:sp>
    <dsp:sp modelId="{BBB38995-CC9F-4750-A6F8-9EA9DB2A902B}">
      <dsp:nvSpPr>
        <dsp:cNvPr id="0" name=""/>
        <dsp:cNvSpPr/>
      </dsp:nvSpPr>
      <dsp:spPr>
        <a:xfrm>
          <a:off x="723423" y="1102360"/>
          <a:ext cx="1998027" cy="19980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8FCA5-B351-4A5E-8E83-C7A4149079A5}">
      <dsp:nvSpPr>
        <dsp:cNvPr id="0" name=""/>
        <dsp:cNvSpPr/>
      </dsp:nvSpPr>
      <dsp:spPr>
        <a:xfrm>
          <a:off x="1722437" y="1102360"/>
          <a:ext cx="5076824" cy="1998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Inguinal hernia repair</a:t>
          </a:r>
        </a:p>
      </dsp:txBody>
      <dsp:txXfrm>
        <a:off x="1722437" y="1102360"/>
        <a:ext cx="2538412" cy="551180"/>
      </dsp:txXfrm>
    </dsp:sp>
    <dsp:sp modelId="{6A1116B1-2917-4EE3-B4AB-CBC778A71143}">
      <dsp:nvSpPr>
        <dsp:cNvPr id="0" name=""/>
        <dsp:cNvSpPr/>
      </dsp:nvSpPr>
      <dsp:spPr>
        <a:xfrm>
          <a:off x="1085135" y="1653540"/>
          <a:ext cx="1274603" cy="127460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50CA1-CC06-499D-9A60-146250FA90CF}">
      <dsp:nvSpPr>
        <dsp:cNvPr id="0" name=""/>
        <dsp:cNvSpPr/>
      </dsp:nvSpPr>
      <dsp:spPr>
        <a:xfrm>
          <a:off x="1722437" y="1653540"/>
          <a:ext cx="5076824" cy="12746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Filariasis in endemic areas</a:t>
          </a:r>
        </a:p>
      </dsp:txBody>
      <dsp:txXfrm>
        <a:off x="1722437" y="1653540"/>
        <a:ext cx="2538412" cy="551180"/>
      </dsp:txXfrm>
    </dsp:sp>
    <dsp:sp modelId="{45D92060-AC6B-4C89-9FCC-9A930BCB083A}">
      <dsp:nvSpPr>
        <dsp:cNvPr id="0" name=""/>
        <dsp:cNvSpPr/>
      </dsp:nvSpPr>
      <dsp:spPr>
        <a:xfrm>
          <a:off x="1446847" y="2204720"/>
          <a:ext cx="551180" cy="5511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72379-EA11-4C87-A46D-2B11466DB48D}">
      <dsp:nvSpPr>
        <dsp:cNvPr id="0" name=""/>
        <dsp:cNvSpPr/>
      </dsp:nvSpPr>
      <dsp:spPr>
        <a:xfrm>
          <a:off x="1722437" y="2204720"/>
          <a:ext cx="5076824" cy="5511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Strangulated Richter hernia</a:t>
          </a:r>
        </a:p>
      </dsp:txBody>
      <dsp:txXfrm>
        <a:off x="1722437" y="2204720"/>
        <a:ext cx="2538412" cy="551179"/>
      </dsp:txXfrm>
    </dsp:sp>
    <dsp:sp modelId="{40E5F3ED-A174-4A73-95CD-CAF6FFD0CA07}">
      <dsp:nvSpPr>
        <dsp:cNvPr id="0" name=""/>
        <dsp:cNvSpPr/>
      </dsp:nvSpPr>
      <dsp:spPr>
        <a:xfrm>
          <a:off x="4260849" y="0"/>
          <a:ext cx="2538412" cy="55117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Psoas abscess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Perinephric abscess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Appendicitis and appendix abscess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Pancreatitis with retroperitoneal fat necrosis</a:t>
          </a:r>
        </a:p>
      </dsp:txBody>
      <dsp:txXfrm>
        <a:off x="4260849" y="0"/>
        <a:ext cx="2538412" cy="5511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CC2BA-1BA0-4D70-8447-06F019358ABB}">
      <dsp:nvSpPr>
        <dsp:cNvPr id="0" name=""/>
        <dsp:cNvSpPr/>
      </dsp:nvSpPr>
      <dsp:spPr>
        <a:xfrm rot="16200000">
          <a:off x="-1078034" y="1081686"/>
          <a:ext cx="3444875" cy="1281501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933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1-Prodromal symptoms of fever and lethargy, which may be present for 2-7 days</a:t>
          </a:r>
        </a:p>
      </dsp:txBody>
      <dsp:txXfrm rot="5400000">
        <a:off x="3653" y="688974"/>
        <a:ext cx="1281501" cy="2066925"/>
      </dsp:txXfrm>
    </dsp:sp>
    <dsp:sp modelId="{37DB6C36-B3C4-4B8E-914F-B472E3B06D51}">
      <dsp:nvSpPr>
        <dsp:cNvPr id="0" name=""/>
        <dsp:cNvSpPr/>
      </dsp:nvSpPr>
      <dsp:spPr>
        <a:xfrm rot="16200000">
          <a:off x="299579" y="1081686"/>
          <a:ext cx="3444875" cy="1281501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933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2-Intense genital pain and tenderness that is usually associated with edema of the overlying skin</a:t>
          </a:r>
        </a:p>
      </dsp:txBody>
      <dsp:txXfrm rot="5400000">
        <a:off x="1381266" y="688974"/>
        <a:ext cx="1281501" cy="2066925"/>
      </dsp:txXfrm>
    </dsp:sp>
    <dsp:sp modelId="{388E9031-5B6A-4BE0-B0C9-4BD71300A1E9}">
      <dsp:nvSpPr>
        <dsp:cNvPr id="0" name=""/>
        <dsp:cNvSpPr/>
      </dsp:nvSpPr>
      <dsp:spPr>
        <a:xfrm rot="16200000">
          <a:off x="1677193" y="1081686"/>
          <a:ext cx="3444875" cy="1281501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933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3-Increasing genital pain and tenderness with progressive erythema of the overlying skin.</a:t>
          </a:r>
        </a:p>
      </dsp:txBody>
      <dsp:txXfrm rot="5400000">
        <a:off x="2758880" y="688974"/>
        <a:ext cx="1281501" cy="2066925"/>
      </dsp:txXfrm>
    </dsp:sp>
    <dsp:sp modelId="{63C5FB82-C690-4951-8B2B-A0271FB27547}">
      <dsp:nvSpPr>
        <dsp:cNvPr id="0" name=""/>
        <dsp:cNvSpPr/>
      </dsp:nvSpPr>
      <dsp:spPr>
        <a:xfrm rot="16200000">
          <a:off x="3054807" y="1081686"/>
          <a:ext cx="3444875" cy="1281501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933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4-Dusky appearance of the overlying skin; subcutaneous crepitation</a:t>
          </a:r>
        </a:p>
      </dsp:txBody>
      <dsp:txXfrm rot="5400000">
        <a:off x="4136494" y="688974"/>
        <a:ext cx="1281501" cy="2066925"/>
      </dsp:txXfrm>
    </dsp:sp>
    <dsp:sp modelId="{63D3063F-CABF-40DD-9F44-B6F31F8D4507}">
      <dsp:nvSpPr>
        <dsp:cNvPr id="0" name=""/>
        <dsp:cNvSpPr/>
      </dsp:nvSpPr>
      <dsp:spPr>
        <a:xfrm rot="16200000">
          <a:off x="4432421" y="1081686"/>
          <a:ext cx="3444875" cy="1281501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933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5-Obvious gangrene of a portion of the genitalia; purulent drainage from wounds</a:t>
          </a:r>
        </a:p>
      </dsp:txBody>
      <dsp:txXfrm rot="5400000">
        <a:off x="5514108" y="688974"/>
        <a:ext cx="1281501" cy="2066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8B334-E74C-447C-B8A0-F2FB3411B605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C8698-6B3C-487C-A23A-637DC3F7C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1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C8698-6B3C-487C-A23A-637DC3F7C5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73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C8698-6B3C-487C-A23A-637DC3F7C5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46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C8698-6B3C-487C-A23A-637DC3F7C5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6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F864F55-3510-4CB3-A60E-CDF48CE21335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6D6981E-5838-4D6F-9494-47730A7FF0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91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CC00-F920-4821-A1F0-57AB146B6D40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9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4A1AF-981E-40D1-AF7F-46A1FE07B4A2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521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24BB-20B7-4552-9749-938C9369D0A9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979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5195-327E-4F72-BEC9-BD5E4A689A07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09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A881-E22D-400A-B794-97A3AA5B8870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961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F7A1-ED40-4371-8E66-1208048D7666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902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C2BF-B50B-4725-B00C-993B2DE1BF88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069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8B9-E918-46E8-ABF5-6219A9A983D7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8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BDAA-3B56-470F-9E68-D51E494F64C4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581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8DE5-9269-41DB-9B14-3D77D4A33065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5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70FB-5743-48CD-98B8-95671953A592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54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1F1B-1810-46A5-9BEE-6F19552F2065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6E16-D87A-485C-BEEA-8AE8CCE83706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0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52C9-4761-4650-B7C8-44028F1CD546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08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1DCE-F743-4D49-910A-E570C8C6FC4F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6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D4E3-C3E6-4568-89A7-5EF044C736D6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99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6738-AF64-48BF-BF0A-4AA59BA4BAFA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8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BEF75A-A31F-4C7A-A5DC-3BE4685FA92C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D6981E-5838-4D6F-9494-47730A7FF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3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/>
          <a:lstStyle/>
          <a:p>
            <a:r>
              <a:rPr lang="en-US" dirty="0"/>
              <a:t>FOURNIER’S GANGRENE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/>
          <a:p>
            <a:r>
              <a:rPr lang="en-US" sz="1600" dirty="0"/>
              <a:t>BY 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6D6981E-5838-4D6F-9494-47730A7FF00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94791E-D017-7408-470F-DDB223F9A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79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err="1"/>
              <a:t>Latrogenic</a:t>
            </a:r>
            <a:r>
              <a:rPr lang="en-US" b="1" dirty="0"/>
              <a:t> Trauma</a:t>
            </a:r>
          </a:p>
          <a:p>
            <a:r>
              <a:rPr lang="en-US" dirty="0"/>
              <a:t>Cauterization of genital warts</a:t>
            </a:r>
          </a:p>
          <a:p>
            <a:r>
              <a:rPr lang="en-US" dirty="0"/>
              <a:t>Circumcision</a:t>
            </a:r>
          </a:p>
          <a:p>
            <a:r>
              <a:rPr lang="en-US" dirty="0"/>
              <a:t>Manipulation of longstanding </a:t>
            </a:r>
            <a:r>
              <a:rPr lang="en-US" dirty="0" err="1"/>
              <a:t>paraphimosis</a:t>
            </a:r>
            <a:endParaRPr lang="en-US" dirty="0"/>
          </a:p>
          <a:p>
            <a:r>
              <a:rPr lang="en-US" dirty="0" err="1"/>
              <a:t>Noniatrogenic</a:t>
            </a:r>
            <a:r>
              <a:rPr lang="en-US" dirty="0"/>
              <a:t> trauma</a:t>
            </a:r>
          </a:p>
          <a:p>
            <a:r>
              <a:rPr lang="en-US" dirty="0"/>
              <a:t>Animal, insect, or human bite</a:t>
            </a:r>
          </a:p>
          <a:p>
            <a:r>
              <a:rPr lang="en-US" dirty="0"/>
              <a:t>Scrotal abscess</a:t>
            </a:r>
          </a:p>
          <a:p>
            <a:r>
              <a:rPr lang="en-US" dirty="0"/>
              <a:t>Infected hydrocele</a:t>
            </a:r>
          </a:p>
          <a:p>
            <a:r>
              <a:rPr lang="en-US" dirty="0" err="1"/>
              <a:t>Hydrocelectomy</a:t>
            </a:r>
            <a:endParaRPr lang="en-US" dirty="0"/>
          </a:p>
          <a:p>
            <a:r>
              <a:rPr lang="en-US" dirty="0"/>
              <a:t>Vasectomy</a:t>
            </a:r>
          </a:p>
          <a:p>
            <a:r>
              <a:rPr lang="en-US" dirty="0" err="1"/>
              <a:t>Balanitis</a:t>
            </a:r>
            <a:endParaRPr lang="en-US" dirty="0"/>
          </a:p>
          <a:p>
            <a:r>
              <a:rPr lang="en-US" dirty="0" err="1"/>
              <a:t>Phimosis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70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61380120"/>
              </p:ext>
            </p:extLst>
          </p:nvPr>
        </p:nvGraphicFramePr>
        <p:xfrm>
          <a:off x="1176865" y="1219200"/>
          <a:ext cx="6799262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0489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05420286"/>
              </p:ext>
            </p:extLst>
          </p:nvPr>
        </p:nvGraphicFramePr>
        <p:xfrm>
          <a:off x="1176865" y="1706562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5608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PREDISPOSING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Diabetes mellitus</a:t>
            </a:r>
          </a:p>
          <a:p>
            <a:r>
              <a:rPr lang="en-US" dirty="0"/>
              <a:t>Chronic alcoholism</a:t>
            </a:r>
          </a:p>
          <a:p>
            <a:r>
              <a:rPr lang="en-US" dirty="0"/>
              <a:t>Malnutrition</a:t>
            </a:r>
          </a:p>
          <a:p>
            <a:r>
              <a:rPr lang="en-US" dirty="0"/>
              <a:t>Obesity</a:t>
            </a:r>
          </a:p>
          <a:p>
            <a:r>
              <a:rPr lang="en-US" dirty="0"/>
              <a:t>Liver cirrhosis</a:t>
            </a:r>
          </a:p>
          <a:p>
            <a:r>
              <a:rPr lang="en-US" dirty="0"/>
              <a:t>Poor personal hygiene</a:t>
            </a:r>
          </a:p>
          <a:p>
            <a:r>
              <a:rPr lang="en-US" dirty="0"/>
              <a:t>Immunosuppression:</a:t>
            </a:r>
          </a:p>
          <a:p>
            <a:r>
              <a:rPr lang="en-US" dirty="0"/>
              <a:t>Chronic steroid use</a:t>
            </a:r>
          </a:p>
          <a:p>
            <a:r>
              <a:rPr lang="en-US" dirty="0"/>
              <a:t>Organ transplantation</a:t>
            </a:r>
          </a:p>
          <a:p>
            <a:r>
              <a:rPr lang="en-US" dirty="0"/>
              <a:t>Chemotherapy for malignancy</a:t>
            </a:r>
          </a:p>
          <a:p>
            <a:r>
              <a:rPr lang="en-US" dirty="0"/>
              <a:t>HIV/AIDS</a:t>
            </a:r>
          </a:p>
          <a:p>
            <a:r>
              <a:rPr lang="en-US" dirty="0"/>
              <a:t>Tuberculosis</a:t>
            </a:r>
          </a:p>
          <a:p>
            <a:r>
              <a:rPr lang="en-US" dirty="0"/>
              <a:t>Syphilis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</p:spPr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</p:spPr>
        <p:txBody>
          <a:bodyPr/>
          <a:lstStyle/>
          <a:p>
            <a:fld id="{E6D6981E-5838-4D6F-9494-47730A7FF00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65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Circumcision</a:t>
            </a:r>
          </a:p>
          <a:p>
            <a:r>
              <a:rPr lang="en-US" sz="1800" dirty="0"/>
              <a:t>Episiotomy</a:t>
            </a:r>
          </a:p>
          <a:p>
            <a:r>
              <a:rPr lang="en-US" sz="1800" dirty="0"/>
              <a:t>Extravasations of urine (</a:t>
            </a:r>
            <a:r>
              <a:rPr lang="en-US" sz="1800" dirty="0" err="1"/>
              <a:t>periurethrally</a:t>
            </a:r>
            <a:r>
              <a:rPr lang="en-US" sz="1800" dirty="0"/>
              <a:t> or through cutaneous fistula)</a:t>
            </a:r>
          </a:p>
          <a:p>
            <a:r>
              <a:rPr lang="en-US" sz="1800" dirty="0" err="1"/>
              <a:t>Hernioplasty</a:t>
            </a:r>
            <a:endParaRPr lang="en-US" sz="1800" dirty="0"/>
          </a:p>
          <a:p>
            <a:r>
              <a:rPr lang="en-US" sz="1800" dirty="0"/>
              <a:t>Hysterectomy</a:t>
            </a:r>
          </a:p>
          <a:p>
            <a:r>
              <a:rPr lang="en-US" sz="1800" dirty="0"/>
              <a:t>Local trauma or instrumentation to the perineum</a:t>
            </a:r>
          </a:p>
          <a:p>
            <a:r>
              <a:rPr lang="en-US" sz="1800" dirty="0" err="1"/>
              <a:t>Paraphimosis</a:t>
            </a:r>
            <a:endParaRPr lang="en-US" sz="1800" dirty="0"/>
          </a:p>
          <a:p>
            <a:r>
              <a:rPr lang="en-US" sz="1800" dirty="0"/>
              <a:t>Septic abortion</a:t>
            </a:r>
          </a:p>
          <a:p>
            <a:r>
              <a:rPr lang="en-US" sz="1800" dirty="0"/>
              <a:t>Urethral stricture caused by sexually transmitted diseases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</p:spPr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</p:spPr>
        <p:txBody>
          <a:bodyPr/>
          <a:lstStyle/>
          <a:p>
            <a:fld id="{E6D6981E-5838-4D6F-9494-47730A7FF00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34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MOST COMMON CAUSATIVE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76868" y="2590800"/>
            <a:ext cx="3337560" cy="335908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Gram-negative</a:t>
            </a:r>
          </a:p>
          <a:p>
            <a:r>
              <a:rPr lang="en-US" dirty="0"/>
              <a:t>E. coli</a:t>
            </a:r>
          </a:p>
          <a:p>
            <a:r>
              <a:rPr lang="en-US" dirty="0" err="1"/>
              <a:t>Klebsiella</a:t>
            </a:r>
            <a:r>
              <a:rPr lang="en-US" dirty="0"/>
              <a:t> </a:t>
            </a:r>
            <a:r>
              <a:rPr lang="en-US" dirty="0" err="1"/>
              <a:t>pneumoniae</a:t>
            </a:r>
            <a:endParaRPr lang="en-US" dirty="0"/>
          </a:p>
          <a:p>
            <a:r>
              <a:rPr lang="en-US" dirty="0"/>
              <a:t>Pseudomonas </a:t>
            </a:r>
            <a:r>
              <a:rPr lang="en-US" dirty="0" err="1"/>
              <a:t>aeruginosa</a:t>
            </a:r>
            <a:endParaRPr lang="en-US" dirty="0"/>
          </a:p>
          <a:p>
            <a:r>
              <a:rPr lang="en-US" dirty="0"/>
              <a:t>Proteus mirabilis</a:t>
            </a:r>
          </a:p>
          <a:p>
            <a:r>
              <a:rPr lang="en-US" dirty="0" err="1"/>
              <a:t>Enterobacteria</a:t>
            </a:r>
            <a:endParaRPr lang="en-US" dirty="0"/>
          </a:p>
          <a:p>
            <a:r>
              <a:rPr lang="en-US" dirty="0"/>
              <a:t>Gram-positive</a:t>
            </a:r>
          </a:p>
          <a:p>
            <a:r>
              <a:rPr lang="en-US" dirty="0"/>
              <a:t>Staphylococcus </a:t>
            </a:r>
            <a:r>
              <a:rPr lang="en-US" dirty="0" err="1"/>
              <a:t>aureus</a:t>
            </a:r>
            <a:endParaRPr lang="en-US" dirty="0"/>
          </a:p>
          <a:p>
            <a:r>
              <a:rPr lang="en-US" dirty="0"/>
              <a:t>Beta-hemolytic streptococci</a:t>
            </a:r>
          </a:p>
          <a:p>
            <a:r>
              <a:rPr lang="en-US" dirty="0"/>
              <a:t>Streptococcus </a:t>
            </a:r>
            <a:r>
              <a:rPr lang="en-US" dirty="0" err="1"/>
              <a:t>faecalis</a:t>
            </a:r>
            <a:endParaRPr lang="en-US" dirty="0"/>
          </a:p>
          <a:p>
            <a:r>
              <a:rPr lang="en-US" dirty="0"/>
              <a:t>Staphylococcus </a:t>
            </a:r>
            <a:r>
              <a:rPr lang="en-US" dirty="0" err="1"/>
              <a:t>epidermidis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1832" y="2590800"/>
            <a:ext cx="3337560" cy="335908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Anaerobes</a:t>
            </a:r>
          </a:p>
          <a:p>
            <a:r>
              <a:rPr lang="en-US" dirty="0" err="1"/>
              <a:t>Bacteroides</a:t>
            </a:r>
            <a:r>
              <a:rPr lang="en-US" dirty="0"/>
              <a:t> </a:t>
            </a:r>
            <a:r>
              <a:rPr lang="en-US" dirty="0" err="1"/>
              <a:t>fragilis</a:t>
            </a:r>
            <a:endParaRPr lang="en-US" dirty="0"/>
          </a:p>
          <a:p>
            <a:r>
              <a:rPr lang="en-US" dirty="0" err="1"/>
              <a:t>Peptococcus</a:t>
            </a:r>
            <a:endParaRPr lang="en-US" dirty="0"/>
          </a:p>
          <a:p>
            <a:r>
              <a:rPr lang="en-US" dirty="0" err="1"/>
              <a:t>Fusobacterium</a:t>
            </a:r>
            <a:endParaRPr lang="en-US" dirty="0"/>
          </a:p>
          <a:p>
            <a:r>
              <a:rPr lang="en-US" dirty="0"/>
              <a:t>Clostridium </a:t>
            </a:r>
            <a:r>
              <a:rPr lang="en-US" dirty="0" err="1"/>
              <a:t>perfringens</a:t>
            </a:r>
            <a:endParaRPr lang="en-US" dirty="0"/>
          </a:p>
          <a:p>
            <a:r>
              <a:rPr lang="en-US" dirty="0"/>
              <a:t>Mycobacteria</a:t>
            </a:r>
          </a:p>
          <a:p>
            <a:r>
              <a:rPr lang="en-US" dirty="0"/>
              <a:t>Mycobacterium tuberculosis</a:t>
            </a:r>
          </a:p>
          <a:p>
            <a:r>
              <a:rPr lang="en-US" dirty="0"/>
              <a:t>Yeasts</a:t>
            </a:r>
          </a:p>
          <a:p>
            <a:r>
              <a:rPr lang="en-US" dirty="0"/>
              <a:t>Candida </a:t>
            </a:r>
            <a:r>
              <a:rPr lang="en-US" dirty="0" err="1"/>
              <a:t>albicans</a:t>
            </a:r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7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The pathogenesis of Fournier’s gangrene is characterized by polymicrobial infection with subsequent vascular thrombosis and tissue necrosis, aggravated by poor host defense due to one or more underlying systemic disorders.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</p:spPr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</p:spPr>
        <p:txBody>
          <a:bodyPr/>
          <a:lstStyle/>
          <a:p>
            <a:fld id="{E6D6981E-5838-4D6F-9494-47730A7FF00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47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r>
              <a:rPr lang="fr-FR" dirty="0"/>
              <a:t>Aerobic organisms cause intravascular coagulation </a:t>
            </a:r>
            <a:r>
              <a:rPr lang="en-US" dirty="0"/>
              <a:t>by inducing platelet aggregation and complement fixation, while anaerobes produce heparinase.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</p:spPr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</p:spPr>
        <p:txBody>
          <a:bodyPr/>
          <a:lstStyle/>
          <a:p>
            <a:fld id="{E6D6981E-5838-4D6F-9494-47730A7FF00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94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Hypoxic tissue leads to the formation of oxygen free radicals (superoxide anions, hydrogen peroxide, hydroxyl radicals)</a:t>
            </a:r>
          </a:p>
          <a:p>
            <a:r>
              <a:rPr lang="en-US" dirty="0"/>
              <a:t>This lead to cell membrane disruption, decreased ATP production, and DNA damage, which leads to decreased protein production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</p:spPr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</p:spPr>
        <p:txBody>
          <a:bodyPr/>
          <a:lstStyle/>
          <a:p>
            <a:fld id="{E6D6981E-5838-4D6F-9494-47730A7FF00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18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Anaerobic organisms secrete various enzymes and toxins. Lecithinase, collagenase, and hyaluronidase cause digestion of the fascial planes.</a:t>
            </a:r>
          </a:p>
          <a:p>
            <a:r>
              <a:rPr lang="en-US" dirty="0"/>
              <a:t>They produce insoluble hydrogen and nitrogen, leading to the formation of gas in the subcutaneous tissues, clinically palpable as crepitus.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</p:spPr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</p:spPr>
        <p:txBody>
          <a:bodyPr/>
          <a:lstStyle/>
          <a:p>
            <a:fld id="{E6D6981E-5838-4D6F-9494-47730A7FF00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6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57150">
              <a:buNone/>
            </a:pPr>
            <a:r>
              <a:rPr lang="en-US" dirty="0"/>
              <a:t>Fournier’s gangrene is a synergistic polymicrobial necrotizing fasciitis of the perineum and genitalia.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6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r>
              <a:rPr lang="en-US" dirty="0"/>
              <a:t>Endotoxins are released from the cell walls of Gram negative bacteria.</a:t>
            </a:r>
          </a:p>
          <a:p>
            <a:r>
              <a:rPr lang="en-US" dirty="0"/>
              <a:t>Macrophage activation and subsequent complement activation ensues with release of pro-inflammatory cytokines and eventual development of septic shock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</p:spPr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</p:spPr>
        <p:txBody>
          <a:bodyPr/>
          <a:lstStyle/>
          <a:p>
            <a:fld id="{E6D6981E-5838-4D6F-9494-47730A7FF00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52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/>
              <a:t>CLINICAL PRESENTATION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707576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</p:spPr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</p:spPr>
        <p:txBody>
          <a:bodyPr/>
          <a:lstStyle/>
          <a:p>
            <a:fld id="{E6D6981E-5838-4D6F-9494-47730A7FF00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70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sz="2000" dirty="0"/>
              <a:t>Fournier’s gangrene shows vast heterogeneity in clinical presentation, </a:t>
            </a:r>
          </a:p>
          <a:p>
            <a:pPr lvl="1"/>
            <a:r>
              <a:rPr lang="en-US" dirty="0"/>
              <a:t>from insidious onset and slow progression to </a:t>
            </a:r>
          </a:p>
          <a:p>
            <a:pPr lvl="1"/>
            <a:r>
              <a:rPr lang="en-US" dirty="0"/>
              <a:t>rapid onset and fulminant course, </a:t>
            </a:r>
          </a:p>
          <a:p>
            <a:r>
              <a:rPr lang="en-US" sz="2000" dirty="0"/>
              <a:t>the latter being the more common presentation.</a:t>
            </a:r>
          </a:p>
          <a:p>
            <a:r>
              <a:rPr lang="en-US" sz="2000" dirty="0"/>
              <a:t>The disease tends to present more in elderly men(6-7th decade) and also has been reported in women and children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</p:spPr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</p:spPr>
        <p:txBody>
          <a:bodyPr/>
          <a:lstStyle/>
          <a:p>
            <a:fld id="{E6D6981E-5838-4D6F-9494-47730A7FF00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75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Laboratory Studies</a:t>
            </a:r>
          </a:p>
          <a:p>
            <a:r>
              <a:rPr lang="en-US" dirty="0"/>
              <a:t>Full blood count, clotting profile, urea, creatinine and electrolytes, liver function tests, blood glucose, blood gases, group and screen, HIV and VDRL.	</a:t>
            </a:r>
          </a:p>
          <a:p>
            <a:r>
              <a:rPr lang="en-US" dirty="0"/>
              <a:t>Abnormal findings include anemia, thrombocytopenia, coagulopathy, hyponatremia, and raised urea and creatinine. </a:t>
            </a:r>
          </a:p>
          <a:p>
            <a:r>
              <a:rPr lang="en-US" dirty="0"/>
              <a:t>Hypocalcemia may occur in some cases, subsequent to the chelation of ionized calcium by triglycerides liberated by bacterial lipases.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</p:spPr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</p:spPr>
        <p:txBody>
          <a:bodyPr/>
          <a:lstStyle/>
          <a:p>
            <a:fld id="{E6D6981E-5838-4D6F-9494-47730A7FF00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64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3500015-2571-3083-72BD-1FEED4F2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r>
              <a:rPr lang="en-US" dirty="0"/>
              <a:t>Imaging Studies </a:t>
            </a:r>
          </a:p>
          <a:p>
            <a:pPr lvl="1"/>
            <a:r>
              <a:rPr lang="en-US" dirty="0"/>
              <a:t>Radiography </a:t>
            </a:r>
          </a:p>
          <a:p>
            <a:pPr lvl="1"/>
            <a:r>
              <a:rPr lang="en-US" dirty="0"/>
              <a:t>Ultrasonography </a:t>
            </a:r>
          </a:p>
          <a:p>
            <a:pPr lvl="1"/>
            <a:r>
              <a:rPr lang="en-US" dirty="0"/>
              <a:t>CT scanning </a:t>
            </a:r>
          </a:p>
          <a:p>
            <a:pPr lvl="1"/>
            <a:r>
              <a:rPr lang="en-US" dirty="0"/>
              <a:t>MRI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</p:spPr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</p:spPr>
        <p:txBody>
          <a:bodyPr/>
          <a:lstStyle/>
          <a:p>
            <a:fld id="{E6D6981E-5838-4D6F-9494-47730A7FF00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02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Medical  </a:t>
            </a:r>
          </a:p>
          <a:p>
            <a:pPr lvl="1"/>
            <a:r>
              <a:rPr lang="en-US" dirty="0"/>
              <a:t>Aggressive resuscitation</a:t>
            </a:r>
          </a:p>
          <a:p>
            <a:pPr lvl="1"/>
            <a:r>
              <a:rPr lang="en-US" dirty="0"/>
              <a:t>Antibiotics with broad-spectrum coverage</a:t>
            </a:r>
          </a:p>
          <a:p>
            <a:r>
              <a:rPr lang="en-US" dirty="0"/>
              <a:t>Surgical</a:t>
            </a:r>
          </a:p>
          <a:p>
            <a:pPr lvl="1"/>
            <a:r>
              <a:rPr lang="en-US" dirty="0"/>
              <a:t>Emergent surgical excision of all necrotic tissue</a:t>
            </a:r>
          </a:p>
          <a:p>
            <a:pPr lvl="1"/>
            <a:r>
              <a:rPr lang="en-US" dirty="0"/>
              <a:t>The skin should be wide opened </a:t>
            </a:r>
          </a:p>
          <a:p>
            <a:pPr lvl="1"/>
            <a:r>
              <a:rPr lang="en-US" dirty="0"/>
              <a:t>Re-debridement</a:t>
            </a:r>
          </a:p>
          <a:p>
            <a:pPr lvl="1"/>
            <a:r>
              <a:rPr lang="en-US" dirty="0"/>
              <a:t>Fecal diversion</a:t>
            </a:r>
          </a:p>
          <a:p>
            <a:pPr lvl="1"/>
            <a:r>
              <a:rPr lang="en-US" dirty="0"/>
              <a:t>Urinary diversion</a:t>
            </a:r>
          </a:p>
          <a:p>
            <a:pPr lvl="1"/>
            <a:r>
              <a:rPr lang="en-US" dirty="0"/>
              <a:t>Orchiectomy?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</p:spPr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</p:spPr>
        <p:txBody>
          <a:bodyPr/>
          <a:lstStyle/>
          <a:p>
            <a:fld id="{E6D6981E-5838-4D6F-9494-47730A7FF00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80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r>
              <a:rPr lang="en-US" dirty="0"/>
              <a:t>Reconstruction </a:t>
            </a:r>
          </a:p>
          <a:p>
            <a:pPr lvl="1"/>
            <a:r>
              <a:rPr lang="en-US" dirty="0"/>
              <a:t>Primary closure of the skin, if possible.</a:t>
            </a:r>
          </a:p>
          <a:p>
            <a:pPr lvl="1"/>
            <a:r>
              <a:rPr lang="en-US" dirty="0"/>
              <a:t>Local skin flap coverage.</a:t>
            </a:r>
          </a:p>
          <a:p>
            <a:pPr lvl="1"/>
            <a:r>
              <a:rPr lang="en-US" dirty="0"/>
              <a:t>Split-thickness skin grafts.</a:t>
            </a:r>
          </a:p>
          <a:p>
            <a:pPr lvl="1"/>
            <a:r>
              <a:rPr lang="en-US" dirty="0"/>
              <a:t>Muscular flaps, which are used to fill a cavity.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</p:spPr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</p:spPr>
        <p:txBody>
          <a:bodyPr/>
          <a:lstStyle/>
          <a:p>
            <a:fld id="{E6D6981E-5838-4D6F-9494-47730A7FF00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6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COMPLICATION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Unresolved sepsis </a:t>
            </a:r>
          </a:p>
          <a:p>
            <a:r>
              <a:rPr lang="en-US" dirty="0"/>
              <a:t>Unrecognized cause of the infection</a:t>
            </a:r>
          </a:p>
          <a:p>
            <a:pPr lvl="1"/>
            <a:r>
              <a:rPr lang="en-US" dirty="0"/>
              <a:t>(perforated peptic ulcer disease, appendicitis, diverticulitis) or extension of the necrotizing process outside the obvious wound.</a:t>
            </a:r>
          </a:p>
          <a:p>
            <a:r>
              <a:rPr lang="en-US" dirty="0"/>
              <a:t>Complication of severe acute illness.</a:t>
            </a:r>
          </a:p>
          <a:p>
            <a:pPr lvl="1"/>
            <a:r>
              <a:rPr lang="en-US" dirty="0"/>
              <a:t>(bacterial endocarditis, pneumonia)</a:t>
            </a:r>
          </a:p>
          <a:p>
            <a:r>
              <a:rPr lang="en-US" dirty="0"/>
              <a:t>The plethora of comorbid conditions.</a:t>
            </a:r>
          </a:p>
          <a:p>
            <a:pPr lvl="1"/>
            <a:r>
              <a:rPr lang="en-US" dirty="0"/>
              <a:t>(acute myocardial infarction, respiratory failure, pressure ulcerations, delirium) or the bed-rest conditions imposed on patients who are acutely ill (pulmonary embolus, deep venous thrombosis, atelectasis, pneumonia)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</p:spPr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</p:spPr>
        <p:txBody>
          <a:bodyPr/>
          <a:lstStyle/>
          <a:p>
            <a:fld id="{E6D6981E-5838-4D6F-9494-47730A7FF00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51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Cellulitis</a:t>
            </a:r>
          </a:p>
          <a:p>
            <a:r>
              <a:rPr lang="en-US" dirty="0"/>
              <a:t>Strangulated hernia</a:t>
            </a:r>
          </a:p>
          <a:p>
            <a:r>
              <a:rPr lang="en-US" dirty="0"/>
              <a:t>Scrotal abscess</a:t>
            </a:r>
          </a:p>
          <a:p>
            <a:r>
              <a:rPr lang="en-US" dirty="0"/>
              <a:t>Streptococcal </a:t>
            </a:r>
            <a:r>
              <a:rPr lang="en-US" dirty="0" err="1"/>
              <a:t>necrotising</a:t>
            </a:r>
            <a:r>
              <a:rPr lang="en-US" dirty="0"/>
              <a:t> </a:t>
            </a:r>
            <a:r>
              <a:rPr lang="en-US" dirty="0" err="1"/>
              <a:t>fascitis</a:t>
            </a:r>
            <a:endParaRPr lang="en-US" dirty="0"/>
          </a:p>
          <a:p>
            <a:r>
              <a:rPr lang="en-US" dirty="0"/>
              <a:t>Vascular occlusion syndromes</a:t>
            </a:r>
          </a:p>
          <a:p>
            <a:r>
              <a:rPr lang="en-US" dirty="0"/>
              <a:t>Herpes simplex</a:t>
            </a:r>
          </a:p>
          <a:p>
            <a:r>
              <a:rPr lang="en-US" dirty="0" err="1"/>
              <a:t>Gonococcal</a:t>
            </a:r>
            <a:r>
              <a:rPr lang="en-US" dirty="0"/>
              <a:t> </a:t>
            </a:r>
            <a:r>
              <a:rPr lang="en-US" dirty="0" err="1"/>
              <a:t>balanitis</a:t>
            </a:r>
            <a:r>
              <a:rPr lang="en-US" dirty="0"/>
              <a:t> and </a:t>
            </a:r>
            <a:r>
              <a:rPr lang="en-US" dirty="0" err="1"/>
              <a:t>oedema</a:t>
            </a:r>
            <a:endParaRPr lang="en-US" dirty="0"/>
          </a:p>
          <a:p>
            <a:r>
              <a:rPr lang="en-US" dirty="0" err="1"/>
              <a:t>Pyoderma</a:t>
            </a:r>
            <a:r>
              <a:rPr lang="en-US" dirty="0"/>
              <a:t> </a:t>
            </a:r>
            <a:r>
              <a:rPr lang="en-US" dirty="0" err="1"/>
              <a:t>gangrenousm</a:t>
            </a:r>
            <a:endParaRPr lang="en-US" dirty="0"/>
          </a:p>
          <a:p>
            <a:r>
              <a:rPr lang="en-US" dirty="0"/>
              <a:t>Allergic </a:t>
            </a:r>
            <a:r>
              <a:rPr lang="en-US" dirty="0" err="1"/>
              <a:t>vasculitis</a:t>
            </a:r>
            <a:endParaRPr lang="en-US" dirty="0"/>
          </a:p>
          <a:p>
            <a:r>
              <a:rPr lang="en-US" dirty="0" err="1"/>
              <a:t>Polyarteritis</a:t>
            </a:r>
            <a:r>
              <a:rPr lang="en-US" dirty="0"/>
              <a:t> </a:t>
            </a:r>
            <a:r>
              <a:rPr lang="en-US" dirty="0" err="1"/>
              <a:t>nodosa</a:t>
            </a:r>
            <a:endParaRPr lang="en-US" dirty="0"/>
          </a:p>
          <a:p>
            <a:r>
              <a:rPr lang="en-US" dirty="0" err="1"/>
              <a:t>Necrolytic</a:t>
            </a:r>
            <a:r>
              <a:rPr lang="en-US" dirty="0"/>
              <a:t> migratory erythema</a:t>
            </a:r>
          </a:p>
          <a:p>
            <a:r>
              <a:rPr lang="en-US" dirty="0"/>
              <a:t>Warfarin necrosis</a:t>
            </a:r>
          </a:p>
          <a:p>
            <a:r>
              <a:rPr lang="en-US" dirty="0" err="1"/>
              <a:t>Ecthyma</a:t>
            </a:r>
            <a:r>
              <a:rPr lang="en-US" dirty="0"/>
              <a:t> </a:t>
            </a:r>
            <a:r>
              <a:rPr lang="en-US" dirty="0" err="1"/>
              <a:t>gangrenosum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</p:spPr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</p:spPr>
        <p:txBody>
          <a:bodyPr/>
          <a:lstStyle/>
          <a:p>
            <a:fld id="{E6D6981E-5838-4D6F-9494-47730A7FF00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6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r>
              <a:rPr lang="en-US" dirty="0"/>
              <a:t>In the pre-antibiotic era, Fournier’s gangrene was commonly fatal; even today, it poses a significant risk of morbidity and  mortality.</a:t>
            </a:r>
          </a:p>
          <a:p>
            <a:r>
              <a:rPr lang="en-US" dirty="0"/>
              <a:t>Despite aggressive therapy, the mortality rate for  patients with Fournier’s gangrene is nearly 50% because of the aggressive nature of the infection and the presence of underlying comorbidities.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</p:spPr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</p:spPr>
        <p:txBody>
          <a:bodyPr/>
          <a:lstStyle/>
          <a:p>
            <a:fld id="{E6D6981E-5838-4D6F-9494-47730A7FF00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6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9563" y="1604269"/>
            <a:ext cx="3856037" cy="36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/>
              <a:t>The five fascial planes that can be affected are: </a:t>
            </a:r>
          </a:p>
          <a:p>
            <a:r>
              <a:rPr lang="en-US" sz="2400" b="1" i="1" dirty="0" err="1"/>
              <a:t>Colles’fascia</a:t>
            </a:r>
            <a:r>
              <a:rPr lang="en-US" sz="2400" b="1" i="1" dirty="0"/>
              <a:t>, </a:t>
            </a:r>
          </a:p>
          <a:p>
            <a:r>
              <a:rPr lang="en-US" sz="2400" b="1" i="1" dirty="0" err="1"/>
              <a:t>dartos</a:t>
            </a:r>
            <a:r>
              <a:rPr lang="en-US" sz="2400" b="1" i="1" dirty="0"/>
              <a:t> fascia, </a:t>
            </a:r>
          </a:p>
          <a:p>
            <a:r>
              <a:rPr lang="en-US" sz="2400" b="1" i="1" dirty="0"/>
              <a:t>Buck’s fascia, </a:t>
            </a:r>
          </a:p>
          <a:p>
            <a:r>
              <a:rPr lang="en-US" sz="2400" b="1" i="1" dirty="0" err="1"/>
              <a:t>Scarpa’s</a:t>
            </a:r>
            <a:r>
              <a:rPr lang="en-US" sz="2400" b="1" i="1" dirty="0"/>
              <a:t> fascia,</a:t>
            </a:r>
          </a:p>
          <a:p>
            <a:r>
              <a:rPr lang="en-US" sz="2400" b="1" i="1" dirty="0"/>
              <a:t>and Camper’s fascia.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3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92500"/>
          </a:bodyPr>
          <a:lstStyle/>
          <a:p>
            <a:r>
              <a:rPr lang="en-US" sz="1400" dirty="0"/>
              <a:t>Delays in diagnosis or treatment increase the mortality rate.</a:t>
            </a:r>
          </a:p>
          <a:p>
            <a:pPr lvl="1"/>
            <a:r>
              <a:rPr lang="en-US" sz="1200" dirty="0"/>
              <a:t>A 24-hour delay in radical debridement increases the mortality rate by 11.5%;</a:t>
            </a:r>
          </a:p>
          <a:p>
            <a:pPr lvl="1"/>
            <a:r>
              <a:rPr lang="en-US" sz="1200" dirty="0"/>
              <a:t>A 6-day delay is associated with a mortality rate of 76%.</a:t>
            </a:r>
          </a:p>
          <a:p>
            <a:r>
              <a:rPr lang="en-US" sz="1400" dirty="0"/>
              <a:t>Additional factors associated with high mortality include:</a:t>
            </a:r>
          </a:p>
          <a:p>
            <a:pPr lvl="1"/>
            <a:r>
              <a:rPr lang="en-US" sz="1200" dirty="0"/>
              <a:t>Anorectal origin</a:t>
            </a:r>
          </a:p>
          <a:p>
            <a:pPr lvl="1"/>
            <a:r>
              <a:rPr lang="en-US" sz="1200" dirty="0"/>
              <a:t>Advanced age.</a:t>
            </a:r>
          </a:p>
          <a:p>
            <a:pPr lvl="1"/>
            <a:r>
              <a:rPr lang="en-US" sz="1200" dirty="0"/>
              <a:t>Extensive disease</a:t>
            </a:r>
          </a:p>
          <a:p>
            <a:pPr lvl="1"/>
            <a:r>
              <a:rPr lang="en-US" sz="1200" dirty="0"/>
              <a:t>Shock</a:t>
            </a:r>
          </a:p>
          <a:p>
            <a:pPr lvl="1"/>
            <a:r>
              <a:rPr lang="en-US" sz="1200" dirty="0"/>
              <a:t>Sepsis at presentation,</a:t>
            </a:r>
          </a:p>
          <a:p>
            <a:pPr lvl="1"/>
            <a:r>
              <a:rPr lang="en-US" sz="1200" dirty="0"/>
              <a:t>Renal failure</a:t>
            </a:r>
          </a:p>
          <a:p>
            <a:pPr lvl="1"/>
            <a:r>
              <a:rPr lang="en-US" sz="1200" dirty="0"/>
              <a:t>Hepatic dysfunction.</a:t>
            </a:r>
          </a:p>
          <a:p>
            <a:r>
              <a:rPr lang="en-US" sz="1400" dirty="0"/>
              <a:t>Multiorgan system failure secondary to gram-negative sepsis is the most common cause of death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</p:spPr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</p:spPr>
        <p:txBody>
          <a:bodyPr/>
          <a:lstStyle/>
          <a:p>
            <a:fld id="{E6D6981E-5838-4D6F-9494-47730A7FF00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43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784614-FD6A-96C6-399B-B31D10A2E05C}"/>
              </a:ext>
            </a:extLst>
          </p:cNvPr>
          <p:cNvSpPr txBox="1"/>
          <p:nvPr/>
        </p:nvSpPr>
        <p:spPr>
          <a:xfrm>
            <a:off x="1963054" y="2367171"/>
            <a:ext cx="52178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THANK YOU!</a:t>
            </a:r>
            <a:endParaRPr lang="en-IN" sz="6600" dirty="0"/>
          </a:p>
        </p:txBody>
      </p:sp>
    </p:spTree>
    <p:extLst>
      <p:ext uri="{BB962C8B-B14F-4D97-AF65-F5344CB8AC3E}">
        <p14:creationId xmlns:p14="http://schemas.microsoft.com/office/powerpoint/2010/main" val="31330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9563" y="1658320"/>
            <a:ext cx="3856037" cy="354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i="1" dirty="0" err="1"/>
              <a:t>Colles</a:t>
            </a:r>
            <a:r>
              <a:rPr lang="en-US" b="1" i="1" dirty="0"/>
              <a:t>’ fascia </a:t>
            </a:r>
            <a:r>
              <a:rPr lang="en-US" i="1" dirty="0"/>
              <a:t>is the fascia of the anterior triangle of the perineum.</a:t>
            </a:r>
          </a:p>
          <a:p>
            <a:r>
              <a:rPr lang="en-US" i="1" dirty="0"/>
              <a:t>It prevents the spread of infection in a posterior or lateral direction, but provides no resistance to spread in an </a:t>
            </a:r>
            <a:r>
              <a:rPr lang="en-US" i="1" dirty="0" err="1"/>
              <a:t>anterosuperior</a:t>
            </a:r>
            <a:r>
              <a:rPr lang="en-US" i="1" dirty="0"/>
              <a:t> direction towards the abdominal wall. Posterior spread to the anal region will be limited by the termination of </a:t>
            </a:r>
            <a:r>
              <a:rPr lang="en-US" i="1" dirty="0" err="1"/>
              <a:t>Colles</a:t>
            </a:r>
            <a:r>
              <a:rPr lang="en-US" i="1" dirty="0"/>
              <a:t>’ fascia in the posterior edge of the </a:t>
            </a:r>
            <a:r>
              <a:rPr lang="en-US" i="1" dirty="0" err="1"/>
              <a:t>perineal</a:t>
            </a:r>
            <a:r>
              <a:rPr lang="en-US" i="1" dirty="0"/>
              <a:t> membrane</a:t>
            </a:r>
          </a:p>
          <a:p>
            <a:r>
              <a:rPr lang="en-US" b="1" i="1" dirty="0" err="1"/>
              <a:t>Dartos</a:t>
            </a:r>
            <a:r>
              <a:rPr lang="en-US" b="1" i="1" dirty="0"/>
              <a:t> fascia </a:t>
            </a:r>
            <a:r>
              <a:rPr lang="en-US" i="1" dirty="0"/>
              <a:t>is the continuation of </a:t>
            </a:r>
            <a:r>
              <a:rPr lang="en-US" i="1" dirty="0" err="1"/>
              <a:t>Colles</a:t>
            </a:r>
            <a:r>
              <a:rPr lang="en-US" i="1" dirty="0"/>
              <a:t>’ fascia over the scrotum and penis.</a:t>
            </a:r>
          </a:p>
          <a:p>
            <a:r>
              <a:rPr lang="en-US" b="1" i="1" dirty="0"/>
              <a:t>Buck’s fascia </a:t>
            </a:r>
            <a:r>
              <a:rPr lang="en-US" i="1" dirty="0"/>
              <a:t>lies deep to the </a:t>
            </a:r>
            <a:r>
              <a:rPr lang="en-US" i="1" dirty="0" err="1"/>
              <a:t>dartos</a:t>
            </a:r>
            <a:r>
              <a:rPr lang="en-US" i="1" dirty="0"/>
              <a:t> fascia, covering the penile corpora.</a:t>
            </a:r>
          </a:p>
          <a:p>
            <a:r>
              <a:rPr lang="en-US" b="1" i="1" dirty="0"/>
              <a:t>Camper’s fascia </a:t>
            </a:r>
            <a:r>
              <a:rPr lang="en-US" i="1" dirty="0"/>
              <a:t>is the loose areolar fascial layer deep to the skin of the abdominal wall, but superficial to</a:t>
            </a:r>
          </a:p>
          <a:p>
            <a:r>
              <a:rPr lang="en-US" b="1" i="1" dirty="0" err="1"/>
              <a:t>Scarpa’s</a:t>
            </a:r>
            <a:r>
              <a:rPr lang="en-US" b="1" i="1" dirty="0"/>
              <a:t> fascia</a:t>
            </a:r>
            <a:r>
              <a:rPr lang="en-US" i="1" dirty="0"/>
              <a:t>. Together with </a:t>
            </a:r>
            <a:r>
              <a:rPr lang="en-US" i="1" dirty="0" err="1"/>
              <a:t>Scarpa’s</a:t>
            </a:r>
            <a:r>
              <a:rPr lang="en-US" i="1" dirty="0"/>
              <a:t> fascia it is continuous with </a:t>
            </a:r>
            <a:r>
              <a:rPr lang="en-US" i="1" dirty="0" err="1"/>
              <a:t>Colles</a:t>
            </a:r>
            <a:r>
              <a:rPr lang="en-US" i="1" dirty="0"/>
              <a:t>’ fascia inferomedially.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92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Urogenital causes of Fournier’s gangrene lead to initial involvement of the anterior triangle, whereas anorectal causes primarily involve the posterior triangle.</a:t>
            </a:r>
          </a:p>
          <a:p>
            <a:r>
              <a:rPr lang="en-US" dirty="0"/>
              <a:t>Blood supply to the testis, bladder, and rectum originates directly from the aorta and not from the perineal vasculature, and for this reason they are rarely affected in Fournier’s gangrene.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9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6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952500"/>
            <a:ext cx="6629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332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5500" y="1077137"/>
            <a:ext cx="4953000" cy="470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43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734579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6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307930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81E-5838-4D6F-9494-47730A7FF0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21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2113</TotalTime>
  <Words>1292</Words>
  <Application>Microsoft Office PowerPoint</Application>
  <PresentationFormat>On-screen Show (4:3)</PresentationFormat>
  <Paragraphs>277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Garamond</vt:lpstr>
      <vt:lpstr>Organic</vt:lpstr>
      <vt:lpstr>FOURNIER’S GANGRENE</vt:lpstr>
      <vt:lpstr>DEFINITION</vt:lpstr>
      <vt:lpstr>ANATOMY</vt:lpstr>
      <vt:lpstr>ANATOMY</vt:lpstr>
      <vt:lpstr>ANATOMY</vt:lpstr>
      <vt:lpstr>PowerPoint Presentation</vt:lpstr>
      <vt:lpstr>PowerPoint Presentation</vt:lpstr>
      <vt:lpstr>CAUSES</vt:lpstr>
      <vt:lpstr>CAUSES</vt:lpstr>
      <vt:lpstr>CAUSES</vt:lpstr>
      <vt:lpstr>PowerPoint Presentation</vt:lpstr>
      <vt:lpstr>PowerPoint Presentation</vt:lpstr>
      <vt:lpstr>PREDISPOSING FACTORS</vt:lpstr>
      <vt:lpstr>RISK FACTORS</vt:lpstr>
      <vt:lpstr>MOST COMMON CAUSATIVE ORGANISMS</vt:lpstr>
      <vt:lpstr>PATHOGENESIS</vt:lpstr>
      <vt:lpstr>PATHOGENESIS</vt:lpstr>
      <vt:lpstr>PATHOGENESIS</vt:lpstr>
      <vt:lpstr>PATHOGENESIS</vt:lpstr>
      <vt:lpstr>PATHOGENESIS</vt:lpstr>
      <vt:lpstr>CLINICAL PRESENTATION</vt:lpstr>
      <vt:lpstr>CLINICAL PRESENTATION</vt:lpstr>
      <vt:lpstr>INVESTIGATION</vt:lpstr>
      <vt:lpstr>PowerPoint Presentation</vt:lpstr>
      <vt:lpstr>TREATMENT</vt:lpstr>
      <vt:lpstr>TREATMENT</vt:lpstr>
      <vt:lpstr>COMPLICATION </vt:lpstr>
      <vt:lpstr>DIFFERENTIAL DIAGNOSIS</vt:lpstr>
      <vt:lpstr>PROGNOSIS</vt:lpstr>
      <vt:lpstr>PROGNOSIS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FOURNIER’S GANGRENE</dc:title>
  <dc:creator>Windows User</dc:creator>
  <cp:lastModifiedBy>Rajesh Patel</cp:lastModifiedBy>
  <cp:revision>44</cp:revision>
  <dcterms:created xsi:type="dcterms:W3CDTF">2014-10-17T16:46:28Z</dcterms:created>
  <dcterms:modified xsi:type="dcterms:W3CDTF">2024-06-02T15:59:42Z</dcterms:modified>
</cp:coreProperties>
</file>