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70" r:id="rId5"/>
    <p:sldId id="259" r:id="rId6"/>
    <p:sldId id="265" r:id="rId7"/>
    <p:sldId id="269" r:id="rId8"/>
    <p:sldId id="266" r:id="rId9"/>
    <p:sldId id="258" r:id="rId10"/>
    <p:sldId id="262" r:id="rId11"/>
    <p:sldId id="260" r:id="rId12"/>
    <p:sldId id="261" r:id="rId13"/>
    <p:sldId id="264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5458-E1F1-4778-BD90-4FED4C0374F6}" type="datetimeFigureOut">
              <a:rPr lang="en-IN" smtClean="0"/>
              <a:t>09-06-2024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3400A-C371-47DA-8A86-229447384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1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FD366DF-E01B-48AB-9FC9-8F57B185E4B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6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D5B7-E3EE-4969-9494-A1211F23F5A9}" type="datetime1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E601-2B0A-45CF-BBF5-90B61F92FDD3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6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6340-70B9-45DC-A041-B76BF8D25F76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3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BB6A-613B-4459-82C8-FE0A3E1E5412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1C6C-BC3E-4B35-AD0B-495900541654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31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DB9A-75D0-4305-BE41-4BC482FBF653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0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ABD2-B5A7-4B35-8EB8-6E47DA403C1A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3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36D7-B2A1-4FCA-A767-04648E3909E1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5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685A-6530-4AF6-BD64-87A3A11CDCE1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E35-CBC6-4DBA-B790-00532641CB06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0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6751-93E0-4121-8654-0658F4CC93D2}" type="datetime1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5954-A57F-4C16-BC8C-279A3A87EC07}" type="datetime1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3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CB00-2B81-418B-B4C2-E4E00E4FB591}" type="datetime1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8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8F2C-7548-4DB9-A331-EBA1802E58AD}" type="datetime1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5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1FA1-EABA-49A3-B33E-AFE7A6DCC4F4}" type="datetime1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1449-21F7-443C-9476-6FE2998DE87B}" type="datetime1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91613B-D25A-40B4-B7E1-591C605180F8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969F1C-EC74-43EB-916B-CC3737F7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/>
          <a:lstStyle/>
          <a:p>
            <a:r>
              <a:rPr lang="en-US" dirty="0"/>
              <a:t>Joints of Thorax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FF3DF1-6631-9822-FC5E-A9AF34B07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BY MBBSPPT.COM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Xiphisternal</a:t>
            </a:r>
            <a:r>
              <a:rPr lang="en-US" dirty="0"/>
              <a:t>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err="1"/>
              <a:t>xiphisternal</a:t>
            </a:r>
            <a:r>
              <a:rPr lang="en-US" dirty="0"/>
              <a:t> joint arises as a </a:t>
            </a:r>
            <a:r>
              <a:rPr lang="en-US" dirty="0" err="1"/>
              <a:t>synchondrosis</a:t>
            </a:r>
            <a:r>
              <a:rPr lang="en-US" dirty="0"/>
              <a:t> between the inferior </a:t>
            </a:r>
            <a:r>
              <a:rPr lang="en-US" dirty="0" err="1"/>
              <a:t>sternebrae</a:t>
            </a:r>
            <a:r>
              <a:rPr lang="en-US" dirty="0"/>
              <a:t> of the </a:t>
            </a:r>
            <a:r>
              <a:rPr lang="en-US" dirty="0" err="1"/>
              <a:t>sternal</a:t>
            </a:r>
            <a:r>
              <a:rPr lang="en-US" dirty="0"/>
              <a:t> body and the </a:t>
            </a:r>
            <a:r>
              <a:rPr lang="en-US" dirty="0" err="1"/>
              <a:t>xiphoid</a:t>
            </a:r>
            <a:r>
              <a:rPr lang="en-US" dirty="0"/>
              <a:t> process. </a:t>
            </a:r>
          </a:p>
          <a:p>
            <a:r>
              <a:rPr lang="en-US" dirty="0"/>
              <a:t>It can remain until the middle years of life, but usually ossifies to form a </a:t>
            </a:r>
            <a:r>
              <a:rPr lang="en-US" dirty="0" err="1"/>
              <a:t>synostosis</a:t>
            </a:r>
            <a:r>
              <a:rPr lang="en-US" dirty="0"/>
              <a:t> between the two </a:t>
            </a:r>
            <a:r>
              <a:rPr lang="en-US" dirty="0" err="1"/>
              <a:t>sternal</a:t>
            </a:r>
            <a:r>
              <a:rPr lang="en-US" dirty="0"/>
              <a:t> elements.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15936-4204-B990-9770-54A758A2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7EB04-B4B7-BF02-F4AE-DF0A5908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Costovertebral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The </a:t>
            </a:r>
            <a:r>
              <a:rPr lang="en-US" dirty="0" err="1"/>
              <a:t>Costovertebral</a:t>
            </a:r>
            <a:r>
              <a:rPr lang="en-US" dirty="0"/>
              <a:t> joints are created by articulation of </a:t>
            </a:r>
            <a:r>
              <a:rPr lang="en-US" dirty="0" err="1"/>
              <a:t>articular</a:t>
            </a:r>
            <a:r>
              <a:rPr lang="en-US" dirty="0"/>
              <a:t> facets on the head of ribs and costal facets on the bodies of thoracic vertebrae.</a:t>
            </a:r>
          </a:p>
          <a:p>
            <a:r>
              <a:rPr lang="en-US" dirty="0"/>
              <a:t>The head of typical rib articulates with the body of numerically corresponding vertebra and also with the body of next higher vertebra.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EB16-A2B1-3C28-38DE-3636DFB7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F7F9C-7A7E-A206-E909-68D185B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Synovial Type of Plane Joint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201" y="1038225"/>
            <a:ext cx="8903598" cy="56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Capsular ligament (joint capsule): It is the fibrous capsule that covers/encloses the joint and is connected to the articular margins.</a:t>
            </a:r>
          </a:p>
          <a:p>
            <a:r>
              <a:rPr lang="en-US" dirty="0"/>
              <a:t>Radiate ligament/triradiate ligament: It stretches from the anterior aspect of the head of rib and breaks up into 3 bands: upper, lower, and middle. The upper and lower bands are connected to the sides of upper and lower vertebrae. The middle band (also referred to as intra-articular ligament) gets connected to the intervertebral disc.</a:t>
            </a:r>
          </a:p>
          <a:p>
            <a:r>
              <a:rPr lang="en-US" dirty="0"/>
              <a:t>Intra-articular ligament: It stretches from the crest between the 2 articular facets on the head of rib to the intervertebral disc and splits the joint cavity into 2 parts.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80C2A-FAE8-D37E-7661-70582E3A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56089-0C50-1DDB-CB45-AF218996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Costovertebral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1st, 10th, 11th, and 12th </a:t>
            </a:r>
            <a:r>
              <a:rPr lang="en-US" sz="2800" b="1" dirty="0"/>
              <a:t>ribs</a:t>
            </a:r>
            <a:r>
              <a:rPr lang="en-US" sz="2800" dirty="0"/>
              <a:t> joint with the bodies of numerically corresponding vertebrae.</a:t>
            </a:r>
          </a:p>
          <a:p>
            <a:r>
              <a:rPr lang="en-US" sz="2800" dirty="0"/>
              <a:t>Costovertebral joint of typical ribs got 2 joint cavities and those of atypical ribs have single joint cavity.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02623-4EB3-3922-32CB-D73EAE74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D0154-2812-EC6C-7EC8-A68F23B3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B1E696-F7CE-27E5-BE79-B41092982FD6}"/>
              </a:ext>
            </a:extLst>
          </p:cNvPr>
          <p:cNvSpPr txBox="1"/>
          <p:nvPr/>
        </p:nvSpPr>
        <p:spPr>
          <a:xfrm>
            <a:off x="1943100" y="2921168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THANKS!!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310819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Joints of the Thoracic Wall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Between the Vertebrae (intervertebral joints).</a:t>
            </a:r>
          </a:p>
          <a:p>
            <a:r>
              <a:rPr lang="en-US" dirty="0"/>
              <a:t>Ribs and vertebrae (</a:t>
            </a:r>
            <a:r>
              <a:rPr lang="en-US" dirty="0" err="1"/>
              <a:t>costovertebral</a:t>
            </a:r>
            <a:r>
              <a:rPr lang="en-US" dirty="0"/>
              <a:t> joints: joints of heads of ribs and </a:t>
            </a:r>
            <a:r>
              <a:rPr lang="en-US" dirty="0" err="1"/>
              <a:t>costotransverse</a:t>
            </a:r>
            <a:r>
              <a:rPr lang="en-US" dirty="0"/>
              <a:t> joints).</a:t>
            </a:r>
          </a:p>
          <a:p>
            <a:r>
              <a:rPr lang="en-US" dirty="0"/>
              <a:t>Ribs and costal cartilages (</a:t>
            </a:r>
            <a:r>
              <a:rPr lang="en-US" dirty="0" err="1"/>
              <a:t>costochondral</a:t>
            </a:r>
            <a:r>
              <a:rPr lang="en-US" dirty="0"/>
              <a:t> joints).</a:t>
            </a:r>
          </a:p>
          <a:p>
            <a:r>
              <a:rPr lang="en-US" dirty="0"/>
              <a:t>Costal cartilages (</a:t>
            </a:r>
            <a:r>
              <a:rPr lang="en-US" dirty="0" err="1"/>
              <a:t>interchondral</a:t>
            </a:r>
            <a:r>
              <a:rPr lang="en-US" dirty="0"/>
              <a:t> joints).</a:t>
            </a:r>
          </a:p>
          <a:p>
            <a:r>
              <a:rPr lang="en-US" dirty="0"/>
              <a:t>Sternum and costal cartilages (</a:t>
            </a:r>
            <a:r>
              <a:rPr lang="en-US" dirty="0" err="1"/>
              <a:t>sternocostal</a:t>
            </a:r>
            <a:r>
              <a:rPr lang="en-US" dirty="0"/>
              <a:t> joints).</a:t>
            </a:r>
          </a:p>
          <a:p>
            <a:r>
              <a:rPr lang="en-US" dirty="0"/>
              <a:t>Sternum and clavicle (</a:t>
            </a:r>
            <a:r>
              <a:rPr lang="en-US" dirty="0" err="1"/>
              <a:t>sternoclavicular</a:t>
            </a:r>
            <a:r>
              <a:rPr lang="en-US" dirty="0"/>
              <a:t> joints).</a:t>
            </a:r>
          </a:p>
          <a:p>
            <a:r>
              <a:rPr lang="en-US" dirty="0"/>
              <a:t>Parts of the sternum (</a:t>
            </a:r>
            <a:r>
              <a:rPr lang="en-US" dirty="0" err="1"/>
              <a:t>manubriosternal</a:t>
            </a:r>
            <a:r>
              <a:rPr lang="en-US" dirty="0"/>
              <a:t> and </a:t>
            </a:r>
            <a:r>
              <a:rPr lang="en-US" dirty="0" err="1"/>
              <a:t>xiphisternal</a:t>
            </a:r>
            <a:r>
              <a:rPr lang="en-US" dirty="0"/>
              <a:t> joints) in young people the </a:t>
            </a:r>
            <a:r>
              <a:rPr lang="en-US" dirty="0" err="1"/>
              <a:t>manubriosternal</a:t>
            </a:r>
            <a:r>
              <a:rPr lang="en-US" dirty="0"/>
              <a:t> (and sometimes the </a:t>
            </a:r>
            <a:r>
              <a:rPr lang="en-US" dirty="0" err="1"/>
              <a:t>xiphisternal</a:t>
            </a:r>
            <a:r>
              <a:rPr lang="en-US" dirty="0"/>
              <a:t>) joint usually fuses in the elderly.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4F2F8-CC0F-DA31-0A08-2D61D52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6530F-08A1-CDF1-45B5-CAECD2F4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Interchondral</a:t>
            </a:r>
            <a:r>
              <a:rPr lang="en-US" dirty="0"/>
              <a:t> Joints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2712" y="2514600"/>
            <a:ext cx="3558575" cy="359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B2ABE-1DDE-780B-01E4-1B7D1ADF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8B9D7-F4D7-25F6-F9F8-5987EB5C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58" y="37533"/>
            <a:ext cx="8618283" cy="679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err="1"/>
              <a:t>Interchondral</a:t>
            </a:r>
            <a:r>
              <a:rPr lang="en-US" dirty="0"/>
              <a:t>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7th-9th costal cartilages enters into contact with one  another and articulate with every other by number of small synovial joints in </a:t>
            </a:r>
            <a:r>
              <a:rPr lang="en-US" dirty="0" err="1"/>
              <a:t>Interchondral</a:t>
            </a:r>
            <a:r>
              <a:rPr lang="en-US" dirty="0"/>
              <a:t> joint. </a:t>
            </a:r>
          </a:p>
          <a:p>
            <a:r>
              <a:rPr lang="en-US" dirty="0"/>
              <a:t>At some instances, they are also connected by ligaments. </a:t>
            </a:r>
          </a:p>
          <a:p>
            <a:r>
              <a:rPr lang="en-US" dirty="0"/>
              <a:t>9th and 10th costal cartilages union is usually ligamentous.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CBCA6-D0C1-8DD8-CF0B-CD0E97B7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5A1CB-D8EA-0400-AC31-3E676D6A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76486"/>
              </p:ext>
            </p:extLst>
          </p:nvPr>
        </p:nvGraphicFramePr>
        <p:xfrm>
          <a:off x="0" y="563880"/>
          <a:ext cx="9144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5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Joint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Articulation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Ligaments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89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Intervertebral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Symphysis</a:t>
                      </a:r>
                      <a:r>
                        <a:rPr lang="en-US" sz="1600" b="1" dirty="0"/>
                        <a:t> (second-</a:t>
                      </a:r>
                      <a:r>
                        <a:rPr lang="en-US" sz="1600" b="1" dirty="0" err="1"/>
                        <a:t>ary</a:t>
                      </a:r>
                      <a:r>
                        <a:rPr lang="en-US" sz="1600" b="1" dirty="0"/>
                        <a:t> cartilaginous)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Adjacent vertebral bodies bound together by IV disc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Anterior and posterior longitudinal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058">
                <a:tc rowSpan="2">
                  <a:txBody>
                    <a:bodyPr/>
                    <a:lstStyle/>
                    <a:p>
                      <a:r>
                        <a:rPr lang="en-US" sz="1600" b="1" dirty="0" err="1"/>
                        <a:t>Costovertebral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  Joints of head of   rib</a:t>
                      </a: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r>
                        <a:rPr lang="en-US" sz="1600" b="1" dirty="0"/>
                        <a:t>Synovial plane joint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 of each rib with superior </a:t>
                      </a:r>
                      <a:r>
                        <a:rPr lang="en-US" sz="1600" b="1" dirty="0" err="1"/>
                        <a:t>demifacet</a:t>
                      </a:r>
                      <a:r>
                        <a:rPr lang="en-US" sz="1600" b="1" dirty="0"/>
                        <a:t> or costal facet of corresponding vertebral body and inferior </a:t>
                      </a:r>
                      <a:r>
                        <a:rPr lang="en-US" sz="1600" b="1" dirty="0" err="1"/>
                        <a:t>demifacet</a:t>
                      </a:r>
                      <a:r>
                        <a:rPr lang="en-US" sz="1600" b="1" dirty="0"/>
                        <a:t> or costal facet of vertebral body superior to 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Radiate and intra-</a:t>
                      </a:r>
                      <a:r>
                        <a:rPr lang="en-US" sz="1600" b="1" dirty="0" err="1"/>
                        <a:t>articular</a:t>
                      </a:r>
                      <a:r>
                        <a:rPr lang="en-US" sz="1600" b="1" dirty="0"/>
                        <a:t> ligaments of head of rib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Heads of 1st, 11th, and 12th ribs (sometimes 10th) </a:t>
                      </a:r>
                      <a:r>
                        <a:rPr lang="en-US" sz="1600" b="1" dirty="0" err="1"/>
                        <a:t>artculate</a:t>
                      </a:r>
                      <a:r>
                        <a:rPr lang="en-US" sz="1600" b="1" dirty="0"/>
                        <a:t> only with corresponding vertebral body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Articulation of tubercle of rib with transverse process of corresponding vertebra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Lateral and superior </a:t>
                      </a:r>
                      <a:r>
                        <a:rPr lang="en-US" sz="1600" b="1" dirty="0" err="1"/>
                        <a:t>costotransverse</a:t>
                      </a:r>
                      <a:endParaRPr lang="en-US" sz="1600" b="1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11th and 12th ribs do not articulate with transverse process of corresponding vertebrae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423"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  <a:r>
                        <a:rPr lang="en-US" sz="1600" b="1" dirty="0" err="1"/>
                        <a:t>Costotransverse</a:t>
                      </a:r>
                      <a:endParaRPr lang="en-US" sz="1600" b="1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1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Costochondral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Primary cartilaginous joint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Articulation of lateral end of costal cartilage with sternal end of rib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Cartilage and bone bound together by </a:t>
                      </a:r>
                      <a:r>
                        <a:rPr lang="en-US" sz="1600" b="1" dirty="0" err="1"/>
                        <a:t>periosteum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 movement normally occurs at this joint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48694C-F646-FB3D-E8CC-F8CBB9A1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8A0D96-1B2A-AC23-1A6C-BFFDB316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6723"/>
              </p:ext>
            </p:extLst>
          </p:nvPr>
        </p:nvGraphicFramePr>
        <p:xfrm>
          <a:off x="0" y="304800"/>
          <a:ext cx="9144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Articulation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Ligaments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Comments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255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Interchondral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Synovial plane joint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Articulation between costal cartilages of 6th and 7th, 7th and 8th, and 8th and 9th ribs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Interchondral</a:t>
                      </a:r>
                      <a:r>
                        <a:rPr lang="en-US" sz="1600" b="1" dirty="0"/>
                        <a:t> ligaments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Articulation between costal cartilages of 9th and 10th ribs is fibrous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Sternocostal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1st: primary cartilaginous joint (</a:t>
                      </a:r>
                      <a:r>
                        <a:rPr lang="en-US" sz="1600" b="1" dirty="0" err="1"/>
                        <a:t>synchondrosis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Articulation of 1st costal cartilages with </a:t>
                      </a:r>
                      <a:r>
                        <a:rPr lang="en-US" sz="1600" b="1" dirty="0" err="1"/>
                        <a:t>manubrium</a:t>
                      </a:r>
                      <a:r>
                        <a:rPr lang="en-US" sz="1600" b="1" dirty="0"/>
                        <a:t> of sternum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2nd-7th: synovial plane joint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Articulation of the 2</a:t>
                      </a:r>
                      <a:r>
                        <a:rPr lang="en-US" sz="1600" b="1" baseline="30000" dirty="0"/>
                        <a:t>nd</a:t>
                      </a:r>
                      <a:r>
                        <a:rPr lang="en-US" sz="1600" b="1" dirty="0"/>
                        <a:t>-7th pairs of costal cartilages with sternum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Anterior and posterior radiate </a:t>
                      </a:r>
                      <a:r>
                        <a:rPr lang="en-US" sz="1600" b="1" dirty="0" err="1"/>
                        <a:t>sternocostal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255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Sternoclavicular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Saddle type of synovial joint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Sternal end of clavicle with manubrium of sternum and 1st costal cartilage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Anterior and posterior sternoclavicular ligaments; costoclavicular ligament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This joint is divided into two compartments by an </a:t>
                      </a:r>
                      <a:r>
                        <a:rPr lang="en-US" sz="1600" b="1" dirty="0" err="1"/>
                        <a:t>articular</a:t>
                      </a:r>
                      <a:r>
                        <a:rPr lang="en-US" sz="1600" b="1" dirty="0"/>
                        <a:t> disc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Manubriosternal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Secondary cartilaginous joint (symphysis)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Articulation between </a:t>
                      </a:r>
                      <a:r>
                        <a:rPr lang="en-US" sz="1600" b="1" dirty="0" err="1"/>
                        <a:t>manubrium</a:t>
                      </a:r>
                      <a:r>
                        <a:rPr lang="en-US" sz="1600" b="1" dirty="0"/>
                        <a:t> and body of sternum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This joint often fuses and becomes a </a:t>
                      </a:r>
                      <a:r>
                        <a:rPr lang="en-US" sz="1600" b="1" dirty="0" err="1"/>
                        <a:t>synostosis</a:t>
                      </a:r>
                      <a:r>
                        <a:rPr lang="en-US" sz="1600" b="1" dirty="0"/>
                        <a:t> in older individuals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Xiphistrnal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Primary cartilaginous joint (</a:t>
                      </a:r>
                      <a:r>
                        <a:rPr lang="en-US" sz="1600" b="1" dirty="0" err="1"/>
                        <a:t>synchondrosis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Articulation between </a:t>
                      </a:r>
                      <a:r>
                        <a:rPr lang="en-US" sz="1600" b="1" dirty="0" err="1"/>
                        <a:t>xiphoid</a:t>
                      </a:r>
                      <a:r>
                        <a:rPr lang="en-US" sz="1600" b="1" dirty="0"/>
                        <a:t> process and body of sternum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 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A45420-956A-EB56-E5AE-A0D87284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5297-FC4E-BD6C-DC95-828FDC94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78951"/>
            <a:ext cx="9142464" cy="610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Manubriosternal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manubriosternal</a:t>
            </a:r>
            <a:r>
              <a:rPr lang="en-US" dirty="0"/>
              <a:t> joint is composed between the lower end of the </a:t>
            </a:r>
            <a:r>
              <a:rPr lang="en-US" dirty="0" err="1"/>
              <a:t>manubrium</a:t>
            </a:r>
            <a:r>
              <a:rPr lang="en-US" dirty="0"/>
              <a:t> </a:t>
            </a:r>
            <a:r>
              <a:rPr lang="en-US" dirty="0" err="1"/>
              <a:t>sterni</a:t>
            </a:r>
            <a:r>
              <a:rPr lang="en-US" dirty="0"/>
              <a:t> and upper end of the body of sternum. It is a secondary cartilaginous joint (</a:t>
            </a:r>
            <a:r>
              <a:rPr lang="en-US" dirty="0" err="1"/>
              <a:t>symphysis</a:t>
            </a:r>
            <a:r>
              <a:rPr lang="en-US" dirty="0"/>
              <a:t>) between </a:t>
            </a:r>
            <a:r>
              <a:rPr lang="en-US" dirty="0" err="1"/>
              <a:t>manubrium</a:t>
            </a:r>
            <a:r>
              <a:rPr lang="en-US" dirty="0"/>
              <a:t> and body of sternum. It allows minimal slipping movements of body of sternum on the </a:t>
            </a:r>
            <a:r>
              <a:rPr lang="en-US" dirty="0" err="1"/>
              <a:t>manubrium</a:t>
            </a:r>
            <a:r>
              <a:rPr lang="en-US" dirty="0"/>
              <a:t> during respiration.</a:t>
            </a:r>
          </a:p>
          <a:p>
            <a:r>
              <a:rPr lang="en-US" dirty="0"/>
              <a:t>The </a:t>
            </a:r>
            <a:r>
              <a:rPr lang="en-US" dirty="0" err="1"/>
              <a:t>manubriosternal</a:t>
            </a:r>
            <a:r>
              <a:rPr lang="en-US" dirty="0"/>
              <a:t> joint is not an average </a:t>
            </a:r>
            <a:r>
              <a:rPr lang="en-US" dirty="0" err="1"/>
              <a:t>symphysis</a:t>
            </a:r>
            <a:r>
              <a:rPr lang="en-US" dirty="0"/>
              <a:t> because as a rule bones taking part in the formation of a </a:t>
            </a:r>
            <a:r>
              <a:rPr lang="en-US" dirty="0" err="1"/>
              <a:t>symphysis</a:t>
            </a:r>
            <a:r>
              <a:rPr lang="en-US" dirty="0"/>
              <a:t> don’t go through bony union, but in many people after 30 years of age bony union does take place between the </a:t>
            </a:r>
            <a:r>
              <a:rPr lang="en-US" dirty="0" err="1"/>
              <a:t>manubrium</a:t>
            </a:r>
            <a:r>
              <a:rPr lang="en-US" dirty="0"/>
              <a:t> and the body of sternum.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B2849-9968-D4F1-4C88-8B412A07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E18CE-1F9F-6FD5-F50B-662E5872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F1C-EC74-43EB-916B-CC3737F7F1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862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Joints of Thorax</vt:lpstr>
      <vt:lpstr>Joints of the Thoracic Wall </vt:lpstr>
      <vt:lpstr>Interchondral Joints</vt:lpstr>
      <vt:lpstr>PowerPoint Presentation</vt:lpstr>
      <vt:lpstr>Interchondral Joints</vt:lpstr>
      <vt:lpstr>PowerPoint Presentation</vt:lpstr>
      <vt:lpstr>PowerPoint Presentation</vt:lpstr>
      <vt:lpstr>PowerPoint Presentation</vt:lpstr>
      <vt:lpstr>Manubriosternal Joint</vt:lpstr>
      <vt:lpstr>The Xiphisternal Joint</vt:lpstr>
      <vt:lpstr>Costovertebral Joints</vt:lpstr>
      <vt:lpstr> Synovial Type of Plane Joint </vt:lpstr>
      <vt:lpstr>Ligaments</vt:lpstr>
      <vt:lpstr>Costovertebral Joint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of thorax</dc:title>
  <dc:creator>Zone</dc:creator>
  <cp:lastModifiedBy>Rajesh Patel</cp:lastModifiedBy>
  <cp:revision>12</cp:revision>
  <dcterms:created xsi:type="dcterms:W3CDTF">2018-05-20T03:07:37Z</dcterms:created>
  <dcterms:modified xsi:type="dcterms:W3CDTF">2024-06-08T20:04:48Z</dcterms:modified>
</cp:coreProperties>
</file>