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62" r:id="rId3"/>
    <p:sldId id="261" r:id="rId4"/>
    <p:sldId id="265" r:id="rId5"/>
    <p:sldId id="264" r:id="rId6"/>
    <p:sldId id="258" r:id="rId7"/>
    <p:sldId id="260" r:id="rId8"/>
    <p:sldId id="257" r:id="rId9"/>
    <p:sldId id="267" r:id="rId10"/>
    <p:sldId id="256" r:id="rId11"/>
    <p:sldId id="269" r:id="rId12"/>
    <p:sldId id="270" r:id="rId13"/>
    <p:sldId id="271" r:id="rId14"/>
    <p:sldId id="268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5" autoAdjust="0"/>
  </p:normalViewPr>
  <p:slideViewPr>
    <p:cSldViewPr>
      <p:cViewPr varScale="1">
        <p:scale>
          <a:sx n="70" d="100"/>
          <a:sy n="70" d="100"/>
        </p:scale>
        <p:origin x="4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B3C07-1518-48D2-B645-FB2D6AE07ED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BD7940-BF36-4D8C-AB51-74DCE8BC2666}">
      <dgm:prSet custT="1"/>
      <dgm:spPr/>
      <dgm:t>
        <a:bodyPr/>
        <a:lstStyle/>
        <a:p>
          <a:pPr rtl="0"/>
          <a:r>
            <a:rPr lang="en-US" sz="2800" dirty="0" smtClean="0">
              <a:latin typeface="Alegreya Sans SC" panose="00000500000000000000" pitchFamily="2" charset="0"/>
            </a:rPr>
            <a:t>Almost all </a:t>
          </a:r>
          <a:r>
            <a:rPr lang="en-US" sz="2800" dirty="0" err="1" smtClean="0">
              <a:latin typeface="Alegreya Sans SC" panose="00000500000000000000" pitchFamily="2" charset="0"/>
            </a:rPr>
            <a:t>humen</a:t>
          </a:r>
          <a:r>
            <a:rPr lang="en-US" sz="2800" dirty="0" smtClean="0">
              <a:latin typeface="Alegreya Sans SC" panose="00000500000000000000" pitchFamily="2" charset="0"/>
            </a:rPr>
            <a:t> tissues contain SURFACE ANTIGEN on their plasma membrane.</a:t>
          </a:r>
          <a:endParaRPr lang="en-US" sz="2800" dirty="0">
            <a:latin typeface="Alegreya Sans SC" panose="00000500000000000000" pitchFamily="2" charset="0"/>
          </a:endParaRPr>
        </a:p>
      </dgm:t>
    </dgm:pt>
    <dgm:pt modelId="{23B1A456-D4C4-44AA-B1DC-E6A425159324}" type="parTrans" cxnId="{4C586FA9-CDF6-4D8A-A860-C734B03A362E}">
      <dgm:prSet/>
      <dgm:spPr/>
      <dgm:t>
        <a:bodyPr/>
        <a:lstStyle/>
        <a:p>
          <a:endParaRPr lang="en-US"/>
        </a:p>
      </dgm:t>
    </dgm:pt>
    <dgm:pt modelId="{38BF5E1D-FF17-4DC2-A60D-9F5D21E4049C}" type="sibTrans" cxnId="{4C586FA9-CDF6-4D8A-A860-C734B03A362E}">
      <dgm:prSet/>
      <dgm:spPr/>
      <dgm:t>
        <a:bodyPr/>
        <a:lstStyle/>
        <a:p>
          <a:endParaRPr lang="en-US"/>
        </a:p>
      </dgm:t>
    </dgm:pt>
    <dgm:pt modelId="{E762637B-CB16-4DEA-A14C-A51B0DA58A05}">
      <dgm:prSet custT="1"/>
      <dgm:spPr/>
      <dgm:t>
        <a:bodyPr/>
        <a:lstStyle/>
        <a:p>
          <a:pPr rtl="0"/>
          <a:r>
            <a:rPr lang="en-US" sz="2800" dirty="0" smtClean="0">
              <a:latin typeface="Alegreya Sans SC" panose="00000500000000000000" pitchFamily="2" charset="0"/>
            </a:rPr>
            <a:t>They binds to antigen and present them to T cells&amp; are responsible for antigen recognition by the T cell receptors.</a:t>
          </a:r>
          <a:endParaRPr lang="en-US" sz="2800" dirty="0">
            <a:latin typeface="Alegreya Sans SC" panose="00000500000000000000" pitchFamily="2" charset="0"/>
          </a:endParaRPr>
        </a:p>
      </dgm:t>
    </dgm:pt>
    <dgm:pt modelId="{5E564CB5-3B52-4889-B27C-F18FC9671C40}" type="parTrans" cxnId="{1EEEDDA9-7997-45F6-AEE1-EAC54EE6CEAA}">
      <dgm:prSet/>
      <dgm:spPr/>
      <dgm:t>
        <a:bodyPr/>
        <a:lstStyle/>
        <a:p>
          <a:endParaRPr lang="en-US"/>
        </a:p>
      </dgm:t>
    </dgm:pt>
    <dgm:pt modelId="{F8C9B62F-4452-4E69-95D5-92796E1E4A67}" type="sibTrans" cxnId="{1EEEDDA9-7997-45F6-AEE1-EAC54EE6CEAA}">
      <dgm:prSet/>
      <dgm:spPr/>
      <dgm:t>
        <a:bodyPr/>
        <a:lstStyle/>
        <a:p>
          <a:endParaRPr lang="en-US"/>
        </a:p>
      </dgm:t>
    </dgm:pt>
    <dgm:pt modelId="{97DE51E8-720C-40FB-89F5-E023DA8A3F8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dirty="0" smtClean="0">
              <a:latin typeface="Alegreya Sans SC" panose="00000500000000000000" pitchFamily="2" charset="0"/>
            </a:rPr>
            <a:t>Helpful in protection against microbial infection.</a:t>
          </a:r>
          <a:endParaRPr lang="en-US" sz="2800" dirty="0">
            <a:latin typeface="Alegreya Sans SC" panose="00000500000000000000" pitchFamily="2" charset="0"/>
          </a:endParaRPr>
        </a:p>
      </dgm:t>
    </dgm:pt>
    <dgm:pt modelId="{E5A2F707-5F6A-49C2-B34A-4C6D98759459}" type="parTrans" cxnId="{77AEF115-C56D-46A9-87C8-F0F16253410F}">
      <dgm:prSet/>
      <dgm:spPr/>
      <dgm:t>
        <a:bodyPr/>
        <a:lstStyle/>
        <a:p>
          <a:endParaRPr lang="en-US"/>
        </a:p>
      </dgm:t>
    </dgm:pt>
    <dgm:pt modelId="{28BC4407-B956-4198-989C-329C8672A091}" type="sibTrans" cxnId="{77AEF115-C56D-46A9-87C8-F0F16253410F}">
      <dgm:prSet/>
      <dgm:spPr/>
      <dgm:t>
        <a:bodyPr/>
        <a:lstStyle/>
        <a:p>
          <a:endParaRPr lang="en-US"/>
        </a:p>
      </dgm:t>
    </dgm:pt>
    <dgm:pt modelId="{C90552BF-62AA-43BD-B03E-45A6744E315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dirty="0" smtClean="0">
              <a:latin typeface="Alegreya Sans SC" panose="00000500000000000000" pitchFamily="2" charset="0"/>
            </a:rPr>
            <a:t>Also responsible for rejection of allograft.</a:t>
          </a:r>
          <a:endParaRPr lang="en-US" sz="2800" dirty="0">
            <a:latin typeface="Alegreya Sans SC" panose="00000500000000000000" pitchFamily="2" charset="0"/>
          </a:endParaRPr>
        </a:p>
      </dgm:t>
    </dgm:pt>
    <dgm:pt modelId="{4BEF2409-848B-47F6-9DDC-682B79DF72E3}" type="parTrans" cxnId="{1EB2CE1A-5463-4C3C-88CB-9E5A28BAD3A6}">
      <dgm:prSet/>
      <dgm:spPr/>
      <dgm:t>
        <a:bodyPr/>
        <a:lstStyle/>
        <a:p>
          <a:endParaRPr lang="en-US"/>
        </a:p>
      </dgm:t>
    </dgm:pt>
    <dgm:pt modelId="{351B201F-E6F6-4B46-A493-29D0055EEA23}" type="sibTrans" cxnId="{1EB2CE1A-5463-4C3C-88CB-9E5A28BAD3A6}">
      <dgm:prSet/>
      <dgm:spPr/>
      <dgm:t>
        <a:bodyPr/>
        <a:lstStyle/>
        <a:p>
          <a:endParaRPr lang="en-US"/>
        </a:p>
      </dgm:t>
    </dgm:pt>
    <dgm:pt modelId="{4F902E5E-2872-493C-B3D9-5D4D36D8C750}" type="pres">
      <dgm:prSet presAssocID="{4AEB3C07-1518-48D2-B645-FB2D6AE07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264FD2-00D4-4188-AA89-5ED0B75FFBA9}" type="pres">
      <dgm:prSet presAssocID="{0FBD7940-BF36-4D8C-AB51-74DCE8BC2666}" presName="parentText" presStyleLbl="node1" presStyleIdx="0" presStyleCnt="4" custLinFactY="-399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EEA8-AF3A-404E-AA90-F6E63E21383F}" type="pres">
      <dgm:prSet presAssocID="{38BF5E1D-FF17-4DC2-A60D-9F5D21E4049C}" presName="spacer" presStyleCnt="0"/>
      <dgm:spPr/>
    </dgm:pt>
    <dgm:pt modelId="{7E843A6D-BB60-436C-ABB4-2C512667D406}" type="pres">
      <dgm:prSet presAssocID="{E762637B-CB16-4DEA-A14C-A51B0DA58A05}" presName="parentText" presStyleLbl="node1" presStyleIdx="1" presStyleCnt="4" custScaleY="135185" custLinFactY="-240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81F12-3597-4958-9F2B-41FBAA54F0AE}" type="pres">
      <dgm:prSet presAssocID="{F8C9B62F-4452-4E69-95D5-92796E1E4A67}" presName="spacer" presStyleCnt="0"/>
      <dgm:spPr/>
    </dgm:pt>
    <dgm:pt modelId="{46A11A4B-4FD7-4137-A5E8-817413884E1C}" type="pres">
      <dgm:prSet presAssocID="{97DE51E8-720C-40FB-89F5-E023DA8A3F8A}" presName="parentText" presStyleLbl="node1" presStyleIdx="2" presStyleCnt="4" custLinFactY="88390" custLinFactNeighborX="8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35D4A-30BD-45F3-9B1C-1666329869C3}" type="pres">
      <dgm:prSet presAssocID="{28BC4407-B956-4198-989C-329C8672A091}" presName="spacer" presStyleCnt="0"/>
      <dgm:spPr/>
    </dgm:pt>
    <dgm:pt modelId="{06893303-AD39-40A2-B5E1-3D9AEB5F9F9E}" type="pres">
      <dgm:prSet presAssocID="{C90552BF-62AA-43BD-B03E-45A6744E3153}" presName="parentText" presStyleLbl="node1" presStyleIdx="3" presStyleCnt="4" custLinFactY="-1167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A26ED-31EE-454E-AABC-D9430A88A16E}" type="presOf" srcId="{E762637B-CB16-4DEA-A14C-A51B0DA58A05}" destId="{7E843A6D-BB60-436C-ABB4-2C512667D406}" srcOrd="0" destOrd="0" presId="urn:microsoft.com/office/officeart/2005/8/layout/vList2"/>
    <dgm:cxn modelId="{AB2027D7-F842-4A74-B156-772BFDF991DF}" type="presOf" srcId="{C90552BF-62AA-43BD-B03E-45A6744E3153}" destId="{06893303-AD39-40A2-B5E1-3D9AEB5F9F9E}" srcOrd="0" destOrd="0" presId="urn:microsoft.com/office/officeart/2005/8/layout/vList2"/>
    <dgm:cxn modelId="{77AEF115-C56D-46A9-87C8-F0F16253410F}" srcId="{4AEB3C07-1518-48D2-B645-FB2D6AE07ED4}" destId="{97DE51E8-720C-40FB-89F5-E023DA8A3F8A}" srcOrd="2" destOrd="0" parTransId="{E5A2F707-5F6A-49C2-B34A-4C6D98759459}" sibTransId="{28BC4407-B956-4198-989C-329C8672A091}"/>
    <dgm:cxn modelId="{4F26C678-689D-4BA6-BCB1-813FE9605331}" type="presOf" srcId="{97DE51E8-720C-40FB-89F5-E023DA8A3F8A}" destId="{46A11A4B-4FD7-4137-A5E8-817413884E1C}" srcOrd="0" destOrd="0" presId="urn:microsoft.com/office/officeart/2005/8/layout/vList2"/>
    <dgm:cxn modelId="{BE483E8E-EAA7-47FA-A463-7C78DD22C9E0}" type="presOf" srcId="{0FBD7940-BF36-4D8C-AB51-74DCE8BC2666}" destId="{FF264FD2-00D4-4188-AA89-5ED0B75FFBA9}" srcOrd="0" destOrd="0" presId="urn:microsoft.com/office/officeart/2005/8/layout/vList2"/>
    <dgm:cxn modelId="{1EB2CE1A-5463-4C3C-88CB-9E5A28BAD3A6}" srcId="{4AEB3C07-1518-48D2-B645-FB2D6AE07ED4}" destId="{C90552BF-62AA-43BD-B03E-45A6744E3153}" srcOrd="3" destOrd="0" parTransId="{4BEF2409-848B-47F6-9DDC-682B79DF72E3}" sibTransId="{351B201F-E6F6-4B46-A493-29D0055EEA23}"/>
    <dgm:cxn modelId="{1EEEDDA9-7997-45F6-AEE1-EAC54EE6CEAA}" srcId="{4AEB3C07-1518-48D2-B645-FB2D6AE07ED4}" destId="{E762637B-CB16-4DEA-A14C-A51B0DA58A05}" srcOrd="1" destOrd="0" parTransId="{5E564CB5-3B52-4889-B27C-F18FC9671C40}" sibTransId="{F8C9B62F-4452-4E69-95D5-92796E1E4A67}"/>
    <dgm:cxn modelId="{6EF34788-6A76-43A5-9AE4-F35898A53EAB}" type="presOf" srcId="{4AEB3C07-1518-48D2-B645-FB2D6AE07ED4}" destId="{4F902E5E-2872-493C-B3D9-5D4D36D8C750}" srcOrd="0" destOrd="0" presId="urn:microsoft.com/office/officeart/2005/8/layout/vList2"/>
    <dgm:cxn modelId="{4C586FA9-CDF6-4D8A-A860-C734B03A362E}" srcId="{4AEB3C07-1518-48D2-B645-FB2D6AE07ED4}" destId="{0FBD7940-BF36-4D8C-AB51-74DCE8BC2666}" srcOrd="0" destOrd="0" parTransId="{23B1A456-D4C4-44AA-B1DC-E6A425159324}" sibTransId="{38BF5E1D-FF17-4DC2-A60D-9F5D21E4049C}"/>
    <dgm:cxn modelId="{A46534EC-8A96-47F3-B548-1C5FA24DF897}" type="presParOf" srcId="{4F902E5E-2872-493C-B3D9-5D4D36D8C750}" destId="{FF264FD2-00D4-4188-AA89-5ED0B75FFBA9}" srcOrd="0" destOrd="0" presId="urn:microsoft.com/office/officeart/2005/8/layout/vList2"/>
    <dgm:cxn modelId="{9D62A187-1248-4509-AAF2-3972E24E799C}" type="presParOf" srcId="{4F902E5E-2872-493C-B3D9-5D4D36D8C750}" destId="{6948EEA8-AF3A-404E-AA90-F6E63E21383F}" srcOrd="1" destOrd="0" presId="urn:microsoft.com/office/officeart/2005/8/layout/vList2"/>
    <dgm:cxn modelId="{90931047-0E61-4F24-BB93-E9C7457B0266}" type="presParOf" srcId="{4F902E5E-2872-493C-B3D9-5D4D36D8C750}" destId="{7E843A6D-BB60-436C-ABB4-2C512667D406}" srcOrd="2" destOrd="0" presId="urn:microsoft.com/office/officeart/2005/8/layout/vList2"/>
    <dgm:cxn modelId="{613873CE-425E-4250-99C5-9BE38EC24A2A}" type="presParOf" srcId="{4F902E5E-2872-493C-B3D9-5D4D36D8C750}" destId="{84281F12-3597-4958-9F2B-41FBAA54F0AE}" srcOrd="3" destOrd="0" presId="urn:microsoft.com/office/officeart/2005/8/layout/vList2"/>
    <dgm:cxn modelId="{BC7494FF-86A8-4364-8374-DD55CE0587BE}" type="presParOf" srcId="{4F902E5E-2872-493C-B3D9-5D4D36D8C750}" destId="{46A11A4B-4FD7-4137-A5E8-817413884E1C}" srcOrd="4" destOrd="0" presId="urn:microsoft.com/office/officeart/2005/8/layout/vList2"/>
    <dgm:cxn modelId="{36814F9B-EF82-4ED4-B5C2-2DF75382DA5A}" type="presParOf" srcId="{4F902E5E-2872-493C-B3D9-5D4D36D8C750}" destId="{2CB35D4A-30BD-45F3-9B1C-1666329869C3}" srcOrd="5" destOrd="0" presId="urn:microsoft.com/office/officeart/2005/8/layout/vList2"/>
    <dgm:cxn modelId="{8C3A7E18-7365-4F50-96C8-6950B1DED74B}" type="presParOf" srcId="{4F902E5E-2872-493C-B3D9-5D4D36D8C750}" destId="{06893303-AD39-40A2-B5E1-3D9AEB5F9F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15BF4-EEA4-49A8-A6DC-C64F267EF8FF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BB2D2C-D91A-453F-BCFB-A8AD1704DBF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dirty="0" smtClean="0">
              <a:solidFill>
                <a:schemeClr val="tx1"/>
              </a:solidFill>
              <a:latin typeface="Alegreya Sans SC" panose="00000500000000000000" pitchFamily="2" charset="0"/>
            </a:rPr>
            <a:t> antigen</a:t>
          </a:r>
          <a:endParaRPr lang="en-US" dirty="0">
            <a:solidFill>
              <a:schemeClr val="tx1"/>
            </a:solidFill>
            <a:latin typeface="Alegreya Sans SC" panose="00000500000000000000" pitchFamily="2" charset="0"/>
          </a:endParaRPr>
        </a:p>
      </dgm:t>
    </dgm:pt>
    <dgm:pt modelId="{B2DA174C-84A0-4AAB-9A7F-D2373DE41138}" type="parTrans" cxnId="{DAB7523B-D006-47A0-9D64-8584E176D47E}">
      <dgm:prSet/>
      <dgm:spPr/>
      <dgm:t>
        <a:bodyPr/>
        <a:lstStyle/>
        <a:p>
          <a:endParaRPr lang="en-US"/>
        </a:p>
      </dgm:t>
    </dgm:pt>
    <dgm:pt modelId="{77262B73-6590-4F2D-9430-3DA60D5BD162}" type="sibTrans" cxnId="{DAB7523B-D006-47A0-9D64-8584E176D47E}">
      <dgm:prSet/>
      <dgm:spPr/>
      <dgm:t>
        <a:bodyPr/>
        <a:lstStyle/>
        <a:p>
          <a:endParaRPr lang="en-US"/>
        </a:p>
      </dgm:t>
    </dgm:pt>
    <dgm:pt modelId="{D4B5FDA5-EC10-4CC5-B224-E8668D727DBF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2800" b="1" dirty="0" smtClean="0">
              <a:solidFill>
                <a:schemeClr val="tx1"/>
              </a:solidFill>
              <a:latin typeface="Alegreya Sans SC" panose="00000500000000000000" pitchFamily="2" charset="0"/>
            </a:rPr>
            <a:t> Specific Antigen</a:t>
          </a:r>
        </a:p>
        <a:p>
          <a:r>
            <a:rPr lang="en-US" sz="1200" dirty="0" smtClean="0">
              <a:solidFill>
                <a:schemeClr val="tx1"/>
              </a:solidFill>
              <a:latin typeface="Alegreya Sans SC" panose="00000500000000000000" pitchFamily="2" charset="0"/>
            </a:rPr>
            <a:t>Present on the membrane of  cancer  cells and not on the normal cells </a:t>
          </a:r>
          <a:endParaRPr lang="en-US" sz="1200" dirty="0">
            <a:solidFill>
              <a:schemeClr val="tx1"/>
            </a:solidFill>
            <a:latin typeface="Alegreya Sans SC" panose="00000500000000000000" pitchFamily="2" charset="0"/>
          </a:endParaRPr>
        </a:p>
      </dgm:t>
    </dgm:pt>
    <dgm:pt modelId="{E0663035-FE26-4C78-B920-9795F1CE512F}" type="parTrans" cxnId="{230A0FBF-6697-499C-9D3E-2EC9D8F43BC9}">
      <dgm:prSet/>
      <dgm:spPr/>
      <dgm:t>
        <a:bodyPr/>
        <a:lstStyle/>
        <a:p>
          <a:endParaRPr lang="en-US"/>
        </a:p>
      </dgm:t>
    </dgm:pt>
    <dgm:pt modelId="{53D89925-2136-4CC9-A424-BB5FAE042668}" type="sibTrans" cxnId="{230A0FBF-6697-499C-9D3E-2EC9D8F43BC9}">
      <dgm:prSet/>
      <dgm:spPr/>
      <dgm:t>
        <a:bodyPr/>
        <a:lstStyle/>
        <a:p>
          <a:endParaRPr lang="en-US"/>
        </a:p>
      </dgm:t>
    </dgm:pt>
    <dgm:pt modelId="{FADCDA5A-51B4-45C4-B716-2B07D95BB0DE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2400" b="1" dirty="0" smtClean="0">
              <a:solidFill>
                <a:schemeClr val="tx1"/>
              </a:solidFill>
              <a:latin typeface="Alegreya Sans SC" panose="00000500000000000000" pitchFamily="2" charset="0"/>
            </a:rPr>
            <a:t> Associated Antigen</a:t>
          </a:r>
        </a:p>
        <a:p>
          <a:r>
            <a:rPr lang="en-US" sz="1200" dirty="0" smtClean="0">
              <a:solidFill>
                <a:schemeClr val="tx1"/>
              </a:solidFill>
              <a:latin typeface="Alegreya Sans SC" panose="00000500000000000000" pitchFamily="2" charset="0"/>
            </a:rPr>
            <a:t>Present on </a:t>
          </a:r>
          <a:r>
            <a:rPr lang="en-US" sz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 cells &amp; also on some normal cells :</a:t>
          </a:r>
        </a:p>
        <a:p>
          <a:r>
            <a:rPr lang="en-US" sz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associated carbohydrate antigens </a:t>
          </a:r>
        </a:p>
        <a:p>
          <a:r>
            <a:rPr lang="en-US" sz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Oncofetal</a:t>
          </a:r>
          <a:r>
            <a:rPr lang="en-US" sz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antigens</a:t>
          </a:r>
        </a:p>
        <a:p>
          <a:r>
            <a:rPr lang="en-US" sz="1200" dirty="0" smtClean="0">
              <a:solidFill>
                <a:schemeClr val="tx1"/>
              </a:solidFill>
              <a:latin typeface="Alegreya Sans SC" panose="00000500000000000000" pitchFamily="2" charset="0"/>
            </a:rPr>
            <a:t>Differentiation antigens</a:t>
          </a:r>
        </a:p>
        <a:p>
          <a:r>
            <a:rPr lang="en-US" sz="2700" dirty="0" smtClean="0">
              <a:solidFill>
                <a:schemeClr val="tx1"/>
              </a:solidFill>
              <a:latin typeface="Alegreya Sans SC" panose="00000500000000000000" pitchFamily="2" charset="0"/>
            </a:rPr>
            <a:t> </a:t>
          </a:r>
          <a:endParaRPr lang="en-US" sz="2700" dirty="0">
            <a:solidFill>
              <a:schemeClr val="tx1"/>
            </a:solidFill>
            <a:latin typeface="Alegreya Sans SC" panose="00000500000000000000" pitchFamily="2" charset="0"/>
          </a:endParaRPr>
        </a:p>
      </dgm:t>
    </dgm:pt>
    <dgm:pt modelId="{03D63A33-1FA9-421E-8AC8-5A02F0412953}" type="parTrans" cxnId="{78E364D8-B361-4F6D-921E-99B2DB72BBAD}">
      <dgm:prSet/>
      <dgm:spPr/>
      <dgm:t>
        <a:bodyPr/>
        <a:lstStyle/>
        <a:p>
          <a:endParaRPr lang="en-US"/>
        </a:p>
      </dgm:t>
    </dgm:pt>
    <dgm:pt modelId="{F86DC533-6DE0-4C41-847D-7F33382DCD28}" type="sibTrans" cxnId="{78E364D8-B361-4F6D-921E-99B2DB72BBAD}">
      <dgm:prSet/>
      <dgm:spPr/>
      <dgm:t>
        <a:bodyPr/>
        <a:lstStyle/>
        <a:p>
          <a:endParaRPr lang="en-US"/>
        </a:p>
      </dgm:t>
    </dgm:pt>
    <dgm:pt modelId="{620C0E16-5986-4D6E-B9C9-A2A5EF0BCFC0}" type="pres">
      <dgm:prSet presAssocID="{AB915BF4-EEA4-49A8-A6DC-C64F267EF8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AF0608-E92D-4094-8B6F-114DA240D8EB}" type="pres">
      <dgm:prSet presAssocID="{41BB2D2C-D91A-453F-BCFB-A8AD1704DBFA}" presName="hierRoot1" presStyleCnt="0">
        <dgm:presLayoutVars>
          <dgm:hierBranch val="init"/>
        </dgm:presLayoutVars>
      </dgm:prSet>
      <dgm:spPr/>
    </dgm:pt>
    <dgm:pt modelId="{10C1F9FB-88B3-4BF6-8227-EE5EC8916512}" type="pres">
      <dgm:prSet presAssocID="{41BB2D2C-D91A-453F-BCFB-A8AD1704DBFA}" presName="rootComposite1" presStyleCnt="0"/>
      <dgm:spPr/>
    </dgm:pt>
    <dgm:pt modelId="{94985B4B-2C3B-48BA-954D-E62D644A7CC2}" type="pres">
      <dgm:prSet presAssocID="{41BB2D2C-D91A-453F-BCFB-A8AD1704DBFA}" presName="rootText1" presStyleLbl="node0" presStyleIdx="0" presStyleCnt="1" custScaleX="73702" custScaleY="63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EB11E-D7FE-45F7-9561-42A3AE41CDDC}" type="pres">
      <dgm:prSet presAssocID="{41BB2D2C-D91A-453F-BCFB-A8AD1704DB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DDCDE5-D041-48A9-81BF-9F0116EC9AB6}" type="pres">
      <dgm:prSet presAssocID="{41BB2D2C-D91A-453F-BCFB-A8AD1704DBFA}" presName="hierChild2" presStyleCnt="0"/>
      <dgm:spPr/>
    </dgm:pt>
    <dgm:pt modelId="{E57A8D58-2924-49B2-A582-8ED6F3CBD844}" type="pres">
      <dgm:prSet presAssocID="{E0663035-FE26-4C78-B920-9795F1CE512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40B9E22-1070-4D20-A990-15E8F420AF8E}" type="pres">
      <dgm:prSet presAssocID="{D4B5FDA5-EC10-4CC5-B224-E8668D727DBF}" presName="hierRoot2" presStyleCnt="0">
        <dgm:presLayoutVars>
          <dgm:hierBranch val="init"/>
        </dgm:presLayoutVars>
      </dgm:prSet>
      <dgm:spPr/>
    </dgm:pt>
    <dgm:pt modelId="{37B43B60-E0CA-4EE3-A9C5-B917D3B6AB0B}" type="pres">
      <dgm:prSet presAssocID="{D4B5FDA5-EC10-4CC5-B224-E8668D727DBF}" presName="rootComposite" presStyleCnt="0"/>
      <dgm:spPr/>
    </dgm:pt>
    <dgm:pt modelId="{D6534CB8-982A-4238-B166-0FFB92726DCA}" type="pres">
      <dgm:prSet presAssocID="{D4B5FDA5-EC10-4CC5-B224-E8668D727DB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74240-2544-4E65-9300-A44B71FC9FF6}" type="pres">
      <dgm:prSet presAssocID="{D4B5FDA5-EC10-4CC5-B224-E8668D727DBF}" presName="rootConnector" presStyleLbl="node2" presStyleIdx="0" presStyleCnt="2"/>
      <dgm:spPr/>
      <dgm:t>
        <a:bodyPr/>
        <a:lstStyle/>
        <a:p>
          <a:endParaRPr lang="en-US"/>
        </a:p>
      </dgm:t>
    </dgm:pt>
    <dgm:pt modelId="{D3EE2AB8-43CC-42F6-951B-483690748C7E}" type="pres">
      <dgm:prSet presAssocID="{D4B5FDA5-EC10-4CC5-B224-E8668D727DBF}" presName="hierChild4" presStyleCnt="0"/>
      <dgm:spPr/>
    </dgm:pt>
    <dgm:pt modelId="{D954506F-02AE-48A0-9444-D1B93D390247}" type="pres">
      <dgm:prSet presAssocID="{D4B5FDA5-EC10-4CC5-B224-E8668D727DBF}" presName="hierChild5" presStyleCnt="0"/>
      <dgm:spPr/>
    </dgm:pt>
    <dgm:pt modelId="{A7FEAA04-5366-4CA8-A251-9B3B44CD36ED}" type="pres">
      <dgm:prSet presAssocID="{03D63A33-1FA9-421E-8AC8-5A02F041295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3B358B1-CDCB-48E7-B3F4-9B43CFE3462F}" type="pres">
      <dgm:prSet presAssocID="{FADCDA5A-51B4-45C4-B716-2B07D95BB0DE}" presName="hierRoot2" presStyleCnt="0">
        <dgm:presLayoutVars>
          <dgm:hierBranch val="init"/>
        </dgm:presLayoutVars>
      </dgm:prSet>
      <dgm:spPr/>
    </dgm:pt>
    <dgm:pt modelId="{6E7DBC65-AA4E-447C-A65B-894D56C92904}" type="pres">
      <dgm:prSet presAssocID="{FADCDA5A-51B4-45C4-B716-2B07D95BB0DE}" presName="rootComposite" presStyleCnt="0"/>
      <dgm:spPr/>
    </dgm:pt>
    <dgm:pt modelId="{40E4A003-9567-4359-81A0-B5DEF64A296D}" type="pres">
      <dgm:prSet presAssocID="{FADCDA5A-51B4-45C4-B716-2B07D95BB0D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0E3ED-8BB5-4D0A-ABA8-D5EA8BA7256B}" type="pres">
      <dgm:prSet presAssocID="{FADCDA5A-51B4-45C4-B716-2B07D95BB0DE}" presName="rootConnector" presStyleLbl="node2" presStyleIdx="1" presStyleCnt="2"/>
      <dgm:spPr/>
      <dgm:t>
        <a:bodyPr/>
        <a:lstStyle/>
        <a:p>
          <a:endParaRPr lang="en-US"/>
        </a:p>
      </dgm:t>
    </dgm:pt>
    <dgm:pt modelId="{BEA65EFE-7B85-4949-8D97-752CF6902061}" type="pres">
      <dgm:prSet presAssocID="{FADCDA5A-51B4-45C4-B716-2B07D95BB0DE}" presName="hierChild4" presStyleCnt="0"/>
      <dgm:spPr/>
    </dgm:pt>
    <dgm:pt modelId="{70FEFD75-4BAE-41BD-8C7A-2B8047A8F676}" type="pres">
      <dgm:prSet presAssocID="{FADCDA5A-51B4-45C4-B716-2B07D95BB0DE}" presName="hierChild5" presStyleCnt="0"/>
      <dgm:spPr/>
    </dgm:pt>
    <dgm:pt modelId="{8D3B2AF9-3EF0-4ED0-A64E-E32A1FCB5FA2}" type="pres">
      <dgm:prSet presAssocID="{41BB2D2C-D91A-453F-BCFB-A8AD1704DBFA}" presName="hierChild3" presStyleCnt="0"/>
      <dgm:spPr/>
    </dgm:pt>
  </dgm:ptLst>
  <dgm:cxnLst>
    <dgm:cxn modelId="{DAB7523B-D006-47A0-9D64-8584E176D47E}" srcId="{AB915BF4-EEA4-49A8-A6DC-C64F267EF8FF}" destId="{41BB2D2C-D91A-453F-BCFB-A8AD1704DBFA}" srcOrd="0" destOrd="0" parTransId="{B2DA174C-84A0-4AAB-9A7F-D2373DE41138}" sibTransId="{77262B73-6590-4F2D-9430-3DA60D5BD162}"/>
    <dgm:cxn modelId="{6633662D-4560-4EC6-A1C1-3A3510EBC450}" type="presOf" srcId="{41BB2D2C-D91A-453F-BCFB-A8AD1704DBFA}" destId="{94985B4B-2C3B-48BA-954D-E62D644A7CC2}" srcOrd="0" destOrd="0" presId="urn:microsoft.com/office/officeart/2005/8/layout/orgChart1"/>
    <dgm:cxn modelId="{2FE2C85B-07B4-41FC-9E20-A19F06F2639D}" type="presOf" srcId="{FADCDA5A-51B4-45C4-B716-2B07D95BB0DE}" destId="{EDC0E3ED-8BB5-4D0A-ABA8-D5EA8BA7256B}" srcOrd="1" destOrd="0" presId="urn:microsoft.com/office/officeart/2005/8/layout/orgChart1"/>
    <dgm:cxn modelId="{7F97FD96-B355-428F-AC7A-13DE7E24292D}" type="presOf" srcId="{41BB2D2C-D91A-453F-BCFB-A8AD1704DBFA}" destId="{B85EB11E-D7FE-45F7-9561-42A3AE41CDDC}" srcOrd="1" destOrd="0" presId="urn:microsoft.com/office/officeart/2005/8/layout/orgChart1"/>
    <dgm:cxn modelId="{78E364D8-B361-4F6D-921E-99B2DB72BBAD}" srcId="{41BB2D2C-D91A-453F-BCFB-A8AD1704DBFA}" destId="{FADCDA5A-51B4-45C4-B716-2B07D95BB0DE}" srcOrd="1" destOrd="0" parTransId="{03D63A33-1FA9-421E-8AC8-5A02F0412953}" sibTransId="{F86DC533-6DE0-4C41-847D-7F33382DCD28}"/>
    <dgm:cxn modelId="{230A0FBF-6697-499C-9D3E-2EC9D8F43BC9}" srcId="{41BB2D2C-D91A-453F-BCFB-A8AD1704DBFA}" destId="{D4B5FDA5-EC10-4CC5-B224-E8668D727DBF}" srcOrd="0" destOrd="0" parTransId="{E0663035-FE26-4C78-B920-9795F1CE512F}" sibTransId="{53D89925-2136-4CC9-A424-BB5FAE042668}"/>
    <dgm:cxn modelId="{C1636C7F-D55C-448E-A16C-5035998D2724}" type="presOf" srcId="{E0663035-FE26-4C78-B920-9795F1CE512F}" destId="{E57A8D58-2924-49B2-A582-8ED6F3CBD844}" srcOrd="0" destOrd="0" presId="urn:microsoft.com/office/officeart/2005/8/layout/orgChart1"/>
    <dgm:cxn modelId="{7E33B441-6F46-45E7-AEA9-29D16512ED86}" type="presOf" srcId="{D4B5FDA5-EC10-4CC5-B224-E8668D727DBF}" destId="{84C74240-2544-4E65-9300-A44B71FC9FF6}" srcOrd="1" destOrd="0" presId="urn:microsoft.com/office/officeart/2005/8/layout/orgChart1"/>
    <dgm:cxn modelId="{BC74DF84-AB67-4D7C-9519-389310F6A566}" type="presOf" srcId="{03D63A33-1FA9-421E-8AC8-5A02F0412953}" destId="{A7FEAA04-5366-4CA8-A251-9B3B44CD36ED}" srcOrd="0" destOrd="0" presId="urn:microsoft.com/office/officeart/2005/8/layout/orgChart1"/>
    <dgm:cxn modelId="{34462A25-5DC9-4311-9BF1-108621746F7E}" type="presOf" srcId="{D4B5FDA5-EC10-4CC5-B224-E8668D727DBF}" destId="{D6534CB8-982A-4238-B166-0FFB92726DCA}" srcOrd="0" destOrd="0" presId="urn:microsoft.com/office/officeart/2005/8/layout/orgChart1"/>
    <dgm:cxn modelId="{793766FE-849C-4615-B94D-6FEFB22FAB2F}" type="presOf" srcId="{AB915BF4-EEA4-49A8-A6DC-C64F267EF8FF}" destId="{620C0E16-5986-4D6E-B9C9-A2A5EF0BCFC0}" srcOrd="0" destOrd="0" presId="urn:microsoft.com/office/officeart/2005/8/layout/orgChart1"/>
    <dgm:cxn modelId="{0B90B2A0-0987-4B97-9D4F-8ACD691B33B1}" type="presOf" srcId="{FADCDA5A-51B4-45C4-B716-2B07D95BB0DE}" destId="{40E4A003-9567-4359-81A0-B5DEF64A296D}" srcOrd="0" destOrd="0" presId="urn:microsoft.com/office/officeart/2005/8/layout/orgChart1"/>
    <dgm:cxn modelId="{11DFB104-3CC7-49FE-A65C-67B291AB6055}" type="presParOf" srcId="{620C0E16-5986-4D6E-B9C9-A2A5EF0BCFC0}" destId="{13AF0608-E92D-4094-8B6F-114DA240D8EB}" srcOrd="0" destOrd="0" presId="urn:microsoft.com/office/officeart/2005/8/layout/orgChart1"/>
    <dgm:cxn modelId="{083693E8-30CF-4D45-8F6F-5883ECCEFF53}" type="presParOf" srcId="{13AF0608-E92D-4094-8B6F-114DA240D8EB}" destId="{10C1F9FB-88B3-4BF6-8227-EE5EC8916512}" srcOrd="0" destOrd="0" presId="urn:microsoft.com/office/officeart/2005/8/layout/orgChart1"/>
    <dgm:cxn modelId="{F96366E2-E26C-4657-992C-952431CD91CB}" type="presParOf" srcId="{10C1F9FB-88B3-4BF6-8227-EE5EC8916512}" destId="{94985B4B-2C3B-48BA-954D-E62D644A7CC2}" srcOrd="0" destOrd="0" presId="urn:microsoft.com/office/officeart/2005/8/layout/orgChart1"/>
    <dgm:cxn modelId="{14CAC4B7-A1FF-419A-A54E-71E2A9207C20}" type="presParOf" srcId="{10C1F9FB-88B3-4BF6-8227-EE5EC8916512}" destId="{B85EB11E-D7FE-45F7-9561-42A3AE41CDDC}" srcOrd="1" destOrd="0" presId="urn:microsoft.com/office/officeart/2005/8/layout/orgChart1"/>
    <dgm:cxn modelId="{E3136A67-D941-4C8E-9072-709028497BCD}" type="presParOf" srcId="{13AF0608-E92D-4094-8B6F-114DA240D8EB}" destId="{BEDDCDE5-D041-48A9-81BF-9F0116EC9AB6}" srcOrd="1" destOrd="0" presId="urn:microsoft.com/office/officeart/2005/8/layout/orgChart1"/>
    <dgm:cxn modelId="{BB433315-1439-4933-9273-B726A86114CA}" type="presParOf" srcId="{BEDDCDE5-D041-48A9-81BF-9F0116EC9AB6}" destId="{E57A8D58-2924-49B2-A582-8ED6F3CBD844}" srcOrd="0" destOrd="0" presId="urn:microsoft.com/office/officeart/2005/8/layout/orgChart1"/>
    <dgm:cxn modelId="{5ABB64DF-0A6E-4873-87B5-18F63162EE0A}" type="presParOf" srcId="{BEDDCDE5-D041-48A9-81BF-9F0116EC9AB6}" destId="{640B9E22-1070-4D20-A990-15E8F420AF8E}" srcOrd="1" destOrd="0" presId="urn:microsoft.com/office/officeart/2005/8/layout/orgChart1"/>
    <dgm:cxn modelId="{55236D80-B2BD-40AC-9CCE-C663975BD067}" type="presParOf" srcId="{640B9E22-1070-4D20-A990-15E8F420AF8E}" destId="{37B43B60-E0CA-4EE3-A9C5-B917D3B6AB0B}" srcOrd="0" destOrd="0" presId="urn:microsoft.com/office/officeart/2005/8/layout/orgChart1"/>
    <dgm:cxn modelId="{BAA0359C-E7E5-4189-8CF6-9C64FAB7B02D}" type="presParOf" srcId="{37B43B60-E0CA-4EE3-A9C5-B917D3B6AB0B}" destId="{D6534CB8-982A-4238-B166-0FFB92726DCA}" srcOrd="0" destOrd="0" presId="urn:microsoft.com/office/officeart/2005/8/layout/orgChart1"/>
    <dgm:cxn modelId="{F131B87E-E051-4823-86B8-ECE172A5DC79}" type="presParOf" srcId="{37B43B60-E0CA-4EE3-A9C5-B917D3B6AB0B}" destId="{84C74240-2544-4E65-9300-A44B71FC9FF6}" srcOrd="1" destOrd="0" presId="urn:microsoft.com/office/officeart/2005/8/layout/orgChart1"/>
    <dgm:cxn modelId="{58622768-4259-4BF2-93B2-949274FC9982}" type="presParOf" srcId="{640B9E22-1070-4D20-A990-15E8F420AF8E}" destId="{D3EE2AB8-43CC-42F6-951B-483690748C7E}" srcOrd="1" destOrd="0" presId="urn:microsoft.com/office/officeart/2005/8/layout/orgChart1"/>
    <dgm:cxn modelId="{6AFC07AC-9715-42FB-ACB6-20C4B972CAE9}" type="presParOf" srcId="{640B9E22-1070-4D20-A990-15E8F420AF8E}" destId="{D954506F-02AE-48A0-9444-D1B93D390247}" srcOrd="2" destOrd="0" presId="urn:microsoft.com/office/officeart/2005/8/layout/orgChart1"/>
    <dgm:cxn modelId="{50D028E0-2667-486C-B0BC-D9068EF90762}" type="presParOf" srcId="{BEDDCDE5-D041-48A9-81BF-9F0116EC9AB6}" destId="{A7FEAA04-5366-4CA8-A251-9B3B44CD36ED}" srcOrd="2" destOrd="0" presId="urn:microsoft.com/office/officeart/2005/8/layout/orgChart1"/>
    <dgm:cxn modelId="{1A1E8BC0-3C1F-492D-9BDF-51E9292B88AC}" type="presParOf" srcId="{BEDDCDE5-D041-48A9-81BF-9F0116EC9AB6}" destId="{C3B358B1-CDCB-48E7-B3F4-9B43CFE3462F}" srcOrd="3" destOrd="0" presId="urn:microsoft.com/office/officeart/2005/8/layout/orgChart1"/>
    <dgm:cxn modelId="{83CBB80A-354D-4170-9DEB-F5C7178F6EC7}" type="presParOf" srcId="{C3B358B1-CDCB-48E7-B3F4-9B43CFE3462F}" destId="{6E7DBC65-AA4E-447C-A65B-894D56C92904}" srcOrd="0" destOrd="0" presId="urn:microsoft.com/office/officeart/2005/8/layout/orgChart1"/>
    <dgm:cxn modelId="{69E1422C-DBA7-4361-97B6-530B0F672275}" type="presParOf" srcId="{6E7DBC65-AA4E-447C-A65B-894D56C92904}" destId="{40E4A003-9567-4359-81A0-B5DEF64A296D}" srcOrd="0" destOrd="0" presId="urn:microsoft.com/office/officeart/2005/8/layout/orgChart1"/>
    <dgm:cxn modelId="{683C7724-D922-492D-876B-4D62C2A24812}" type="presParOf" srcId="{6E7DBC65-AA4E-447C-A65B-894D56C92904}" destId="{EDC0E3ED-8BB5-4D0A-ABA8-D5EA8BA7256B}" srcOrd="1" destOrd="0" presId="urn:microsoft.com/office/officeart/2005/8/layout/orgChart1"/>
    <dgm:cxn modelId="{54D5C90C-6785-4B20-B433-F73D2A96CF3A}" type="presParOf" srcId="{C3B358B1-CDCB-48E7-B3F4-9B43CFE3462F}" destId="{BEA65EFE-7B85-4949-8D97-752CF6902061}" srcOrd="1" destOrd="0" presId="urn:microsoft.com/office/officeart/2005/8/layout/orgChart1"/>
    <dgm:cxn modelId="{C67FA991-91EA-4360-A926-3E95710CC995}" type="presParOf" srcId="{C3B358B1-CDCB-48E7-B3F4-9B43CFE3462F}" destId="{70FEFD75-4BAE-41BD-8C7A-2B8047A8F676}" srcOrd="2" destOrd="0" presId="urn:microsoft.com/office/officeart/2005/8/layout/orgChart1"/>
    <dgm:cxn modelId="{9235C084-E5DE-4A4D-B022-3F3E9777B356}" type="presParOf" srcId="{13AF0608-E92D-4094-8B6F-114DA240D8EB}" destId="{8D3B2AF9-3EF0-4ED0-A64E-E32A1FCB5F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93718-6A98-4E95-8762-85397C3EE0CD}" type="doc">
      <dgm:prSet loTypeId="urn:microsoft.com/office/officeart/2005/8/layout/orgChart1" loCatId="hierarchy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CAA5D11-631A-456A-9ABE-E7699CE85F14}">
      <dgm:prSet phldrT="[Text]"/>
      <dgm:spPr/>
      <dgm:t>
        <a:bodyPr/>
        <a:lstStyle/>
        <a:p>
          <a:r>
            <a:rPr lang="en-US" i="0" dirty="0" smtClean="0">
              <a:solidFill>
                <a:schemeClr val="tx1"/>
              </a:solidFill>
              <a:latin typeface="Alegreya Sans SC" panose="00000500000000000000" pitchFamily="2" charset="0"/>
            </a:rPr>
            <a:t>SPECIFIC IMMUNOTHERAPY</a:t>
          </a:r>
          <a:endParaRPr lang="en-US" i="0" dirty="0">
            <a:solidFill>
              <a:schemeClr val="tx1"/>
            </a:solidFill>
            <a:latin typeface="Alegreya Sans SC" panose="00000500000000000000" pitchFamily="2" charset="0"/>
          </a:endParaRPr>
        </a:p>
      </dgm:t>
    </dgm:pt>
    <dgm:pt modelId="{5D3DE41E-F220-4F60-AC1A-30BE18270816}" type="parTrans" cxnId="{CA314FC1-87EB-45AC-959C-7B6E1851DD3D}">
      <dgm:prSet/>
      <dgm:spPr/>
      <dgm:t>
        <a:bodyPr/>
        <a:lstStyle/>
        <a:p>
          <a:endParaRPr lang="en-US"/>
        </a:p>
      </dgm:t>
    </dgm:pt>
    <dgm:pt modelId="{3234459D-7F87-4477-8524-4F0804CE33DE}" type="sibTrans" cxnId="{CA314FC1-87EB-45AC-959C-7B6E1851DD3D}">
      <dgm:prSet/>
      <dgm:spPr/>
      <dgm:t>
        <a:bodyPr/>
        <a:lstStyle/>
        <a:p>
          <a:endParaRPr lang="en-US"/>
        </a:p>
      </dgm:t>
    </dgm:pt>
    <dgm:pt modelId="{B6A7223A-9338-4CAB-B52D-A0FD02CC8F0C}">
      <dgm:prSet phldrT="[Text]"/>
      <dgm:spPr/>
      <dgm:t>
        <a:bodyPr/>
        <a:lstStyle/>
        <a:p>
          <a:r>
            <a:rPr lang="en-US" i="0" dirty="0" smtClean="0">
              <a:solidFill>
                <a:schemeClr val="tx1"/>
              </a:solidFill>
              <a:latin typeface="Alegreya Sans SC" panose="00000500000000000000" pitchFamily="2" charset="0"/>
            </a:rPr>
            <a:t>NON SPECIFIC ACTIVE IMMUNOTHERAPY </a:t>
          </a:r>
          <a:endParaRPr lang="en-US" i="0" dirty="0">
            <a:solidFill>
              <a:schemeClr val="tx1"/>
            </a:solidFill>
            <a:latin typeface="Alegreya Sans SC" panose="00000500000000000000" pitchFamily="2" charset="0"/>
          </a:endParaRPr>
        </a:p>
      </dgm:t>
    </dgm:pt>
    <dgm:pt modelId="{4725F182-85A4-4699-9240-2D81337D3E9C}" type="sibTrans" cxnId="{3DCFEB71-A9B2-41DE-96B0-7A229D46F9B6}">
      <dgm:prSet/>
      <dgm:spPr/>
      <dgm:t>
        <a:bodyPr/>
        <a:lstStyle/>
        <a:p>
          <a:endParaRPr lang="en-US"/>
        </a:p>
      </dgm:t>
    </dgm:pt>
    <dgm:pt modelId="{3E30832A-CBBA-44BE-9457-71B67BE64BDA}" type="parTrans" cxnId="{3DCFEB71-A9B2-41DE-96B0-7A229D46F9B6}">
      <dgm:prSet/>
      <dgm:spPr/>
      <dgm:t>
        <a:bodyPr/>
        <a:lstStyle/>
        <a:p>
          <a:endParaRPr lang="en-US"/>
        </a:p>
      </dgm:t>
    </dgm:pt>
    <dgm:pt modelId="{C779FEE6-3155-43BA-9D0A-04001FA57A87}" type="asst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legreya Sans SC" panose="00000500000000000000" pitchFamily="2" charset="0"/>
            </a:rPr>
            <a:t>IMMUNTHERAPY</a:t>
          </a:r>
          <a:endParaRPr lang="en-US" dirty="0">
            <a:solidFill>
              <a:schemeClr val="tx1"/>
            </a:solidFill>
            <a:latin typeface="Alegreya Sans SC" panose="00000500000000000000" pitchFamily="2" charset="0"/>
          </a:endParaRPr>
        </a:p>
      </dgm:t>
    </dgm:pt>
    <dgm:pt modelId="{99FE41D8-AF1F-425D-B891-AC41BF445311}" type="sibTrans" cxnId="{ACD482CB-1B67-4C04-9919-43706E23F6E5}">
      <dgm:prSet/>
      <dgm:spPr/>
      <dgm:t>
        <a:bodyPr/>
        <a:lstStyle/>
        <a:p>
          <a:endParaRPr lang="en-US"/>
        </a:p>
      </dgm:t>
    </dgm:pt>
    <dgm:pt modelId="{7C73C12B-F389-4007-AD60-11D2EAF2F75B}" type="parTrans" cxnId="{ACD482CB-1B67-4C04-9919-43706E23F6E5}">
      <dgm:prSet/>
      <dgm:spPr/>
      <dgm:t>
        <a:bodyPr/>
        <a:lstStyle/>
        <a:p>
          <a:endParaRPr lang="en-US"/>
        </a:p>
      </dgm:t>
    </dgm:pt>
    <dgm:pt modelId="{E2A7725F-C6D5-42F5-9666-FB2DFE176EA8}" type="pres">
      <dgm:prSet presAssocID="{00D93718-6A98-4E95-8762-85397C3EE0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A4F0BE-A9CC-4F85-9EDE-4196688FBF4A}" type="pres">
      <dgm:prSet presAssocID="{C779FEE6-3155-43BA-9D0A-04001FA57A87}" presName="hierRoot1" presStyleCnt="0">
        <dgm:presLayoutVars>
          <dgm:hierBranch val="init"/>
        </dgm:presLayoutVars>
      </dgm:prSet>
      <dgm:spPr/>
    </dgm:pt>
    <dgm:pt modelId="{FFF7C286-F572-4FC5-AD61-CC77B3C96F35}" type="pres">
      <dgm:prSet presAssocID="{C779FEE6-3155-43BA-9D0A-04001FA57A87}" presName="rootComposite1" presStyleCnt="0"/>
      <dgm:spPr/>
    </dgm:pt>
    <dgm:pt modelId="{494B5189-7DCF-420C-9B38-57F82DE0ED58}" type="pres">
      <dgm:prSet presAssocID="{C779FEE6-3155-43BA-9D0A-04001FA57A8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04DC5-79B7-4DB5-A84E-649C08523E22}" type="pres">
      <dgm:prSet presAssocID="{C779FEE6-3155-43BA-9D0A-04001FA57A87}" presName="rootConnector1" presStyleLbl="asst0" presStyleIdx="0" presStyleCnt="0"/>
      <dgm:spPr/>
      <dgm:t>
        <a:bodyPr/>
        <a:lstStyle/>
        <a:p>
          <a:endParaRPr lang="en-US"/>
        </a:p>
      </dgm:t>
    </dgm:pt>
    <dgm:pt modelId="{08D6E78C-757D-441A-8307-110761D8DDB8}" type="pres">
      <dgm:prSet presAssocID="{C779FEE6-3155-43BA-9D0A-04001FA57A87}" presName="hierChild2" presStyleCnt="0"/>
      <dgm:spPr/>
    </dgm:pt>
    <dgm:pt modelId="{8D7CF4DB-C97F-4723-956C-1D58AB2BEF34}" type="pres">
      <dgm:prSet presAssocID="{3E30832A-CBBA-44BE-9457-71B67BE64BD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00ED5D1-75E9-4E16-B9F5-D796FA718D5F}" type="pres">
      <dgm:prSet presAssocID="{B6A7223A-9338-4CAB-B52D-A0FD02CC8F0C}" presName="hierRoot2" presStyleCnt="0">
        <dgm:presLayoutVars>
          <dgm:hierBranch val="init"/>
        </dgm:presLayoutVars>
      </dgm:prSet>
      <dgm:spPr/>
    </dgm:pt>
    <dgm:pt modelId="{6B7FCF00-F119-4AE3-8293-64CFEB63612F}" type="pres">
      <dgm:prSet presAssocID="{B6A7223A-9338-4CAB-B52D-A0FD02CC8F0C}" presName="rootComposite" presStyleCnt="0"/>
      <dgm:spPr/>
    </dgm:pt>
    <dgm:pt modelId="{47072F7C-0109-41B7-B3F8-4BA1B201F7AB}" type="pres">
      <dgm:prSet presAssocID="{B6A7223A-9338-4CAB-B52D-A0FD02CC8F0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678E2-BD7B-4E2C-94EE-C7FF6ABF3EDC}" type="pres">
      <dgm:prSet presAssocID="{B6A7223A-9338-4CAB-B52D-A0FD02CC8F0C}" presName="rootConnector" presStyleLbl="node2" presStyleIdx="0" presStyleCnt="2"/>
      <dgm:spPr/>
      <dgm:t>
        <a:bodyPr/>
        <a:lstStyle/>
        <a:p>
          <a:endParaRPr lang="en-US"/>
        </a:p>
      </dgm:t>
    </dgm:pt>
    <dgm:pt modelId="{06EDCC9B-3A69-4313-A4E3-B2FA47F7D888}" type="pres">
      <dgm:prSet presAssocID="{B6A7223A-9338-4CAB-B52D-A0FD02CC8F0C}" presName="hierChild4" presStyleCnt="0"/>
      <dgm:spPr/>
    </dgm:pt>
    <dgm:pt modelId="{3FF02F0C-BA2F-451E-9852-53FE12E141E4}" type="pres">
      <dgm:prSet presAssocID="{B6A7223A-9338-4CAB-B52D-A0FD02CC8F0C}" presName="hierChild5" presStyleCnt="0"/>
      <dgm:spPr/>
    </dgm:pt>
    <dgm:pt modelId="{9CCBE001-4649-41C6-9716-8A126C377AA8}" type="pres">
      <dgm:prSet presAssocID="{5D3DE41E-F220-4F60-AC1A-30BE1827081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A3CDB88-B0CD-4039-AD92-329944176C54}" type="pres">
      <dgm:prSet presAssocID="{6CAA5D11-631A-456A-9ABE-E7699CE85F14}" presName="hierRoot2" presStyleCnt="0">
        <dgm:presLayoutVars>
          <dgm:hierBranch val="init"/>
        </dgm:presLayoutVars>
      </dgm:prSet>
      <dgm:spPr/>
    </dgm:pt>
    <dgm:pt modelId="{D72F2BB1-B92D-4BFD-A649-FB35F2695476}" type="pres">
      <dgm:prSet presAssocID="{6CAA5D11-631A-456A-9ABE-E7699CE85F14}" presName="rootComposite" presStyleCnt="0"/>
      <dgm:spPr/>
    </dgm:pt>
    <dgm:pt modelId="{A43400F0-90D6-4E1D-99E4-570DBAE188DE}" type="pres">
      <dgm:prSet presAssocID="{6CAA5D11-631A-456A-9ABE-E7699CE85F1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3B4CC7-6589-4E4B-A703-6320C21EC3D0}" type="pres">
      <dgm:prSet presAssocID="{6CAA5D11-631A-456A-9ABE-E7699CE85F14}" presName="rootConnector" presStyleLbl="node2" presStyleIdx="1" presStyleCnt="2"/>
      <dgm:spPr/>
      <dgm:t>
        <a:bodyPr/>
        <a:lstStyle/>
        <a:p>
          <a:endParaRPr lang="en-US"/>
        </a:p>
      </dgm:t>
    </dgm:pt>
    <dgm:pt modelId="{FB3E078B-1632-4AB2-BE2F-B88545F2BF69}" type="pres">
      <dgm:prSet presAssocID="{6CAA5D11-631A-456A-9ABE-E7699CE85F14}" presName="hierChild4" presStyleCnt="0"/>
      <dgm:spPr/>
    </dgm:pt>
    <dgm:pt modelId="{E5AFB75A-5576-4123-8E0E-345B500EC1CB}" type="pres">
      <dgm:prSet presAssocID="{6CAA5D11-631A-456A-9ABE-E7699CE85F14}" presName="hierChild5" presStyleCnt="0"/>
      <dgm:spPr/>
    </dgm:pt>
    <dgm:pt modelId="{95AFC8DF-91CA-4117-81EB-82A3ABFD616F}" type="pres">
      <dgm:prSet presAssocID="{C779FEE6-3155-43BA-9D0A-04001FA57A87}" presName="hierChild3" presStyleCnt="0"/>
      <dgm:spPr/>
    </dgm:pt>
  </dgm:ptLst>
  <dgm:cxnLst>
    <dgm:cxn modelId="{3A3E5F17-CBE7-4CDC-84CA-5BF68BAC4DD7}" type="presOf" srcId="{B6A7223A-9338-4CAB-B52D-A0FD02CC8F0C}" destId="{31F678E2-BD7B-4E2C-94EE-C7FF6ABF3EDC}" srcOrd="1" destOrd="0" presId="urn:microsoft.com/office/officeart/2005/8/layout/orgChart1"/>
    <dgm:cxn modelId="{ACD482CB-1B67-4C04-9919-43706E23F6E5}" srcId="{00D93718-6A98-4E95-8762-85397C3EE0CD}" destId="{C779FEE6-3155-43BA-9D0A-04001FA57A87}" srcOrd="0" destOrd="0" parTransId="{7C73C12B-F389-4007-AD60-11D2EAF2F75B}" sibTransId="{99FE41D8-AF1F-425D-B891-AC41BF445311}"/>
    <dgm:cxn modelId="{50EF13D5-F121-408F-B369-B5C12D5053F2}" type="presOf" srcId="{3E30832A-CBBA-44BE-9457-71B67BE64BDA}" destId="{8D7CF4DB-C97F-4723-956C-1D58AB2BEF34}" srcOrd="0" destOrd="0" presId="urn:microsoft.com/office/officeart/2005/8/layout/orgChart1"/>
    <dgm:cxn modelId="{FE3D428B-DAC2-45DC-8F81-52D32557C942}" type="presOf" srcId="{6CAA5D11-631A-456A-9ABE-E7699CE85F14}" destId="{A43400F0-90D6-4E1D-99E4-570DBAE188DE}" srcOrd="0" destOrd="0" presId="urn:microsoft.com/office/officeart/2005/8/layout/orgChart1"/>
    <dgm:cxn modelId="{3DCFEB71-A9B2-41DE-96B0-7A229D46F9B6}" srcId="{C779FEE6-3155-43BA-9D0A-04001FA57A87}" destId="{B6A7223A-9338-4CAB-B52D-A0FD02CC8F0C}" srcOrd="0" destOrd="0" parTransId="{3E30832A-CBBA-44BE-9457-71B67BE64BDA}" sibTransId="{4725F182-85A4-4699-9240-2D81337D3E9C}"/>
    <dgm:cxn modelId="{CB5098AE-DA73-491E-9A87-2900F14047A8}" type="presOf" srcId="{B6A7223A-9338-4CAB-B52D-A0FD02CC8F0C}" destId="{47072F7C-0109-41B7-B3F8-4BA1B201F7AB}" srcOrd="0" destOrd="0" presId="urn:microsoft.com/office/officeart/2005/8/layout/orgChart1"/>
    <dgm:cxn modelId="{7117EA14-882E-4A12-BF4C-9C4D82EC09BB}" type="presOf" srcId="{00D93718-6A98-4E95-8762-85397C3EE0CD}" destId="{E2A7725F-C6D5-42F5-9666-FB2DFE176EA8}" srcOrd="0" destOrd="0" presId="urn:microsoft.com/office/officeart/2005/8/layout/orgChart1"/>
    <dgm:cxn modelId="{CA314FC1-87EB-45AC-959C-7B6E1851DD3D}" srcId="{C779FEE6-3155-43BA-9D0A-04001FA57A87}" destId="{6CAA5D11-631A-456A-9ABE-E7699CE85F14}" srcOrd="1" destOrd="0" parTransId="{5D3DE41E-F220-4F60-AC1A-30BE18270816}" sibTransId="{3234459D-7F87-4477-8524-4F0804CE33DE}"/>
    <dgm:cxn modelId="{8B71A29E-DD64-4A33-8EEA-97AA9119CF89}" type="presOf" srcId="{5D3DE41E-F220-4F60-AC1A-30BE18270816}" destId="{9CCBE001-4649-41C6-9716-8A126C377AA8}" srcOrd="0" destOrd="0" presId="urn:microsoft.com/office/officeart/2005/8/layout/orgChart1"/>
    <dgm:cxn modelId="{02B664A7-CB7D-4B24-8B4D-BD7457F2ACB1}" type="presOf" srcId="{C779FEE6-3155-43BA-9D0A-04001FA57A87}" destId="{65804DC5-79B7-4DB5-A84E-649C08523E22}" srcOrd="1" destOrd="0" presId="urn:microsoft.com/office/officeart/2005/8/layout/orgChart1"/>
    <dgm:cxn modelId="{CE55B195-A5D4-4621-BE00-30E46C101B7A}" type="presOf" srcId="{C779FEE6-3155-43BA-9D0A-04001FA57A87}" destId="{494B5189-7DCF-420C-9B38-57F82DE0ED58}" srcOrd="0" destOrd="0" presId="urn:microsoft.com/office/officeart/2005/8/layout/orgChart1"/>
    <dgm:cxn modelId="{D40108C5-A5F9-46B9-B60F-627E03E8FB0B}" type="presOf" srcId="{6CAA5D11-631A-456A-9ABE-E7699CE85F14}" destId="{FD3B4CC7-6589-4E4B-A703-6320C21EC3D0}" srcOrd="1" destOrd="0" presId="urn:microsoft.com/office/officeart/2005/8/layout/orgChart1"/>
    <dgm:cxn modelId="{8F1C4840-C648-439E-BB46-E967289E2552}" type="presParOf" srcId="{E2A7725F-C6D5-42F5-9666-FB2DFE176EA8}" destId="{FDA4F0BE-A9CC-4F85-9EDE-4196688FBF4A}" srcOrd="0" destOrd="0" presId="urn:microsoft.com/office/officeart/2005/8/layout/orgChart1"/>
    <dgm:cxn modelId="{BB8BF19E-AAC0-4EF0-AE1D-C429B34EE702}" type="presParOf" srcId="{FDA4F0BE-A9CC-4F85-9EDE-4196688FBF4A}" destId="{FFF7C286-F572-4FC5-AD61-CC77B3C96F35}" srcOrd="0" destOrd="0" presId="urn:microsoft.com/office/officeart/2005/8/layout/orgChart1"/>
    <dgm:cxn modelId="{33506DEA-B745-4C55-9C79-6D1F9D8A00DC}" type="presParOf" srcId="{FFF7C286-F572-4FC5-AD61-CC77B3C96F35}" destId="{494B5189-7DCF-420C-9B38-57F82DE0ED58}" srcOrd="0" destOrd="0" presId="urn:microsoft.com/office/officeart/2005/8/layout/orgChart1"/>
    <dgm:cxn modelId="{3756A73D-FD7F-4637-87BF-513E9022EAF9}" type="presParOf" srcId="{FFF7C286-F572-4FC5-AD61-CC77B3C96F35}" destId="{65804DC5-79B7-4DB5-A84E-649C08523E22}" srcOrd="1" destOrd="0" presId="urn:microsoft.com/office/officeart/2005/8/layout/orgChart1"/>
    <dgm:cxn modelId="{C728C56E-0A12-4E24-A523-C500CD105683}" type="presParOf" srcId="{FDA4F0BE-A9CC-4F85-9EDE-4196688FBF4A}" destId="{08D6E78C-757D-441A-8307-110761D8DDB8}" srcOrd="1" destOrd="0" presId="urn:microsoft.com/office/officeart/2005/8/layout/orgChart1"/>
    <dgm:cxn modelId="{28B9AC29-6BCF-4A8E-89BB-7889C6BB7AAF}" type="presParOf" srcId="{08D6E78C-757D-441A-8307-110761D8DDB8}" destId="{8D7CF4DB-C97F-4723-956C-1D58AB2BEF34}" srcOrd="0" destOrd="0" presId="urn:microsoft.com/office/officeart/2005/8/layout/orgChart1"/>
    <dgm:cxn modelId="{B0F860D5-C522-4FD2-A02B-3D0039ACCBF1}" type="presParOf" srcId="{08D6E78C-757D-441A-8307-110761D8DDB8}" destId="{500ED5D1-75E9-4E16-B9F5-D796FA718D5F}" srcOrd="1" destOrd="0" presId="urn:microsoft.com/office/officeart/2005/8/layout/orgChart1"/>
    <dgm:cxn modelId="{57200624-4C9A-4CEF-9B0E-C32789AA25D5}" type="presParOf" srcId="{500ED5D1-75E9-4E16-B9F5-D796FA718D5F}" destId="{6B7FCF00-F119-4AE3-8293-64CFEB63612F}" srcOrd="0" destOrd="0" presId="urn:microsoft.com/office/officeart/2005/8/layout/orgChart1"/>
    <dgm:cxn modelId="{5BFDCED4-7964-47F3-9BDD-818AF57F31E6}" type="presParOf" srcId="{6B7FCF00-F119-4AE3-8293-64CFEB63612F}" destId="{47072F7C-0109-41B7-B3F8-4BA1B201F7AB}" srcOrd="0" destOrd="0" presId="urn:microsoft.com/office/officeart/2005/8/layout/orgChart1"/>
    <dgm:cxn modelId="{4B197E46-0D0A-466E-8997-6147A1CAC198}" type="presParOf" srcId="{6B7FCF00-F119-4AE3-8293-64CFEB63612F}" destId="{31F678E2-BD7B-4E2C-94EE-C7FF6ABF3EDC}" srcOrd="1" destOrd="0" presId="urn:microsoft.com/office/officeart/2005/8/layout/orgChart1"/>
    <dgm:cxn modelId="{17B977C3-3E17-41E6-AFE5-2FE68995BD68}" type="presParOf" srcId="{500ED5D1-75E9-4E16-B9F5-D796FA718D5F}" destId="{06EDCC9B-3A69-4313-A4E3-B2FA47F7D888}" srcOrd="1" destOrd="0" presId="urn:microsoft.com/office/officeart/2005/8/layout/orgChart1"/>
    <dgm:cxn modelId="{77B2602C-AD42-4B58-A511-9C8BF1F9D9CB}" type="presParOf" srcId="{500ED5D1-75E9-4E16-B9F5-D796FA718D5F}" destId="{3FF02F0C-BA2F-451E-9852-53FE12E141E4}" srcOrd="2" destOrd="0" presId="urn:microsoft.com/office/officeart/2005/8/layout/orgChart1"/>
    <dgm:cxn modelId="{F1E91088-11E9-41EA-8FCC-7F087F56759A}" type="presParOf" srcId="{08D6E78C-757D-441A-8307-110761D8DDB8}" destId="{9CCBE001-4649-41C6-9716-8A126C377AA8}" srcOrd="2" destOrd="0" presId="urn:microsoft.com/office/officeart/2005/8/layout/orgChart1"/>
    <dgm:cxn modelId="{139EDD8F-4BD4-4120-9519-3CD4A40B191A}" type="presParOf" srcId="{08D6E78C-757D-441A-8307-110761D8DDB8}" destId="{8A3CDB88-B0CD-4039-AD92-329944176C54}" srcOrd="3" destOrd="0" presId="urn:microsoft.com/office/officeart/2005/8/layout/orgChart1"/>
    <dgm:cxn modelId="{87760BF0-0D46-4AB5-8F41-897EC2BA6736}" type="presParOf" srcId="{8A3CDB88-B0CD-4039-AD92-329944176C54}" destId="{D72F2BB1-B92D-4BFD-A649-FB35F2695476}" srcOrd="0" destOrd="0" presId="urn:microsoft.com/office/officeart/2005/8/layout/orgChart1"/>
    <dgm:cxn modelId="{8B79A6EF-926A-45F6-AD69-1DD0F0C4F77E}" type="presParOf" srcId="{D72F2BB1-B92D-4BFD-A649-FB35F2695476}" destId="{A43400F0-90D6-4E1D-99E4-570DBAE188DE}" srcOrd="0" destOrd="0" presId="urn:microsoft.com/office/officeart/2005/8/layout/orgChart1"/>
    <dgm:cxn modelId="{1FBF7486-D1BB-4E29-8E2F-4A1A4B90127B}" type="presParOf" srcId="{D72F2BB1-B92D-4BFD-A649-FB35F2695476}" destId="{FD3B4CC7-6589-4E4B-A703-6320C21EC3D0}" srcOrd="1" destOrd="0" presId="urn:microsoft.com/office/officeart/2005/8/layout/orgChart1"/>
    <dgm:cxn modelId="{4C97DDFB-7FE7-402D-8303-49B2B46C5A84}" type="presParOf" srcId="{8A3CDB88-B0CD-4039-AD92-329944176C54}" destId="{FB3E078B-1632-4AB2-BE2F-B88545F2BF69}" srcOrd="1" destOrd="0" presId="urn:microsoft.com/office/officeart/2005/8/layout/orgChart1"/>
    <dgm:cxn modelId="{BE6D14CB-1C61-48EE-A1EA-1426519CECAA}" type="presParOf" srcId="{8A3CDB88-B0CD-4039-AD92-329944176C54}" destId="{E5AFB75A-5576-4123-8E0E-345B500EC1CB}" srcOrd="2" destOrd="0" presId="urn:microsoft.com/office/officeart/2005/8/layout/orgChart1"/>
    <dgm:cxn modelId="{AE95D51C-5785-49FA-8146-075E0D117355}" type="presParOf" srcId="{FDA4F0BE-A9CC-4F85-9EDE-4196688FBF4A}" destId="{95AFC8DF-91CA-4117-81EB-82A3ABFD61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64FD2-00D4-4188-AA89-5ED0B75FFBA9}">
      <dsp:nvSpPr>
        <dsp:cNvPr id="0" name=""/>
        <dsp:cNvSpPr/>
      </dsp:nvSpPr>
      <dsp:spPr>
        <a:xfrm>
          <a:off x="0" y="0"/>
          <a:ext cx="8810683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legreya Sans SC" panose="00000500000000000000" pitchFamily="2" charset="0"/>
            </a:rPr>
            <a:t>Almost all </a:t>
          </a:r>
          <a:r>
            <a:rPr lang="en-US" sz="2800" kern="1200" dirty="0" err="1" smtClean="0">
              <a:latin typeface="Alegreya Sans SC" panose="00000500000000000000" pitchFamily="2" charset="0"/>
            </a:rPr>
            <a:t>humen</a:t>
          </a:r>
          <a:r>
            <a:rPr lang="en-US" sz="2800" kern="1200" dirty="0" smtClean="0">
              <a:latin typeface="Alegreya Sans SC" panose="00000500000000000000" pitchFamily="2" charset="0"/>
            </a:rPr>
            <a:t> tissues contain SURFACE ANTIGEN on their plasma membrane.</a:t>
          </a:r>
          <a:endParaRPr lang="en-US" sz="2800" kern="1200" dirty="0">
            <a:latin typeface="Alegreya Sans SC" panose="00000500000000000000" pitchFamily="2" charset="0"/>
          </a:endParaRPr>
        </a:p>
      </dsp:txBody>
      <dsp:txXfrm>
        <a:off x="41123" y="41123"/>
        <a:ext cx="8728437" cy="760154"/>
      </dsp:txXfrm>
    </dsp:sp>
    <dsp:sp modelId="{7E843A6D-BB60-436C-ABB4-2C512667D406}">
      <dsp:nvSpPr>
        <dsp:cNvPr id="0" name=""/>
        <dsp:cNvSpPr/>
      </dsp:nvSpPr>
      <dsp:spPr>
        <a:xfrm>
          <a:off x="0" y="918601"/>
          <a:ext cx="8810683" cy="11387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legreya Sans SC" panose="00000500000000000000" pitchFamily="2" charset="0"/>
            </a:rPr>
            <a:t>They binds to antigen and present them to T cells&amp; are responsible for antigen recognition by the T cell receptors.</a:t>
          </a:r>
          <a:endParaRPr lang="en-US" sz="2800" kern="1200" dirty="0">
            <a:latin typeface="Alegreya Sans SC" panose="00000500000000000000" pitchFamily="2" charset="0"/>
          </a:endParaRPr>
        </a:p>
      </dsp:txBody>
      <dsp:txXfrm>
        <a:off x="55592" y="974193"/>
        <a:ext cx="8699499" cy="1027614"/>
      </dsp:txXfrm>
    </dsp:sp>
    <dsp:sp modelId="{46A11A4B-4FD7-4137-A5E8-817413884E1C}">
      <dsp:nvSpPr>
        <dsp:cNvPr id="0" name=""/>
        <dsp:cNvSpPr/>
      </dsp:nvSpPr>
      <dsp:spPr>
        <a:xfrm>
          <a:off x="0" y="3047996"/>
          <a:ext cx="8810683" cy="842400"/>
        </a:xfrm>
        <a:prstGeom prst="roundRect">
          <a:avLst/>
        </a:prstGeom>
        <a:solidFill>
          <a:schemeClr val="accent6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legreya Sans SC" panose="00000500000000000000" pitchFamily="2" charset="0"/>
            </a:rPr>
            <a:t>Helpful in protection against microbial infection.</a:t>
          </a:r>
          <a:endParaRPr lang="en-US" sz="2800" kern="1200" dirty="0">
            <a:latin typeface="Alegreya Sans SC" panose="00000500000000000000" pitchFamily="2" charset="0"/>
          </a:endParaRPr>
        </a:p>
      </dsp:txBody>
      <dsp:txXfrm>
        <a:off x="41123" y="3089119"/>
        <a:ext cx="8728437" cy="760154"/>
      </dsp:txXfrm>
    </dsp:sp>
    <dsp:sp modelId="{06893303-AD39-40A2-B5E1-3D9AEB5F9F9E}">
      <dsp:nvSpPr>
        <dsp:cNvPr id="0" name=""/>
        <dsp:cNvSpPr/>
      </dsp:nvSpPr>
      <dsp:spPr>
        <a:xfrm>
          <a:off x="0" y="2133598"/>
          <a:ext cx="8810683" cy="842400"/>
        </a:xfrm>
        <a:prstGeom prst="roundRect">
          <a:avLst/>
        </a:prstGeom>
        <a:solidFill>
          <a:schemeClr val="accent6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legreya Sans SC" panose="00000500000000000000" pitchFamily="2" charset="0"/>
            </a:rPr>
            <a:t>Also responsible for rejection of allograft.</a:t>
          </a:r>
          <a:endParaRPr lang="en-US" sz="2800" kern="1200" dirty="0">
            <a:latin typeface="Alegreya Sans SC" panose="00000500000000000000" pitchFamily="2" charset="0"/>
          </a:endParaRPr>
        </a:p>
      </dsp:txBody>
      <dsp:txXfrm>
        <a:off x="41123" y="2174721"/>
        <a:ext cx="8728437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EAA04-5366-4CA8-A251-9B3B44CD36ED}">
      <dsp:nvSpPr>
        <dsp:cNvPr id="0" name=""/>
        <dsp:cNvSpPr/>
      </dsp:nvSpPr>
      <dsp:spPr>
        <a:xfrm>
          <a:off x="4114800" y="1577975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A8D58-2924-49B2-A582-8ED6F3CBD844}">
      <dsp:nvSpPr>
        <dsp:cNvPr id="0" name=""/>
        <dsp:cNvSpPr/>
      </dsp:nvSpPr>
      <dsp:spPr>
        <a:xfrm>
          <a:off x="1862986" y="1577975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85B4B-2C3B-48BA-954D-E62D644A7CC2}">
      <dsp:nvSpPr>
        <dsp:cNvPr id="0" name=""/>
        <dsp:cNvSpPr/>
      </dsp:nvSpPr>
      <dsp:spPr>
        <a:xfrm>
          <a:off x="2743203" y="405376"/>
          <a:ext cx="2743192" cy="11725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40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antigen</a:t>
          </a:r>
          <a:endParaRPr lang="en-US" sz="4000" kern="1200" dirty="0">
            <a:solidFill>
              <a:schemeClr val="tx1"/>
            </a:solidFill>
            <a:latin typeface="Alegreya Sans SC" panose="00000500000000000000" pitchFamily="2" charset="0"/>
          </a:endParaRPr>
        </a:p>
      </dsp:txBody>
      <dsp:txXfrm>
        <a:off x="2743203" y="405376"/>
        <a:ext cx="2743192" cy="1172599"/>
      </dsp:txXfrm>
    </dsp:sp>
    <dsp:sp modelId="{D6534CB8-982A-4238-B166-0FFB92726DCA}">
      <dsp:nvSpPr>
        <dsp:cNvPr id="0" name=""/>
        <dsp:cNvSpPr/>
      </dsp:nvSpPr>
      <dsp:spPr>
        <a:xfrm>
          <a:off x="1984" y="2359596"/>
          <a:ext cx="3722005" cy="1861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2800" b="1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Specific Antigen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Present on the membrane of  cancer  cells and not on the normal cells </a:t>
          </a:r>
          <a:endParaRPr lang="en-US" sz="1200" kern="1200" dirty="0">
            <a:solidFill>
              <a:schemeClr val="tx1"/>
            </a:solidFill>
            <a:latin typeface="Alegreya Sans SC" panose="00000500000000000000" pitchFamily="2" charset="0"/>
          </a:endParaRPr>
        </a:p>
      </dsp:txBody>
      <dsp:txXfrm>
        <a:off x="1984" y="2359596"/>
        <a:ext cx="3722005" cy="1861002"/>
      </dsp:txXfrm>
    </dsp:sp>
    <dsp:sp modelId="{40E4A003-9567-4359-81A0-B5DEF64A296D}">
      <dsp:nvSpPr>
        <dsp:cNvPr id="0" name=""/>
        <dsp:cNvSpPr/>
      </dsp:nvSpPr>
      <dsp:spPr>
        <a:xfrm>
          <a:off x="4505610" y="2359596"/>
          <a:ext cx="3722005" cy="1861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2400" b="1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Associated Antigen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Present on </a:t>
          </a:r>
          <a:r>
            <a:rPr lang="en-US" sz="1200" kern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12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 cells &amp; also on some normal cells 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Tumour</a:t>
          </a:r>
          <a:r>
            <a:rPr lang="en-US" sz="12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associated carbohydrate antigens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legreya Sans SC" panose="00000500000000000000" pitchFamily="2" charset="0"/>
            </a:rPr>
            <a:t>Oncofetal</a:t>
          </a:r>
          <a:r>
            <a:rPr lang="en-US" sz="12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antigens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Differentiation antigens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 </a:t>
          </a:r>
          <a:endParaRPr lang="en-US" sz="2700" kern="1200" dirty="0">
            <a:solidFill>
              <a:schemeClr val="tx1"/>
            </a:solidFill>
            <a:latin typeface="Alegreya Sans SC" panose="00000500000000000000" pitchFamily="2" charset="0"/>
          </a:endParaRPr>
        </a:p>
      </dsp:txBody>
      <dsp:txXfrm>
        <a:off x="4505610" y="2359596"/>
        <a:ext cx="3722005" cy="186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BE001-4649-41C6-9716-8A126C377AA8}">
      <dsp:nvSpPr>
        <dsp:cNvPr id="0" name=""/>
        <dsp:cNvSpPr/>
      </dsp:nvSpPr>
      <dsp:spPr>
        <a:xfrm>
          <a:off x="4114800" y="1922176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48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CF4DB-C97F-4723-956C-1D58AB2BEF34}">
      <dsp:nvSpPr>
        <dsp:cNvPr id="0" name=""/>
        <dsp:cNvSpPr/>
      </dsp:nvSpPr>
      <dsp:spPr>
        <a:xfrm>
          <a:off x="1862986" y="1922176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48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5189-7DCF-420C-9B38-57F82DE0ED58}">
      <dsp:nvSpPr>
        <dsp:cNvPr id="0" name=""/>
        <dsp:cNvSpPr/>
      </dsp:nvSpPr>
      <dsp:spPr>
        <a:xfrm>
          <a:off x="2253797" y="61174"/>
          <a:ext cx="3722005" cy="1861002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IMMUNTHERAPY</a:t>
          </a:r>
          <a:endParaRPr lang="en-US" sz="3700" kern="1200" dirty="0">
            <a:solidFill>
              <a:schemeClr val="tx1"/>
            </a:solidFill>
            <a:latin typeface="Alegreya Sans SC" panose="00000500000000000000" pitchFamily="2" charset="0"/>
          </a:endParaRPr>
        </a:p>
      </dsp:txBody>
      <dsp:txXfrm>
        <a:off x="2253797" y="61174"/>
        <a:ext cx="3722005" cy="1861002"/>
      </dsp:txXfrm>
    </dsp:sp>
    <dsp:sp modelId="{47072F7C-0109-41B7-B3F8-4BA1B201F7AB}">
      <dsp:nvSpPr>
        <dsp:cNvPr id="0" name=""/>
        <dsp:cNvSpPr/>
      </dsp:nvSpPr>
      <dsp:spPr>
        <a:xfrm>
          <a:off x="1984" y="2703798"/>
          <a:ext cx="3722005" cy="186100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i="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NON SPECIFIC ACTIVE IMMUNOTHERAPY </a:t>
          </a:r>
          <a:endParaRPr lang="en-US" sz="3700" i="0" kern="1200" dirty="0">
            <a:solidFill>
              <a:schemeClr val="tx1"/>
            </a:solidFill>
            <a:latin typeface="Alegreya Sans SC" panose="00000500000000000000" pitchFamily="2" charset="0"/>
          </a:endParaRPr>
        </a:p>
      </dsp:txBody>
      <dsp:txXfrm>
        <a:off x="1984" y="2703798"/>
        <a:ext cx="3722005" cy="1861002"/>
      </dsp:txXfrm>
    </dsp:sp>
    <dsp:sp modelId="{A43400F0-90D6-4E1D-99E4-570DBAE188DE}">
      <dsp:nvSpPr>
        <dsp:cNvPr id="0" name=""/>
        <dsp:cNvSpPr/>
      </dsp:nvSpPr>
      <dsp:spPr>
        <a:xfrm>
          <a:off x="4505610" y="2703798"/>
          <a:ext cx="3722005" cy="186100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i="0" kern="1200" dirty="0" smtClean="0">
              <a:solidFill>
                <a:schemeClr val="tx1"/>
              </a:solidFill>
              <a:latin typeface="Alegreya Sans SC" panose="00000500000000000000" pitchFamily="2" charset="0"/>
            </a:rPr>
            <a:t>SPECIFIC IMMUNOTHERAPY</a:t>
          </a:r>
          <a:endParaRPr lang="en-US" sz="3700" i="0" kern="1200" dirty="0">
            <a:solidFill>
              <a:schemeClr val="tx1"/>
            </a:solidFill>
            <a:latin typeface="Alegreya Sans SC" panose="00000500000000000000" pitchFamily="2" charset="0"/>
          </a:endParaRPr>
        </a:p>
      </dsp:txBody>
      <dsp:txXfrm>
        <a:off x="4505610" y="2703798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580F-252B-4E79-AE97-2622F43138A1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2435-F704-4592-BBB4-00244852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D79B8-E138-40F6-AF4E-4F3FEE6E863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524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II </a:t>
            </a:r>
            <a:r>
              <a:rPr lang="en-US" dirty="0" err="1" smtClean="0"/>
              <a:t>Mhc</a:t>
            </a:r>
            <a:r>
              <a:rPr lang="en-US" dirty="0" smtClean="0"/>
              <a:t> antigen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identiied</a:t>
            </a:r>
            <a:r>
              <a:rPr lang="en-US" baseline="0" dirty="0" smtClean="0"/>
              <a:t> by this method</a:t>
            </a:r>
          </a:p>
          <a:p>
            <a:r>
              <a:rPr lang="en-US" baseline="0" dirty="0" smtClean="0"/>
              <a:t>Irradiated to prevent DNA 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2435-F704-4592-BBB4-00244852AD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2435-F704-4592-BBB4-00244852AD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 err="1" smtClean="0"/>
              <a:t>Tumour</a:t>
            </a:r>
            <a:r>
              <a:rPr lang="en-US" sz="1200" dirty="0" smtClean="0"/>
              <a:t> associated carbohydrate antigens : presents abnormal forms of </a:t>
            </a:r>
            <a:r>
              <a:rPr lang="en-US" sz="1200" dirty="0" err="1" smtClean="0"/>
              <a:t>glycoproteins</a:t>
            </a:r>
            <a:r>
              <a:rPr lang="en-US" sz="1200" baseline="0" dirty="0" smtClean="0"/>
              <a:t> and </a:t>
            </a:r>
            <a:r>
              <a:rPr lang="en-US" sz="1200" baseline="0" dirty="0" err="1" smtClean="0"/>
              <a:t>glycolipids</a:t>
            </a:r>
            <a:r>
              <a:rPr lang="en-US" sz="1200" baseline="0" dirty="0" smtClean="0"/>
              <a:t> such as </a:t>
            </a:r>
            <a:r>
              <a:rPr lang="en-US" sz="1200" baseline="0" dirty="0" err="1" smtClean="0"/>
              <a:t>mucin</a:t>
            </a:r>
            <a:r>
              <a:rPr lang="en-US" sz="1200" baseline="0" dirty="0" smtClean="0"/>
              <a:t> –associated antigen detected in pancreatic and breast cancer .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200" dirty="0" err="1" smtClean="0"/>
              <a:t>Oncofetal</a:t>
            </a:r>
            <a:r>
              <a:rPr lang="en-US" sz="1200" dirty="0" smtClean="0"/>
              <a:t> </a:t>
            </a:r>
            <a:r>
              <a:rPr lang="en-US" sz="1200" dirty="0" err="1" smtClean="0"/>
              <a:t>antigens:present</a:t>
            </a:r>
            <a:r>
              <a:rPr lang="en-US" sz="1200" dirty="0" smtClean="0"/>
              <a:t> in embryonic and malignant cells</a:t>
            </a:r>
            <a:r>
              <a:rPr lang="en-US" sz="1200" baseline="0" dirty="0" smtClean="0"/>
              <a:t> but not in normal adult cells .ex- </a:t>
            </a:r>
            <a:r>
              <a:rPr lang="en-US" sz="1200" baseline="0" dirty="0" err="1" smtClean="0"/>
              <a:t>alfafetoprotein</a:t>
            </a:r>
            <a:r>
              <a:rPr lang="en-US" sz="1200" baseline="0" dirty="0" smtClean="0"/>
              <a:t> in </a:t>
            </a:r>
            <a:r>
              <a:rPr lang="en-US" sz="1200" baseline="0" dirty="0" err="1" smtClean="0"/>
              <a:t>hepaomas</a:t>
            </a:r>
            <a:r>
              <a:rPr lang="en-US" sz="1200" baseline="0" dirty="0" smtClean="0"/>
              <a:t> and </a:t>
            </a:r>
            <a:r>
              <a:rPr lang="en-US" sz="1200" baseline="0" dirty="0" err="1" smtClean="0"/>
              <a:t>carcinoembryonic</a:t>
            </a:r>
            <a:r>
              <a:rPr lang="en-US" sz="1200" baseline="0" dirty="0" smtClean="0"/>
              <a:t> antigen in colonic cancer.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Differentiation antigens:CD10  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ag</a:t>
            </a:r>
            <a:r>
              <a:rPr lang="en-US" sz="1200" baseline="0" dirty="0" smtClean="0"/>
              <a:t> expressed in early B-cell </a:t>
            </a:r>
            <a:r>
              <a:rPr lang="en-US" sz="1200" baseline="0" dirty="0" err="1" smtClean="0"/>
              <a:t>leukaemias</a:t>
            </a:r>
            <a:r>
              <a:rPr lang="en-US" sz="1200" baseline="0" dirty="0" smtClean="0"/>
              <a:t> , and Prostate specific antigen in prostatic cancer  </a:t>
            </a:r>
            <a:endParaRPr lang="en-US" sz="1200" dirty="0" smtClean="0"/>
          </a:p>
          <a:p>
            <a:pPr lvl="0"/>
            <a:r>
              <a:rPr lang="en-US" sz="27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2435-F704-4592-BBB4-00244852AD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BACILLE</a:t>
            </a:r>
            <a:r>
              <a:rPr lang="en-US" baseline="0" dirty="0" smtClean="0"/>
              <a:t> CALMETTE GUERIN : </a:t>
            </a:r>
            <a:r>
              <a:rPr lang="en-US" baseline="0" dirty="0" err="1" smtClean="0"/>
              <a:t>M.bovis</a:t>
            </a:r>
            <a:r>
              <a:rPr lang="en-US" baseline="0" dirty="0" smtClean="0"/>
              <a:t>(malignant carcinoma/bladder cancer ,lung cancer )</a:t>
            </a:r>
          </a:p>
          <a:p>
            <a:r>
              <a:rPr lang="en-US" baseline="0" dirty="0" err="1" smtClean="0"/>
              <a:t>C.parvum</a:t>
            </a:r>
            <a:r>
              <a:rPr lang="en-US" baseline="0" dirty="0" smtClean="0"/>
              <a:t>-lung cancer and metastatic breast cancer</a:t>
            </a:r>
          </a:p>
          <a:p>
            <a:r>
              <a:rPr lang="en-US" baseline="0" dirty="0" smtClean="0"/>
              <a:t>Specific :attempted by vaccination  wit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 antigen, monoclonal antibody to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2435-F704-4592-BBB4-00244852AD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04C766-11A6-4C14-BDAA-BBD5BEB89DF3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76A286-1EAD-47D5-AAC2-40BE30942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Alegreya Sans SC" panose="00000500000000000000" pitchFamily="2" charset="0"/>
              </a:rPr>
              <a:t>major histocompatibility complex</a:t>
            </a:r>
          </a:p>
          <a:p>
            <a:r>
              <a:rPr lang="en-GB" sz="2000" b="1" dirty="0" smtClean="0">
                <a:latin typeface="Alegreya Sans SC" panose="00000500000000000000" pitchFamily="2" charset="0"/>
              </a:rPr>
              <a:t>by mbbsppt.com</a:t>
            </a:r>
            <a:endParaRPr lang="en-GB" sz="2000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"/>
            <a:ext cx="8477250" cy="681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" y="1219200"/>
            <a:ext cx="8863584" cy="52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914400" y="5080046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Alegreya Sans SC" panose="00000500000000000000" pitchFamily="2" charset="0"/>
              </a:rPr>
              <a:t>Helped in :</a:t>
            </a:r>
          </a:p>
          <a:p>
            <a:r>
              <a:rPr lang="en-US" sz="1200" dirty="0">
                <a:latin typeface="Alegreya Sans SC" panose="00000500000000000000" pitchFamily="2" charset="0"/>
              </a:rPr>
              <a:t>Discovery &amp; analysis of cellular  growth control pathways. </a:t>
            </a:r>
          </a:p>
          <a:p>
            <a:r>
              <a:rPr lang="en-US" sz="1200" dirty="0">
                <a:latin typeface="Alegreya Sans SC" panose="00000500000000000000" pitchFamily="2" charset="0"/>
              </a:rPr>
              <a:t>Synthesis of current concepts of cancer biology.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7734300" y="2324100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229600" y="2133600"/>
            <a:ext cx="22860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077200" y="2209800"/>
            <a:ext cx="4572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IN" baseline="-250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29600" y="2286000"/>
            <a:ext cx="22860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81600" y="8382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Proto-oncogenes</a:t>
            </a: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1" name="Down Arrow 110"/>
          <p:cNvSpPr/>
          <p:nvPr/>
        </p:nvSpPr>
        <p:spPr>
          <a:xfrm>
            <a:off x="6248400" y="1219200"/>
            <a:ext cx="1524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114" name="Straight Connector 113"/>
          <p:cNvCxnSpPr/>
          <p:nvPr/>
        </p:nvCxnSpPr>
        <p:spPr>
          <a:xfrm rot="5400000" flipH="1" flipV="1">
            <a:off x="7772401" y="2438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7772400" y="2133600"/>
            <a:ext cx="228600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6248400" y="54102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Stop</a:t>
            </a:r>
            <a:endParaRPr lang="en-IN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76800" y="6172200"/>
            <a:ext cx="3505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Tumor suppressor genes</a:t>
            </a: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0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ONCOGENES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1371600"/>
            <a:ext cx="3886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Proto-oncogenes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Cellular oncogenes(C-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onc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Viral oncogenes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(V-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onc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)</a:t>
            </a:r>
            <a:endParaRPr lang="en-IN" sz="28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207" name="Picture 2" descr="C:\Users\chitra\Desktop\oncogenic viruses\cell cycle 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65813">
            <a:off x="3886200" y="1447800"/>
            <a:ext cx="525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629400" y="5715000"/>
            <a:ext cx="76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6477000" y="5791200"/>
            <a:ext cx="3810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7000" y="5791200"/>
            <a:ext cx="457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3116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</a:rPr>
              <a:t>TUMOUR IMMUNOLOGY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</a:rPr>
              <a:t>When a cell undergoes malignant transformation ,it expresses new surface </a:t>
            </a:r>
            <a:r>
              <a:rPr lang="en-US" sz="2800" dirty="0" err="1" smtClean="0">
                <a:latin typeface="Alegreya Sans SC" panose="00000500000000000000" pitchFamily="2" charset="0"/>
              </a:rPr>
              <a:t>ag</a:t>
            </a:r>
            <a:r>
              <a:rPr lang="en-US" sz="2800" dirty="0" smtClean="0">
                <a:latin typeface="Alegreya Sans SC" panose="00000500000000000000" pitchFamily="2" charset="0"/>
              </a:rPr>
              <a:t> and may also lose some normal antigen .</a:t>
            </a:r>
          </a:p>
          <a:p>
            <a:r>
              <a:rPr lang="en-US" sz="2800" dirty="0" smtClean="0">
                <a:latin typeface="Alegreya Sans SC" panose="00000500000000000000" pitchFamily="2" charset="0"/>
              </a:rPr>
              <a:t>The </a:t>
            </a:r>
            <a:r>
              <a:rPr lang="en-US" sz="2800" dirty="0" err="1" smtClean="0">
                <a:latin typeface="Alegreya Sans SC" panose="00000500000000000000" pitchFamily="2" charset="0"/>
              </a:rPr>
              <a:t>tumour</a:t>
            </a:r>
            <a:r>
              <a:rPr lang="en-US" sz="2800" dirty="0" smtClean="0">
                <a:latin typeface="Alegreya Sans SC" panose="00000500000000000000" pitchFamily="2" charset="0"/>
              </a:rPr>
              <a:t> associated </a:t>
            </a:r>
            <a:r>
              <a:rPr lang="en-US" sz="2800" dirty="0" err="1" smtClean="0">
                <a:latin typeface="Alegreya Sans SC" panose="00000500000000000000" pitchFamily="2" charset="0"/>
              </a:rPr>
              <a:t>ag</a:t>
            </a:r>
            <a:r>
              <a:rPr lang="en-US" sz="2800" dirty="0" smtClean="0">
                <a:latin typeface="Alegreya Sans SC" panose="00000500000000000000" pitchFamily="2" charset="0"/>
              </a:rPr>
              <a:t> are immunologically distinct from normal tissue </a:t>
            </a:r>
            <a:r>
              <a:rPr lang="en-US" sz="2800" dirty="0" err="1" smtClean="0">
                <a:latin typeface="Alegreya Sans SC" panose="00000500000000000000" pitchFamily="2" charset="0"/>
              </a:rPr>
              <a:t>ag</a:t>
            </a:r>
            <a:r>
              <a:rPr lang="en-US" sz="2800" dirty="0" smtClean="0">
                <a:latin typeface="Alegreya Sans SC" panose="00000500000000000000" pitchFamily="2" charset="0"/>
              </a:rPr>
              <a:t>. </a:t>
            </a:r>
          </a:p>
          <a:p>
            <a:r>
              <a:rPr lang="en-US" sz="2800" dirty="0" smtClean="0">
                <a:latin typeface="Alegreya Sans SC" panose="00000500000000000000" pitchFamily="2" charset="0"/>
              </a:rPr>
              <a:t>The host </a:t>
            </a:r>
            <a:r>
              <a:rPr lang="en-US" sz="2800" dirty="0" err="1" smtClean="0">
                <a:latin typeface="Alegreya Sans SC" panose="00000500000000000000" pitchFamily="2" charset="0"/>
              </a:rPr>
              <a:t>recognises</a:t>
            </a:r>
            <a:r>
              <a:rPr lang="en-US" sz="2800" dirty="0" smtClean="0">
                <a:latin typeface="Alegreya Sans SC" panose="00000500000000000000" pitchFamily="2" charset="0"/>
              </a:rPr>
              <a:t> the </a:t>
            </a:r>
            <a:r>
              <a:rPr lang="en-US" sz="2800" dirty="0" err="1" smtClean="0">
                <a:latin typeface="Alegreya Sans SC" panose="00000500000000000000" pitchFamily="2" charset="0"/>
              </a:rPr>
              <a:t>tumour</a:t>
            </a:r>
            <a:r>
              <a:rPr lang="en-US" sz="2800" dirty="0" smtClean="0">
                <a:latin typeface="Alegreya Sans SC" panose="00000500000000000000" pitchFamily="2" charset="0"/>
              </a:rPr>
              <a:t> associated </a:t>
            </a:r>
            <a:r>
              <a:rPr lang="en-US" sz="2800" dirty="0" err="1" smtClean="0">
                <a:latin typeface="Alegreya Sans SC" panose="00000500000000000000" pitchFamily="2" charset="0"/>
              </a:rPr>
              <a:t>ag</a:t>
            </a:r>
            <a:r>
              <a:rPr lang="en-US" sz="2800" dirty="0" smtClean="0">
                <a:latin typeface="Alegreya Sans SC" panose="00000500000000000000" pitchFamily="2" charset="0"/>
              </a:rPr>
              <a:t> as ‘</a:t>
            </a:r>
            <a:r>
              <a:rPr lang="en-US" sz="2800" dirty="0" err="1" smtClean="0">
                <a:latin typeface="Alegreya Sans SC" panose="00000500000000000000" pitchFamily="2" charset="0"/>
              </a:rPr>
              <a:t>nonself</a:t>
            </a:r>
            <a:r>
              <a:rPr lang="en-US" sz="2800" dirty="0" smtClean="0">
                <a:latin typeface="Alegreya Sans SC" panose="00000500000000000000" pitchFamily="2" charset="0"/>
              </a:rPr>
              <a:t>’  </a:t>
            </a:r>
            <a:r>
              <a:rPr lang="en-US" sz="2800" dirty="0" err="1" smtClean="0">
                <a:latin typeface="Alegreya Sans SC" panose="00000500000000000000" pitchFamily="2" charset="0"/>
              </a:rPr>
              <a:t>therefore,tumour</a:t>
            </a:r>
            <a:r>
              <a:rPr lang="en-US" sz="2800" dirty="0" smtClean="0">
                <a:latin typeface="Alegreya Sans SC" panose="00000500000000000000" pitchFamily="2" charset="0"/>
              </a:rPr>
              <a:t> can be considered as an allograft  &amp; is expected to induce an immune response.</a:t>
            </a:r>
            <a:endParaRPr lang="en-US" sz="28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538398"/>
              </p:ext>
            </p:extLst>
          </p:nvPr>
        </p:nvGraphicFramePr>
        <p:xfrm>
          <a:off x="457200" y="838200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19107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</a:rPr>
              <a:t>IMMUNOTHERAPY OF CANCER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858407"/>
              </p:ext>
            </p:extLst>
          </p:nvPr>
        </p:nvGraphicFramePr>
        <p:xfrm>
          <a:off x="469075" y="1810451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18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169127"/>
              </p:ext>
            </p:extLst>
          </p:nvPr>
        </p:nvGraphicFramePr>
        <p:xfrm>
          <a:off x="152400" y="1600200"/>
          <a:ext cx="8810683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6741" y="215205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legreya Sans SC" panose="00000500000000000000" pitchFamily="2" charset="0"/>
              </a:rPr>
              <a:t>major histocompatibility </a:t>
            </a:r>
            <a:r>
              <a:rPr lang="en-GB" sz="2800" b="1" dirty="0" smtClean="0">
                <a:latin typeface="Alegreya Sans SC" panose="00000500000000000000" pitchFamily="2" charset="0"/>
              </a:rPr>
              <a:t>complex </a:t>
            </a:r>
            <a:r>
              <a:rPr lang="en-US" sz="2800" b="1" dirty="0" smtClean="0">
                <a:latin typeface="Alegreya Sans SC" panose="00000500000000000000" pitchFamily="2" charset="0"/>
              </a:rPr>
              <a:t>(</a:t>
            </a:r>
            <a:r>
              <a:rPr lang="en-US" sz="2800" b="1" dirty="0" err="1" smtClean="0">
                <a:latin typeface="Alegreya Sans SC" panose="00000500000000000000" pitchFamily="2" charset="0"/>
              </a:rPr>
              <a:t>mhc</a:t>
            </a:r>
            <a:r>
              <a:rPr lang="en-US" sz="2800" b="1" dirty="0" smtClean="0">
                <a:latin typeface="Alegreya Sans SC" panose="00000500000000000000" pitchFamily="2" charset="0"/>
              </a:rPr>
              <a:t>)</a:t>
            </a:r>
          </a:p>
          <a:p>
            <a:pPr algn="ctr"/>
            <a:r>
              <a:rPr lang="en-US" sz="2800" b="1" dirty="0" smtClean="0">
                <a:latin typeface="Alegreya Sans SC" panose="00000500000000000000" pitchFamily="2" charset="0"/>
              </a:rPr>
              <a:t>or</a:t>
            </a:r>
          </a:p>
          <a:p>
            <a:pPr algn="ctr"/>
            <a:r>
              <a:rPr lang="en-US" sz="2800" b="1" dirty="0" smtClean="0">
                <a:latin typeface="Alegreya Sans SC" panose="00000500000000000000" pitchFamily="2" charset="0"/>
              </a:rPr>
              <a:t>Human </a:t>
            </a:r>
            <a:r>
              <a:rPr lang="en-US" sz="2800" b="1" dirty="0">
                <a:latin typeface="Alegreya Sans SC" panose="00000500000000000000" pitchFamily="2" charset="0"/>
              </a:rPr>
              <a:t>leukocyte </a:t>
            </a:r>
            <a:r>
              <a:rPr lang="en-US" sz="2800" b="1" dirty="0" smtClean="0">
                <a:latin typeface="Alegreya Sans SC" panose="00000500000000000000" pitchFamily="2" charset="0"/>
              </a:rPr>
              <a:t>antigen (</a:t>
            </a:r>
            <a:r>
              <a:rPr lang="en-US" sz="2800" b="1" dirty="0" err="1" smtClean="0">
                <a:latin typeface="Alegreya Sans SC" panose="00000500000000000000" pitchFamily="2" charset="0"/>
              </a:rPr>
              <a:t>hla</a:t>
            </a:r>
            <a:r>
              <a:rPr lang="en-US" sz="2800" b="1" dirty="0" smtClean="0">
                <a:latin typeface="Alegreya Sans SC" panose="00000500000000000000" pitchFamily="2" charset="0"/>
              </a:rPr>
              <a:t>)</a:t>
            </a:r>
            <a:endParaRPr lang="en-US" sz="28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823913"/>
            <a:ext cx="90106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62560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legreya Sans SC" panose="00000500000000000000" pitchFamily="2" charset="0"/>
              </a:rPr>
              <a:t>MHC I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legreya Sans SC" panose="00000500000000000000" pitchFamily="2" charset="0"/>
              </a:rPr>
              <a:t>Found </a:t>
            </a:r>
            <a:r>
              <a:rPr lang="en-US" sz="2400" dirty="0" smtClean="0">
                <a:latin typeface="Alegreya Sans SC" panose="00000500000000000000" pitchFamily="2" charset="0"/>
              </a:rPr>
              <a:t>on all cells(nucleated).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legreya Sans SC" panose="00000500000000000000" pitchFamily="2" charset="0"/>
              </a:rPr>
              <a:t>Main </a:t>
            </a:r>
            <a:r>
              <a:rPr lang="en-US" sz="2400" dirty="0" smtClean="0">
                <a:latin typeface="Alegreya Sans SC" panose="00000500000000000000" pitchFamily="2" charset="0"/>
              </a:rPr>
              <a:t>antigen involved in graft rejection &amp; cell mediated cytolysis.</a:t>
            </a:r>
          </a:p>
          <a:p>
            <a:pPr>
              <a:buNone/>
            </a:pPr>
            <a:endParaRPr lang="en-US" sz="2400" dirty="0" smtClean="0">
              <a:latin typeface="Alegreya Sans SC" panose="00000500000000000000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</a:rPr>
              <a:t>       </a:t>
            </a:r>
            <a:r>
              <a:rPr lang="en-US" sz="2400" dirty="0" smtClean="0">
                <a:latin typeface="Alegreya Sans SC" panose="00000500000000000000" pitchFamily="2" charset="0"/>
              </a:rPr>
              <a:t>The </a:t>
            </a:r>
            <a:r>
              <a:rPr lang="en-US" sz="2400" dirty="0" smtClean="0">
                <a:latin typeface="Alegreya Sans SC" panose="00000500000000000000" pitchFamily="2" charset="0"/>
              </a:rPr>
              <a:t>CD8 T cell will recognize the antigen only when presented as a complex with the MHC I molecule </a:t>
            </a:r>
          </a:p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</a:rPr>
              <a:t>	This </a:t>
            </a:r>
            <a:r>
              <a:rPr lang="en-US" sz="2400" dirty="0" smtClean="0">
                <a:latin typeface="Alegreya Sans SC" panose="00000500000000000000" pitchFamily="2" charset="0"/>
              </a:rPr>
              <a:t>phenomenon is called </a:t>
            </a:r>
            <a:r>
              <a:rPr lang="en-US" sz="2400" b="1" dirty="0" smtClean="0">
                <a:latin typeface="Alegreya Sans SC" panose="00000500000000000000" pitchFamily="2" charset="0"/>
              </a:rPr>
              <a:t>MHC </a:t>
            </a:r>
            <a:r>
              <a:rPr lang="en-US" sz="2400" b="1" dirty="0" smtClean="0">
                <a:latin typeface="Alegreya Sans SC" panose="00000500000000000000" pitchFamily="2" charset="0"/>
              </a:rPr>
              <a:t>RESTRICTION</a:t>
            </a:r>
          </a:p>
          <a:p>
            <a:pPr>
              <a:buNone/>
            </a:pPr>
            <a:endParaRPr lang="en-US" sz="2400" b="1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legreya Sans SC" panose="00000500000000000000" pitchFamily="2" charset="0"/>
              </a:rPr>
              <a:t>MHC II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legreya Sans SC" panose="00000500000000000000" pitchFamily="2" charset="0"/>
              </a:rPr>
              <a:t>More restricted in distribution 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legreya Sans SC" panose="00000500000000000000" pitchFamily="2" charset="0"/>
              </a:rPr>
              <a:t>Found only on cells of immune system such as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legreya Sans SC" panose="00000500000000000000" pitchFamily="2" charset="0"/>
              </a:rPr>
              <a:t>Macrophages ,</a:t>
            </a:r>
            <a:r>
              <a:rPr lang="en-US" sz="2400" dirty="0" err="1" smtClean="0">
                <a:latin typeface="Alegreya Sans SC" panose="00000500000000000000" pitchFamily="2" charset="0"/>
              </a:rPr>
              <a:t>Dendritic</a:t>
            </a:r>
            <a:r>
              <a:rPr lang="en-US" sz="2400" dirty="0" smtClean="0">
                <a:latin typeface="Alegreya Sans SC" panose="00000500000000000000" pitchFamily="2" charset="0"/>
              </a:rPr>
              <a:t>  cells, Langerhans cells ,Activated T cells, B cells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legreya Sans SC" panose="00000500000000000000" pitchFamily="2" charset="0"/>
              </a:rPr>
              <a:t>Main antigen involved in Graft versus host </a:t>
            </a:r>
            <a:r>
              <a:rPr lang="en-US" sz="2400" dirty="0" smtClean="0">
                <a:latin typeface="Alegreya Sans SC" panose="00000500000000000000" pitchFamily="2" charset="0"/>
              </a:rPr>
              <a:t>Reaction</a:t>
            </a:r>
            <a:endParaRPr lang="en-US" sz="2400" b="1" dirty="0" smtClean="0">
              <a:latin typeface="Alegreya Sans SC" panose="00000500000000000000" pitchFamily="2" charset="0"/>
            </a:endParaRPr>
          </a:p>
          <a:p>
            <a:pPr>
              <a:buNone/>
            </a:pPr>
            <a:endParaRPr lang="en-US" sz="2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485887"/>
            <a:ext cx="8229600" cy="125272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Arial" charset="0"/>
              </a:rPr>
              <a:t>Clinical applications of HLA testing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4625609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en-US" sz="2800" dirty="0" smtClean="0">
                <a:latin typeface="Alegreya Sans SC" panose="00000500000000000000" pitchFamily="2" charset="0"/>
                <a:cs typeface="Arial" charset="0"/>
              </a:rPr>
              <a:t>Organ Transplantation.</a:t>
            </a:r>
          </a:p>
          <a:p>
            <a:pPr marL="609600" indent="-609600" eaLnBrk="1" hangingPunct="1">
              <a:lnSpc>
                <a:spcPct val="90000"/>
              </a:lnSpc>
              <a:buClrTx/>
              <a:buFontTx/>
              <a:buAutoNum type="arabicPeriod"/>
            </a:pPr>
            <a:endParaRPr lang="en-US" sz="2800" dirty="0" smtClean="0">
              <a:latin typeface="Alegreya Sans SC" panose="00000500000000000000" pitchFamily="2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en-US" sz="2800" dirty="0" smtClean="0">
                <a:latin typeface="Alegreya Sans SC" panose="00000500000000000000" pitchFamily="2" charset="0"/>
                <a:cs typeface="Arial" charset="0"/>
              </a:rPr>
              <a:t>Platelet donor selection for highly sensitized Thrombocytopenic patients.</a:t>
            </a:r>
          </a:p>
          <a:p>
            <a:pPr marL="609600" indent="-609600" eaLnBrk="1" hangingPunct="1">
              <a:lnSpc>
                <a:spcPct val="90000"/>
              </a:lnSpc>
              <a:buClrTx/>
              <a:buFontTx/>
              <a:buAutoNum type="arabicPeriod"/>
            </a:pPr>
            <a:endParaRPr lang="en-US" sz="2800" dirty="0" smtClean="0">
              <a:latin typeface="Alegreya Sans SC" panose="00000500000000000000" pitchFamily="2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en-US" sz="2800" dirty="0" smtClean="0">
                <a:latin typeface="Alegreya Sans SC" panose="00000500000000000000" pitchFamily="2" charset="0"/>
                <a:cs typeface="Arial" charset="0"/>
              </a:rPr>
              <a:t>Genetic identification of unknown individuals involved in criminal disputes.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14400"/>
            <a:ext cx="31432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80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Alegreya Sans SC" panose="00000500000000000000" pitchFamily="2" charset="0"/>
              </a:rPr>
              <a:t>hla</a:t>
            </a:r>
            <a:r>
              <a:rPr lang="en-US" sz="4400" b="1" dirty="0" smtClean="0">
                <a:latin typeface="Alegreya Sans SC" panose="00000500000000000000" pitchFamily="2" charset="0"/>
              </a:rPr>
              <a:t> </a:t>
            </a:r>
            <a:r>
              <a:rPr lang="en-US" sz="4400" b="1" dirty="0" smtClean="0">
                <a:latin typeface="Alegreya Sans SC" panose="00000500000000000000" pitchFamily="2" charset="0"/>
              </a:rPr>
              <a:t>typing by </a:t>
            </a:r>
            <a:r>
              <a:rPr lang="en-US" sz="4400" b="1" dirty="0" err="1" smtClean="0">
                <a:latin typeface="Alegreya Sans SC" panose="00000500000000000000" pitchFamily="2" charset="0"/>
              </a:rPr>
              <a:t>microcytotoxicity</a:t>
            </a:r>
            <a:endParaRPr lang="en-US" sz="4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9675"/>
            <a:ext cx="8991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28531" y="443282"/>
            <a:ext cx="6734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Mixed lymphocytes culture</a:t>
            </a:r>
            <a:endParaRPr lang="en-US" sz="4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3583"/>
            <a:ext cx="8686800" cy="67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Graft Versus Host Reaction</a:t>
            </a:r>
          </a:p>
          <a:p>
            <a:pPr algn="ctr"/>
            <a:endParaRPr lang="en-US" sz="2000" dirty="0" smtClean="0"/>
          </a:p>
          <a:p>
            <a:r>
              <a:rPr lang="en-US" sz="2800" b="1" dirty="0" smtClean="0">
                <a:latin typeface="Alegreya Sans SC" panose="00000500000000000000" pitchFamily="2" charset="0"/>
              </a:rPr>
              <a:t>The GVH reaction occurs when the </a:t>
            </a:r>
            <a:r>
              <a:rPr lang="en-US" sz="2800" b="1" dirty="0" smtClean="0">
                <a:latin typeface="Alegreya Sans SC" panose="00000500000000000000" pitchFamily="2" charset="0"/>
              </a:rPr>
              <a:t>following</a:t>
            </a:r>
          </a:p>
          <a:p>
            <a:r>
              <a:rPr lang="en-US" sz="2800" b="1" dirty="0" err="1" smtClean="0">
                <a:latin typeface="Alegreya Sans SC" panose="00000500000000000000" pitchFamily="2" charset="0"/>
              </a:rPr>
              <a:t>conditons</a:t>
            </a:r>
            <a:r>
              <a:rPr lang="en-US" sz="2800" b="1" dirty="0" smtClean="0">
                <a:latin typeface="Alegreya Sans SC" panose="00000500000000000000" pitchFamily="2" charset="0"/>
              </a:rPr>
              <a:t> </a:t>
            </a:r>
            <a:r>
              <a:rPr lang="en-US" sz="2800" b="1" dirty="0" smtClean="0">
                <a:latin typeface="Alegreya Sans SC" panose="00000500000000000000" pitchFamily="2" charset="0"/>
              </a:rPr>
              <a:t>are present.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Alegreya Sans SC" panose="00000500000000000000" pitchFamily="2" charset="0"/>
            </a:endParaRPr>
          </a:p>
          <a:p>
            <a:endParaRPr lang="en-US" sz="2800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legreya Sans SC" panose="00000500000000000000" pitchFamily="2" charset="0"/>
              </a:rPr>
              <a:t>The recipient possesses HLA antigens that are absent in the graft.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legreya Sans SC" panose="00000500000000000000" pitchFamily="2" charset="0"/>
              </a:rPr>
              <a:t>The graft contains </a:t>
            </a:r>
            <a:r>
              <a:rPr lang="en-US" sz="2800" dirty="0" err="1" smtClean="0">
                <a:latin typeface="Alegreya Sans SC" panose="00000500000000000000" pitchFamily="2" charset="0"/>
              </a:rPr>
              <a:t>immunocompetent</a:t>
            </a:r>
            <a:r>
              <a:rPr lang="en-US" sz="2800" dirty="0" smtClean="0">
                <a:latin typeface="Alegreya Sans SC" panose="00000500000000000000" pitchFamily="2" charset="0"/>
              </a:rPr>
              <a:t> T-lymphocytes 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420</TotalTime>
  <Words>442</Words>
  <Application>Microsoft Office PowerPoint</Application>
  <PresentationFormat>On-screen Show (4:3)</PresentationFormat>
  <Paragraphs>89</Paragraphs>
  <Slides>17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Alegreya Sans SC</vt:lpstr>
      <vt:lpstr>Arial</vt:lpstr>
      <vt:lpstr>Arial Rounded MT Bold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Clinical applications of HLA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TUMOUR IMMUNOLOGY</vt:lpstr>
      <vt:lpstr>PowerPoint Presentation</vt:lpstr>
      <vt:lpstr>IMMUNOTHERAPY OF CANCER</vt:lpstr>
      <vt:lpstr>PowerPoint Presentation</vt:lpstr>
    </vt:vector>
  </TitlesOfParts>
  <Company>DCS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Mithilesh Patel</cp:lastModifiedBy>
  <cp:revision>15</cp:revision>
  <dcterms:created xsi:type="dcterms:W3CDTF">2010-12-29T09:11:51Z</dcterms:created>
  <dcterms:modified xsi:type="dcterms:W3CDTF">2017-05-20T05:20:10Z</dcterms:modified>
</cp:coreProperties>
</file>