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56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CBBD09-73D6-456E-AF02-2C8B43A3B6D0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0FCD88-0242-48CE-B907-3B52691F5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409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4400" b="1">
                <a:solidFill>
                  <a:schemeClr val="bg1"/>
                </a:solidFill>
                <a:latin typeface="Alegreya Sans SC" panose="00000500000000000000" pitchFamily="2" charset="0"/>
              </a:defRPr>
            </a:lvl1pPr>
            <a:extLst/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800">
                <a:solidFill>
                  <a:schemeClr val="bg1"/>
                </a:solidFill>
                <a:latin typeface="Alegreya Sans SC" panose="00000500000000000000" pitchFamily="2" charset="0"/>
              </a:defRPr>
            </a:lvl1pPr>
            <a:lvl2pPr>
              <a:defRPr sz="2800">
                <a:solidFill>
                  <a:schemeClr val="bg1"/>
                </a:solidFill>
                <a:latin typeface="Alegreya Sans SC" panose="00000500000000000000" pitchFamily="2" charset="0"/>
              </a:defRPr>
            </a:lvl2pPr>
            <a:lvl3pPr>
              <a:defRPr sz="2800">
                <a:solidFill>
                  <a:schemeClr val="bg1"/>
                </a:solidFill>
                <a:latin typeface="Alegreya Sans SC" panose="00000500000000000000" pitchFamily="2" charset="0"/>
              </a:defRPr>
            </a:lvl3pPr>
            <a:lvl4pPr>
              <a:defRPr sz="2800">
                <a:solidFill>
                  <a:schemeClr val="bg1"/>
                </a:solidFill>
                <a:latin typeface="Alegreya Sans SC" panose="00000500000000000000" pitchFamily="2" charset="0"/>
              </a:defRPr>
            </a:lvl4pPr>
            <a:lvl5pPr>
              <a:defRPr sz="2800">
                <a:solidFill>
                  <a:schemeClr val="bg1"/>
                </a:solidFill>
                <a:latin typeface="Alegreya Sans SC" panose="00000500000000000000" pitchFamily="2" charset="0"/>
              </a:defRPr>
            </a:lvl5pPr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9940A6F-0CD1-4043-99DB-F0B46E7D6649}" type="datetimeFigureOut">
              <a:rPr lang="en-US" smtClean="0"/>
              <a:t>5/21/2017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56CD020-BA9A-4D23-ACFE-4E63262C96B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4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57200"/>
            <a:ext cx="5943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MEDICAL  INSTRUMENTS</a:t>
            </a:r>
          </a:p>
          <a:p>
            <a:r>
              <a:rPr lang="en-GB" sz="20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BY MBBSPPT.COM</a:t>
            </a:r>
            <a:endParaRPr lang="en-GB" sz="20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4272" y="457200"/>
            <a:ext cx="635943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BALLENGER  SWIVEL  KNIFE</a:t>
            </a:r>
            <a:endParaRPr lang="en-US" sz="44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pic>
        <p:nvPicPr>
          <p:cNvPr id="1026" name="Picture 2" descr="C:\Users\Administrator\Pictures\wd-320-0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8988" y="1371600"/>
            <a:ext cx="3810000" cy="5181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19400" y="457200"/>
            <a:ext cx="33922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LUC’S  FORCEP</a:t>
            </a:r>
            <a:endParaRPr lang="en-US" sz="44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pic>
        <p:nvPicPr>
          <p:cNvPr id="2050" name="Picture 2" descr="C:\Users\Administrator\Pictures\PN0170_ma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2057400"/>
            <a:ext cx="6019800" cy="4019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457200"/>
            <a:ext cx="579838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KILLIAN’S  NASAL GAUGE</a:t>
            </a:r>
            <a:endParaRPr lang="en-US" sz="44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pic>
        <p:nvPicPr>
          <p:cNvPr id="3074" name="Picture 2" descr="C:\Users\Administrator\Pictures\S210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4191" y="2667000"/>
            <a:ext cx="7162800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24155" y="457200"/>
            <a:ext cx="64956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WILDE’S  DRESSING FORCEP</a:t>
            </a:r>
            <a:endParaRPr lang="en-US" sz="44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pic>
        <p:nvPicPr>
          <p:cNvPr id="4098" name="Picture 2" descr="C:\Users\Administrator\Pictures\060-202_wilde_nasal_dressing_forcep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981200"/>
            <a:ext cx="5715000" cy="43053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381000"/>
            <a:ext cx="7315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KILLIAN’S LONG BLADED NASAL SPECULUM</a:t>
            </a:r>
            <a:endParaRPr lang="en-US" sz="44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pic>
        <p:nvPicPr>
          <p:cNvPr id="5122" name="Picture 2" descr="C:\Users\Administrator\Pictures\200-028_killian_nasal_specul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827550"/>
            <a:ext cx="5715000" cy="48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381000"/>
            <a:ext cx="6477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  <a:latin typeface="Alegreya Sans SC" panose="00000500000000000000" pitchFamily="2" charset="0"/>
              </a:rPr>
              <a:t>ST. CLAIR THOMSON’S  NASAL  SPECULUM</a:t>
            </a:r>
            <a:endParaRPr lang="en-US" sz="4400" b="1" dirty="0">
              <a:solidFill>
                <a:schemeClr val="bg1"/>
              </a:solidFill>
              <a:latin typeface="Alegreya Sans SC" panose="00000500000000000000" pitchFamily="2" charset="0"/>
            </a:endParaRPr>
          </a:p>
        </p:txBody>
      </p:sp>
      <p:pic>
        <p:nvPicPr>
          <p:cNvPr id="6146" name="Picture 2" descr="C:\Users\Administrator\Pictures\lempert's endaural speculu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3100" y="2057400"/>
            <a:ext cx="51816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2895600"/>
            <a:ext cx="502270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Thank </a:t>
            </a:r>
            <a:r>
              <a:rPr 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You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75965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76</TotalTime>
  <Words>28</Words>
  <Application>Microsoft Office PowerPoint</Application>
  <PresentationFormat>On-screen Show (4:3)</PresentationFormat>
  <Paragraphs>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Alegreya Sans SC</vt:lpstr>
      <vt:lpstr>Calibri</vt:lpstr>
      <vt:lpstr>Consolas</vt:lpstr>
      <vt:lpstr>Corbel</vt:lpstr>
      <vt:lpstr>Wingdings</vt:lpstr>
      <vt:lpstr>Wingdings 2</vt:lpstr>
      <vt:lpstr>Wingdings 3</vt:lpstr>
      <vt:lpstr>Metro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INSTRUMENTS</dc:title>
  <dc:creator>Administrator</dc:creator>
  <cp:lastModifiedBy>Mithilesh Patel</cp:lastModifiedBy>
  <cp:revision>5</cp:revision>
  <dcterms:created xsi:type="dcterms:W3CDTF">2012-07-03T05:13:22Z</dcterms:created>
  <dcterms:modified xsi:type="dcterms:W3CDTF">2017-05-21T04:58:56Z</dcterms:modified>
</cp:coreProperties>
</file>