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7" r:id="rId2"/>
    <p:sldId id="257" r:id="rId3"/>
    <p:sldId id="270" r:id="rId4"/>
    <p:sldId id="279" r:id="rId5"/>
    <p:sldId id="276" r:id="rId6"/>
    <p:sldId id="27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4" r:id="rId18"/>
    <p:sldId id="285" r:id="rId19"/>
    <p:sldId id="271" r:id="rId20"/>
    <p:sldId id="272" r:id="rId21"/>
    <p:sldId id="273" r:id="rId22"/>
    <p:sldId id="274" r:id="rId23"/>
    <p:sldId id="283" r:id="rId24"/>
    <p:sldId id="280" r:id="rId25"/>
    <p:sldId id="282" r:id="rId26"/>
    <p:sldId id="281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6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E48B3-0C20-4338-B981-ECA1905E31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92FCEF-5511-4228-8B46-198FAEAC5F97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E48B3-0C20-4338-B981-ECA1905E31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92FCEF-5511-4228-8B46-198FAEAC5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E48B3-0C20-4338-B981-ECA1905E31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92FCEF-5511-4228-8B46-198FAEAC5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E48B3-0C20-4338-B981-ECA1905E31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92FCEF-5511-4228-8B46-198FAEAC5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E48B3-0C20-4338-B981-ECA1905E31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92FCEF-5511-4228-8B46-198FAEAC5F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E48B3-0C20-4338-B981-ECA1905E31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92FCEF-5511-4228-8B46-198FAEAC5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E48B3-0C20-4338-B981-ECA1905E31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92FCEF-5511-4228-8B46-198FAEAC5F9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E48B3-0C20-4338-B981-ECA1905E31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92FCEF-5511-4228-8B46-198FAEAC5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E48B3-0C20-4338-B981-ECA1905E31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92FCEF-5511-4228-8B46-198FAEAC5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E48B3-0C20-4338-B981-ECA1905E31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92FCEF-5511-4228-8B46-198FAEAC5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C6E48B3-0C20-4338-B981-ECA1905E31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392FCEF-5511-4228-8B46-198FAEAC5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C6E48B3-0C20-4338-B981-ECA1905E31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392FCEF-5511-4228-8B46-198FAEAC5F9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onsciousnes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4572000" cy="914400"/>
          </a:xfrm>
        </p:spPr>
        <p:txBody>
          <a:bodyPr/>
          <a:lstStyle/>
          <a:p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Types of 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epilepsy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/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</a:b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BY MBBSPPT.COM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84599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772400" cy="9144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JUVENILE MYOCLONIC EPILEPSY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467600" cy="457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It is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characterised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by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myoclonic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jerks,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generalised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tonic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clonic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seizures and sometimes absence seizures.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Onset is around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adolescenece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It may be precipitated by sleep deprivation and psychological stress, seizures usually occur shortly after wakening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Patient gets bilateral, single or repetitive, arrhythmic, irregular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myoclonic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jerks, predominantly in arms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533400"/>
            <a:ext cx="6019800" cy="9144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PARTIAL FOCAL SEIZURES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467600" cy="457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May or may not have change in consciousness and may be associated with altered awareness of surroundings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The attacks may terminate as focal seizures or may develop into secondary generalized tonic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clonic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fits</a:t>
            </a:r>
          </a:p>
          <a:p>
            <a:endParaRPr 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6172200" cy="9144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SIMPLE PARTIAL SEIZURES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Symptoms at onset may be motor (jerking of muscles at one area, head turning), sensory (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parasthesia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), visual (flashing of light), auditory (ringing sound), gustatory, olfactory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533400"/>
            <a:ext cx="5562600" cy="9144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JACKSONIAN SEIZURES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Clonic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jerking starts at a point like face and spreads to  upper arm, then to lower limb and then onto the opposite side to become a generalized fit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772400" cy="9144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COMPLEX PARTIAL SEIZURES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Altered awareness of surrounding.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Patients may stare off into space or remain still or demonstrate abnormal repetitive movements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- Psychomotor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 -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Psychosensory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 - Affective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-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Conciousness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Typically lasts for less than 3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mins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SECONDARY GENERALISED SEIZURES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Aura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formation followed by loss of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conciousness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and generalized tonic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clonic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seizures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3962400" cy="9144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REFLEX EPILEPSY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Precipitated by a sensory stimulus e.g. television epilepsy,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musicogenic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, eating, hot water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33400"/>
            <a:ext cx="4495800" cy="9144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Status </a:t>
            </a:r>
            <a:r>
              <a:rPr lang="en-US" sz="4400" b="1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Epilepticus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391400" cy="457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Sustained epileptic activity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- two fits occur without the recovery of consciousness between them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-a single fit lasting longer than 30mins with or without loss of consciousness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33400"/>
            <a:ext cx="4191000" cy="9144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Febrile Seizures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543800" cy="4572000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Simple or typical febrile seizure (85% of febrile seizures): generalized, less than 15 minutes, occur within 24 hours of onset of fever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Complex: longer than 15 minutes, onset more than 24 hours after onset of fever or multiple seizures in 24 hours</a:t>
            </a:r>
          </a:p>
          <a:p>
            <a:endParaRPr 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5257800" cy="9144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ASSOCIATED FACTORS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History of high grade fever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History of head injury or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cerebrovascular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accidents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Cyanosis (grand mal, breath holding in children)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Tongue may be bitten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Urinary and bowel incontinence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Headache and vomiting following the seizure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Sleep deprivation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Psychological stress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Post-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ictal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confusion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Post-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ictal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headache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21243"/>
            <a:ext cx="4495800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Types of epilepsy</a:t>
            </a:r>
            <a:endParaRPr lang="en-US" sz="48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753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Partial (focal)	Primary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generalised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Status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epilepticus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Seizures		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seizures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>
              <a:buNone/>
            </a:pP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1. Simple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	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1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. Tonic-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clonic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(Grand mal)  	1.Tonic-clonic  status</a:t>
            </a:r>
          </a:p>
          <a:p>
            <a:pPr marL="457200" indent="-45720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-motor		2. Tonic			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2.Absence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status</a:t>
            </a:r>
          </a:p>
          <a:p>
            <a:pPr marL="457200" indent="-45720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-sensory		3. Absence			3.Focal status</a:t>
            </a:r>
          </a:p>
          <a:p>
            <a:pPr marL="457200" indent="-45720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-others		4. Atypical absence		4.Epilepsia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partialis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 marL="457200" indent="-45720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2. Complex		5.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Myoclonic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		     continua</a:t>
            </a:r>
          </a:p>
          <a:p>
            <a:pPr marL="457200" indent="-45720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3. Secondary		6.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Atonic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 marL="457200" indent="-45720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generalised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	7.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Clonic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 marL="457200" indent="-457200">
              <a:buNone/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362200" y="838200"/>
            <a:ext cx="0" cy="6019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48400" y="914400"/>
            <a:ext cx="0" cy="594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533400"/>
            <a:ext cx="3505200" cy="9144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PAST HISTORY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Childhood onset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Similar previous episodes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History of black outs or memory loss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History of birth trauma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History of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hyperglycaemia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or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hypoglycaemia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History of tuberculosis</a:t>
            </a:r>
          </a:p>
          <a:p>
            <a:endParaRPr 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33400"/>
            <a:ext cx="4343400" cy="9144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FAMILY HISTORY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391400" cy="457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In primary epilepsy , juvenile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myoclonic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epilepsy and febrile seizures there is positive family history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4572000" cy="9144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PERSONAL HISTORY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Ingestion of drugs or alcohol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Bowel and bladder incontinence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5562600" cy="9144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DIAGNOSIS OF SEIZURES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47800"/>
            <a:ext cx="8229600" cy="4572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Differentiate seizures from </a:t>
            </a:r>
            <a:r>
              <a:rPr lang="en-US" sz="2400" b="1" u="sng" dirty="0" smtClean="0">
                <a:solidFill>
                  <a:schemeClr val="accent3"/>
                </a:solidFill>
                <a:latin typeface="Alegreya Sans SC" panose="00000500000000000000" pitchFamily="2" charset="0"/>
              </a:rPr>
              <a:t>syncope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(transient loss of </a:t>
            </a:r>
            <a:r>
              <a:rPr lang="en-US" sz="2400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  <a:hlinkClick r:id="rId2" tooltip="Consciousness"/>
              </a:rPr>
              <a:t>consciousness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and postural tone, characterized by rapid onset, short duration, and spontaneous recovery)and psychogenic non epileptic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seizures</a:t>
            </a:r>
          </a:p>
          <a:p>
            <a:endParaRPr lang="en-US" sz="2400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(</a:t>
            </a:r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psychogenic non epileptic seizures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is an abrupt paroxysmal change in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behaviour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or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conciousness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that resembles an epileptic seizure but no electrophysiological changes that accompany an epileptic seizure or clinical evidence of epilepsy are seen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)</a:t>
            </a:r>
          </a:p>
          <a:p>
            <a:endParaRPr lang="en-US" sz="2400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Type of fit – generalized, focal or secondary generalized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33400"/>
            <a:ext cx="4191000" cy="9144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INVESTIGATIONS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752600"/>
            <a:ext cx="7772400" cy="457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EEG</a:t>
            </a:r>
          </a:p>
          <a:p>
            <a:pPr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-confirms clinical diagnosis</a:t>
            </a:r>
          </a:p>
          <a:p>
            <a:pPr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- differentiate between epileptic and non-epileptic seizures</a:t>
            </a:r>
          </a:p>
          <a:p>
            <a:pPr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- differentiate between primary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generalised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and focal epilepsies</a:t>
            </a:r>
          </a:p>
          <a:p>
            <a:pPr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- prolonged EEG video monitoring provides information about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electrograhic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seizures and seizure activity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CSF examination (when suspecting an infection)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Other parameters like blood sugar, sodium, calcium, urea,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creatinine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, acid-base balance, magnesium</a:t>
            </a: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Neuroimaging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- MRI is superior ton CT scan for detection of cerebral lesions</a:t>
            </a:r>
          </a:p>
          <a:p>
            <a:pPr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- FLAIR : fluid attenuated inversions recovery (increased sensitivity for detection of abnormalities of cortical area) </a:t>
            </a:r>
          </a:p>
          <a:p>
            <a:pPr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-PET and SPECT imaging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0800" y="533400"/>
            <a:ext cx="4191000" cy="9144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INVESTIGATIONS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546234"/>
            <a:ext cx="3810000" cy="9144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EXAMINATION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572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Epilepsy: examination includes a search for skin stigmata (neurofibromatosis, tuberous sclerosis),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dysmorphic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features, body size asymmetry (for example, nail size), and cerebral bruit. 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Long term AEDs may result in tremor, hair loss, weight gain (for example, sodium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valproate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gabapentin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), gum hypertrophy,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hirsutism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, acne, ataxia, or absent reflexes (for example,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phenytoin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). 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Patients with focal onset seizures require examination for visual field defects . 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Probable syncope: cardiovascular examination is essential, particularly in the elderly patient.</a:t>
            </a:r>
          </a:p>
          <a:p>
            <a:endParaRPr lang="en-US" sz="24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2895600"/>
            <a:ext cx="5022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Thank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You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1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3222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100" y="459606"/>
            <a:ext cx="3733800" cy="6858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PARTICULARS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r>
              <a:rPr lang="en-US" sz="2800" b="1" u="sng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AGE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mage1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91440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1"/>
            <a:ext cx="8229600" cy="26670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PLACE</a:t>
            </a:r>
          </a:p>
          <a:p>
            <a:pPr>
              <a:buNone/>
            </a:pPr>
            <a:r>
              <a:rPr lang="en-US" b="1" dirty="0"/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- prevalence of epilepsy is 5 times higher and incidence double in developing countries</a:t>
            </a:r>
          </a:p>
          <a:p>
            <a:pPr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-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neurocysticercosis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is a common public health problem in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india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and south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america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.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pic>
        <p:nvPicPr>
          <p:cNvPr id="1026" name="Picture 2" descr="http://img.medscape.com/pi/emed/ckb/neurology/1134815-1168656-79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007659"/>
            <a:ext cx="3657600" cy="3850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315200" cy="91440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CHIEF COMPLAINTS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Loss / altered consciousness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Fit (a single episode or multiple episodes)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Associated pre or post disease or illness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971800"/>
            <a:ext cx="8229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HISTORY OF PRESENT ILLNESS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533400"/>
            <a:ext cx="2971800" cy="9144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GRAND MAL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600200"/>
            <a:ext cx="7772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Altered consciousness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Fit starts simultaneously with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generalised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tonic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clonic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state that lasts for few seconds to minutes. Patient is unconscious and cyanosed and pupils are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dialated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. Change or stopping of heart rate. This is followed by a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clonic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state where rhythmic jerks appear and last  for 1-2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mins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This is followed by post-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ictal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phase where patient passes off into sleepy state and may have headache and vomiting.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4495800" cy="9144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ABSENCE SEIZURES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01000" cy="5334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Transient loss of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conciousness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An interruption occurs in current activity and patient may stare blankly ahead. It lasts 15-20 sec only. Petit mal occurs in childhood and may persist into adulthood. Attacks are frequent and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upto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100 per day may be seen.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Brief loss of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conciousness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may be associated with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myoclonic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jerking of arms</a:t>
            </a:r>
          </a:p>
          <a:p>
            <a:r>
              <a:rPr lang="en-US" sz="2800" i="1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Akinetic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seizure – pt falls to the ground, loses consciousness , recovers and rises up immediately</a:t>
            </a:r>
            <a:endParaRPr lang="en-US" sz="2800" i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7772400" cy="9144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COMPLEX ABSENCE SEIZURES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848600" cy="457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Usually absence attacks last for a few seconds, occasional jerks, automatic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behaviour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and chewing and smacking movements may be seen.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1169</TotalTime>
  <Words>797</Words>
  <Application>Microsoft Office PowerPoint</Application>
  <PresentationFormat>On-screen Show (4:3)</PresentationFormat>
  <Paragraphs>112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Alegreya Sans SC</vt:lpstr>
      <vt:lpstr>Consolas</vt:lpstr>
      <vt:lpstr>Corbel</vt:lpstr>
      <vt:lpstr>Wingdings</vt:lpstr>
      <vt:lpstr>Wingdings 2</vt:lpstr>
      <vt:lpstr>Wingdings 3</vt:lpstr>
      <vt:lpstr>Metro</vt:lpstr>
      <vt:lpstr>Types of epilepsy BY MBBSPPT.COM</vt:lpstr>
      <vt:lpstr>Types of epilepsy</vt:lpstr>
      <vt:lpstr>PARTICULARS</vt:lpstr>
      <vt:lpstr>PowerPoint Presentation</vt:lpstr>
      <vt:lpstr>CHIEF COMPLAINTS</vt:lpstr>
      <vt:lpstr>HISTORY OF PRESENT ILLNESS</vt:lpstr>
      <vt:lpstr>GRAND MAL</vt:lpstr>
      <vt:lpstr>ABSENCE SEIZURES</vt:lpstr>
      <vt:lpstr>COMPLEX ABSENCE SEIZURES</vt:lpstr>
      <vt:lpstr>JUVENILE MYOCLONIC EPILEPSY</vt:lpstr>
      <vt:lpstr>PARTIAL FOCAL SEIZURES</vt:lpstr>
      <vt:lpstr>SIMPLE PARTIAL SEIZURES</vt:lpstr>
      <vt:lpstr>JACKSONIAN SEIZURES</vt:lpstr>
      <vt:lpstr>COMPLEX PARTIAL SEIZURES</vt:lpstr>
      <vt:lpstr>SECONDARY GENERALISED SEIZURES</vt:lpstr>
      <vt:lpstr>REFLEX EPILEPSY</vt:lpstr>
      <vt:lpstr>Status Epilepticus</vt:lpstr>
      <vt:lpstr>Febrile Seizures</vt:lpstr>
      <vt:lpstr>ASSOCIATED FACTORS</vt:lpstr>
      <vt:lpstr>PAST HISTORY</vt:lpstr>
      <vt:lpstr>FAMILY HISTORY</vt:lpstr>
      <vt:lpstr>PERSONAL HISTORY</vt:lpstr>
      <vt:lpstr>DIAGNOSIS OF SEIZURES</vt:lpstr>
      <vt:lpstr>INVESTIGATIONS</vt:lpstr>
      <vt:lpstr>INVESTIGATIONS</vt:lpstr>
      <vt:lpstr>EXAMINATION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Mithilesh Patel</cp:lastModifiedBy>
  <cp:revision>40</cp:revision>
  <dcterms:created xsi:type="dcterms:W3CDTF">2013-06-24T14:04:25Z</dcterms:created>
  <dcterms:modified xsi:type="dcterms:W3CDTF">2017-05-17T19:47:52Z</dcterms:modified>
</cp:coreProperties>
</file>