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74"/>
  </p:notesMasterIdLst>
  <p:sldIdLst>
    <p:sldId id="256" r:id="rId2"/>
    <p:sldId id="440" r:id="rId3"/>
    <p:sldId id="257" r:id="rId4"/>
    <p:sldId id="258" r:id="rId5"/>
    <p:sldId id="385" r:id="rId6"/>
    <p:sldId id="343" r:id="rId7"/>
    <p:sldId id="344" r:id="rId8"/>
    <p:sldId id="347" r:id="rId9"/>
    <p:sldId id="390" r:id="rId10"/>
    <p:sldId id="348" r:id="rId11"/>
    <p:sldId id="350" r:id="rId12"/>
    <p:sldId id="359" r:id="rId13"/>
    <p:sldId id="360" r:id="rId14"/>
    <p:sldId id="361" r:id="rId15"/>
    <p:sldId id="383" r:id="rId16"/>
    <p:sldId id="384" r:id="rId17"/>
    <p:sldId id="373" r:id="rId18"/>
    <p:sldId id="259" r:id="rId19"/>
    <p:sldId id="441" r:id="rId20"/>
    <p:sldId id="326" r:id="rId21"/>
    <p:sldId id="328" r:id="rId22"/>
    <p:sldId id="329" r:id="rId23"/>
    <p:sldId id="453" r:id="rId24"/>
    <p:sldId id="454" r:id="rId25"/>
    <p:sldId id="455" r:id="rId26"/>
    <p:sldId id="456" r:id="rId27"/>
    <p:sldId id="260" r:id="rId28"/>
    <p:sldId id="334" r:id="rId29"/>
    <p:sldId id="443" r:id="rId30"/>
    <p:sldId id="444" r:id="rId31"/>
    <p:sldId id="457" r:id="rId32"/>
    <p:sldId id="458" r:id="rId33"/>
    <p:sldId id="459" r:id="rId34"/>
    <p:sldId id="460" r:id="rId35"/>
    <p:sldId id="461" r:id="rId36"/>
    <p:sldId id="462" r:id="rId37"/>
    <p:sldId id="463" r:id="rId38"/>
    <p:sldId id="464" r:id="rId39"/>
    <p:sldId id="465" r:id="rId40"/>
    <p:sldId id="466" r:id="rId41"/>
    <p:sldId id="467" r:id="rId42"/>
    <p:sldId id="468" r:id="rId43"/>
    <p:sldId id="469" r:id="rId44"/>
    <p:sldId id="470" r:id="rId45"/>
    <p:sldId id="335" r:id="rId46"/>
    <p:sldId id="339" r:id="rId47"/>
    <p:sldId id="437" r:id="rId48"/>
    <p:sldId id="435" r:id="rId49"/>
    <p:sldId id="400" r:id="rId50"/>
    <p:sldId id="401" r:id="rId51"/>
    <p:sldId id="402" r:id="rId52"/>
    <p:sldId id="404" r:id="rId53"/>
    <p:sldId id="434" r:id="rId54"/>
    <p:sldId id="433" r:id="rId55"/>
    <p:sldId id="436" r:id="rId56"/>
    <p:sldId id="365" r:id="rId57"/>
    <p:sldId id="408" r:id="rId58"/>
    <p:sldId id="409" r:id="rId59"/>
    <p:sldId id="410" r:id="rId60"/>
    <p:sldId id="446" r:id="rId61"/>
    <p:sldId id="422" r:id="rId62"/>
    <p:sldId id="319" r:id="rId63"/>
    <p:sldId id="451" r:id="rId64"/>
    <p:sldId id="452" r:id="rId65"/>
    <p:sldId id="368" r:id="rId66"/>
    <p:sldId id="290" r:id="rId67"/>
    <p:sldId id="291" r:id="rId68"/>
    <p:sldId id="288" r:id="rId69"/>
    <p:sldId id="399" r:id="rId70"/>
    <p:sldId id="289" r:id="rId71"/>
    <p:sldId id="374" r:id="rId72"/>
    <p:sldId id="471" r:id="rId73"/>
  </p:sldIdLst>
  <p:sldSz cx="9144000" cy="6858000" type="screen4x3"/>
  <p:notesSz cx="6858000" cy="9144000"/>
  <p:defaultTextStyle>
    <a:defPPr>
      <a:defRPr lang="en-IN"/>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66FFFF"/>
    <a:srgbClr val="0000FF"/>
    <a:srgbClr val="33CCFF"/>
    <a:srgbClr val="CC9900"/>
    <a:srgbClr val="3333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6399B67-7BC4-C498-3021-3F58CAEE2D4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IN"/>
          </a:p>
        </p:txBody>
      </p:sp>
      <p:sp>
        <p:nvSpPr>
          <p:cNvPr id="41987" name="Rectangle 3">
            <a:extLst>
              <a:ext uri="{FF2B5EF4-FFF2-40B4-BE49-F238E27FC236}">
                <a16:creationId xmlns:a16="http://schemas.microsoft.com/office/drawing/2014/main" id="{D0B8A078-1D0E-F259-BF24-A15778FCB404}"/>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IN"/>
          </a:p>
        </p:txBody>
      </p:sp>
      <p:sp>
        <p:nvSpPr>
          <p:cNvPr id="17412" name="Rectangle 4">
            <a:extLst>
              <a:ext uri="{FF2B5EF4-FFF2-40B4-BE49-F238E27FC236}">
                <a16:creationId xmlns:a16="http://schemas.microsoft.com/office/drawing/2014/main" id="{4F813827-56DE-CB81-3BA5-98939B479973}"/>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5">
            <a:extLst>
              <a:ext uri="{FF2B5EF4-FFF2-40B4-BE49-F238E27FC236}">
                <a16:creationId xmlns:a16="http://schemas.microsoft.com/office/drawing/2014/main" id="{BA08D75E-FD6E-3F8D-96F0-C7440394B14C}"/>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IN" noProof="0"/>
              <a:t>Click to edit Master text styles</a:t>
            </a:r>
          </a:p>
          <a:p>
            <a:pPr lvl="1"/>
            <a:r>
              <a:rPr lang="en-IN" noProof="0"/>
              <a:t>Second level</a:t>
            </a:r>
          </a:p>
          <a:p>
            <a:pPr lvl="2"/>
            <a:r>
              <a:rPr lang="en-IN" noProof="0"/>
              <a:t>Third level</a:t>
            </a:r>
          </a:p>
          <a:p>
            <a:pPr lvl="3"/>
            <a:r>
              <a:rPr lang="en-IN" noProof="0"/>
              <a:t>Fourth level</a:t>
            </a:r>
          </a:p>
          <a:p>
            <a:pPr lvl="4"/>
            <a:r>
              <a:rPr lang="en-IN" noProof="0"/>
              <a:t>Fifth level</a:t>
            </a:r>
          </a:p>
        </p:txBody>
      </p:sp>
      <p:sp>
        <p:nvSpPr>
          <p:cNvPr id="41990" name="Rectangle 6">
            <a:extLst>
              <a:ext uri="{FF2B5EF4-FFF2-40B4-BE49-F238E27FC236}">
                <a16:creationId xmlns:a16="http://schemas.microsoft.com/office/drawing/2014/main" id="{EEDE6C14-3E54-1233-E4DD-B069FB796769}"/>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IN"/>
          </a:p>
        </p:txBody>
      </p:sp>
      <p:sp>
        <p:nvSpPr>
          <p:cNvPr id="41991" name="Rectangle 7">
            <a:extLst>
              <a:ext uri="{FF2B5EF4-FFF2-40B4-BE49-F238E27FC236}">
                <a16:creationId xmlns:a16="http://schemas.microsoft.com/office/drawing/2014/main" id="{57F42167-FBCC-FEFD-1DCE-F8B26F145C87}"/>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13BC1EAA-1762-498C-B68A-DC946163E8F3}" type="slidenum">
              <a:rPr lang="en-IN" altLang="en-US"/>
              <a:pPr/>
              <a:t>‹#›</a:t>
            </a:fld>
            <a:endParaRPr lang="en-I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3F6B2ECF-81B0-63DD-D61E-78FAF6E32F9D}"/>
              </a:ext>
            </a:extLst>
          </p:cNvPr>
          <p:cNvSpPr>
            <a:spLocks noGrp="1" noRot="1" noChangeAspect="1" noTextEdit="1"/>
          </p:cNvSpPr>
          <p:nvPr>
            <p:ph type="sldImg"/>
          </p:nvPr>
        </p:nvSpPr>
        <p:spPr>
          <a:ln/>
        </p:spPr>
      </p:sp>
      <p:sp>
        <p:nvSpPr>
          <p:cNvPr id="19459" name="Notes Placeholder 2">
            <a:extLst>
              <a:ext uri="{FF2B5EF4-FFF2-40B4-BE49-F238E27FC236}">
                <a16:creationId xmlns:a16="http://schemas.microsoft.com/office/drawing/2014/main" id="{46C4BC82-23F3-D5F9-097C-3B9807DC7B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cs typeface="Arial" panose="020B0604020202020204" pitchFamily="34" charset="0"/>
            </a:endParaRPr>
          </a:p>
        </p:txBody>
      </p:sp>
      <p:sp>
        <p:nvSpPr>
          <p:cNvPr id="19460" name="Slide Number Placeholder 3">
            <a:extLst>
              <a:ext uri="{FF2B5EF4-FFF2-40B4-BE49-F238E27FC236}">
                <a16:creationId xmlns:a16="http://schemas.microsoft.com/office/drawing/2014/main" id="{F667052D-D02E-9DD7-0496-D18F3B4744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F1C2C37F-19A5-4C7F-8A9D-D2C665757CE2}" type="slidenum">
              <a:rPr lang="en-IN" altLang="en-US">
                <a:latin typeface="Arial" panose="020B0604020202020204" pitchFamily="34" charset="0"/>
              </a:rPr>
              <a:pPr/>
              <a:t>1</a:t>
            </a:fld>
            <a:endParaRPr lang="en-IN"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15AFF7C-9C7D-EC4A-7DA1-1927E89459AC}"/>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4D63E8FB-4189-E42E-3EEE-6BDB034F1E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cs typeface="Arial" panose="020B0604020202020204" pitchFamily="34" charset="0"/>
            </a:endParaRPr>
          </a:p>
        </p:txBody>
      </p:sp>
      <p:sp>
        <p:nvSpPr>
          <p:cNvPr id="22532" name="Slide Number Placeholder 3">
            <a:extLst>
              <a:ext uri="{FF2B5EF4-FFF2-40B4-BE49-F238E27FC236}">
                <a16:creationId xmlns:a16="http://schemas.microsoft.com/office/drawing/2014/main" id="{747F9D42-EAF6-E6AC-90FE-26BFC4A62E4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8BDD49CC-A3EF-4D17-B9E2-1B6E751DCEC0}" type="slidenum">
              <a:rPr lang="en-IN" altLang="en-US">
                <a:latin typeface="Arial" panose="020B0604020202020204" pitchFamily="34" charset="0"/>
              </a:rPr>
              <a:pPr/>
              <a:t>3</a:t>
            </a:fld>
            <a:endParaRPr lang="en-IN"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8F4C70BB-0451-A4C8-5D6A-9C98E30DF81D}"/>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294FC66F-16C2-4CC7-331F-3123542F67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cs typeface="Arial" panose="020B0604020202020204" pitchFamily="34" charset="0"/>
            </a:endParaRPr>
          </a:p>
        </p:txBody>
      </p:sp>
      <p:sp>
        <p:nvSpPr>
          <p:cNvPr id="45060" name="Slide Number Placeholder 3">
            <a:extLst>
              <a:ext uri="{FF2B5EF4-FFF2-40B4-BE49-F238E27FC236}">
                <a16:creationId xmlns:a16="http://schemas.microsoft.com/office/drawing/2014/main" id="{6B8EE413-62C0-E33A-1975-AB41FB5D84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0BF5DF3-14FB-48A8-9883-9E6AEDDF43FC}" type="slidenum">
              <a:rPr lang="en-IN" altLang="en-US">
                <a:latin typeface="Arial" panose="020B0604020202020204" pitchFamily="34" charset="0"/>
              </a:rPr>
              <a:pPr/>
              <a:t>24</a:t>
            </a:fld>
            <a:endParaRPr lang="en-IN"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A0752E89-ECB8-1DEE-DC08-D29A7E7263B3}"/>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2FA5CFB2-8C99-4D26-6383-BAB5E0675C7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53252" name="Slide Number Placeholder 3">
            <a:extLst>
              <a:ext uri="{FF2B5EF4-FFF2-40B4-BE49-F238E27FC236}">
                <a16:creationId xmlns:a16="http://schemas.microsoft.com/office/drawing/2014/main" id="{D1A46B76-634B-B6ED-9A4E-0B70B72893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42982FB-28CF-4A97-ACD8-CC1BDD33D754}" type="slidenum">
              <a:rPr lang="en-IN" altLang="en-US"/>
              <a:pPr>
                <a:spcBef>
                  <a:spcPct val="0"/>
                </a:spcBef>
              </a:pPr>
              <a:t>31</a:t>
            </a:fld>
            <a:endParaRPr lang="en-I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5E113631-6185-E80A-8E08-690A88CE25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BCE6F4B-D3F6-48A9-BF4F-183DC691E540}" type="slidenum">
              <a:rPr lang="en-IN" altLang="en-US"/>
              <a:pPr>
                <a:spcBef>
                  <a:spcPct val="0"/>
                </a:spcBef>
              </a:pPr>
              <a:t>57</a:t>
            </a:fld>
            <a:endParaRPr lang="en-IN" altLang="en-US"/>
          </a:p>
        </p:txBody>
      </p:sp>
      <p:sp>
        <p:nvSpPr>
          <p:cNvPr id="80899" name="Rectangle 2">
            <a:extLst>
              <a:ext uri="{FF2B5EF4-FFF2-40B4-BE49-F238E27FC236}">
                <a16:creationId xmlns:a16="http://schemas.microsoft.com/office/drawing/2014/main" id="{F485E92A-B223-E389-7C7B-499E5AEE31EE}"/>
              </a:ext>
            </a:extLst>
          </p:cNvPr>
          <p:cNvSpPr>
            <a:spLocks noRot="1" noChangeArrowheads="1" noTextEdit="1"/>
          </p:cNvSpPr>
          <p:nvPr>
            <p:ph type="sldImg"/>
          </p:nvPr>
        </p:nvSpPr>
        <p:spPr>
          <a:ln/>
        </p:spPr>
      </p:sp>
      <p:sp>
        <p:nvSpPr>
          <p:cNvPr id="80900" name="Rectangle 3">
            <a:extLst>
              <a:ext uri="{FF2B5EF4-FFF2-40B4-BE49-F238E27FC236}">
                <a16:creationId xmlns:a16="http://schemas.microsoft.com/office/drawing/2014/main" id="{78A36D9D-D15E-9D4C-7D77-57CB758594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142FFED2-F3EB-94CB-5C93-0D2B0B30C0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E8B9FA0-4643-481F-A085-1265D1FA3D8B}" type="slidenum">
              <a:rPr lang="en-IN" altLang="en-US"/>
              <a:pPr>
                <a:spcBef>
                  <a:spcPct val="0"/>
                </a:spcBef>
              </a:pPr>
              <a:t>58</a:t>
            </a:fld>
            <a:endParaRPr lang="en-IN" altLang="en-US"/>
          </a:p>
        </p:txBody>
      </p:sp>
      <p:sp>
        <p:nvSpPr>
          <p:cNvPr id="82947" name="Rectangle 2">
            <a:extLst>
              <a:ext uri="{FF2B5EF4-FFF2-40B4-BE49-F238E27FC236}">
                <a16:creationId xmlns:a16="http://schemas.microsoft.com/office/drawing/2014/main" id="{4D309F54-177E-BB65-01BE-B7354C6EDC22}"/>
              </a:ext>
            </a:extLst>
          </p:cNvPr>
          <p:cNvSpPr>
            <a:spLocks noRot="1" noChangeArrowheads="1" noTextEdit="1"/>
          </p:cNvSpPr>
          <p:nvPr>
            <p:ph type="sldImg"/>
          </p:nvPr>
        </p:nvSpPr>
        <p:spPr>
          <a:ln/>
        </p:spPr>
      </p:sp>
      <p:sp>
        <p:nvSpPr>
          <p:cNvPr id="82948" name="Rectangle 3">
            <a:extLst>
              <a:ext uri="{FF2B5EF4-FFF2-40B4-BE49-F238E27FC236}">
                <a16:creationId xmlns:a16="http://schemas.microsoft.com/office/drawing/2014/main" id="{C525A7CD-C854-E0F7-BE3B-4D22D74D53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CEC33020-2BEC-BAB7-FA82-4D1F3AC51A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B286FE6-E965-4417-B92C-6D93086BD63C}" type="slidenum">
              <a:rPr lang="en-IN" altLang="en-US"/>
              <a:pPr>
                <a:spcBef>
                  <a:spcPct val="0"/>
                </a:spcBef>
              </a:pPr>
              <a:t>66</a:t>
            </a:fld>
            <a:endParaRPr lang="en-IN" altLang="en-US"/>
          </a:p>
        </p:txBody>
      </p:sp>
      <p:sp>
        <p:nvSpPr>
          <p:cNvPr id="92163" name="Rectangle 2">
            <a:extLst>
              <a:ext uri="{FF2B5EF4-FFF2-40B4-BE49-F238E27FC236}">
                <a16:creationId xmlns:a16="http://schemas.microsoft.com/office/drawing/2014/main" id="{A51EF753-3EDA-8529-2174-BEDDA6FCCC47}"/>
              </a:ext>
            </a:extLst>
          </p:cNvPr>
          <p:cNvSpPr>
            <a:spLocks noRot="1" noChangeArrowheads="1" noTextEdit="1"/>
          </p:cNvSpPr>
          <p:nvPr>
            <p:ph type="sldImg"/>
          </p:nvPr>
        </p:nvSpPr>
        <p:spPr>
          <a:ln/>
        </p:spPr>
      </p:sp>
      <p:sp>
        <p:nvSpPr>
          <p:cNvPr id="92164" name="Rectangle 3">
            <a:extLst>
              <a:ext uri="{FF2B5EF4-FFF2-40B4-BE49-F238E27FC236}">
                <a16:creationId xmlns:a16="http://schemas.microsoft.com/office/drawing/2014/main" id="{8287B34B-3A40-3A85-258C-079C03AB1A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4802FD1E-DFFB-611F-2329-3693B87A15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2F91112-C878-4795-9B60-8C30DAD6E3E1}" type="slidenum">
              <a:rPr lang="en-IN" altLang="en-US"/>
              <a:pPr>
                <a:spcBef>
                  <a:spcPct val="0"/>
                </a:spcBef>
              </a:pPr>
              <a:t>67</a:t>
            </a:fld>
            <a:endParaRPr lang="en-IN" altLang="en-US"/>
          </a:p>
        </p:txBody>
      </p:sp>
      <p:sp>
        <p:nvSpPr>
          <p:cNvPr id="94211" name="Rectangle 2">
            <a:extLst>
              <a:ext uri="{FF2B5EF4-FFF2-40B4-BE49-F238E27FC236}">
                <a16:creationId xmlns:a16="http://schemas.microsoft.com/office/drawing/2014/main" id="{F55A18F2-A3B1-E741-37A9-B0CD456C8648}"/>
              </a:ext>
            </a:extLst>
          </p:cNvPr>
          <p:cNvSpPr>
            <a:spLocks noRot="1" noChangeArrowheads="1" noTextEdit="1"/>
          </p:cNvSpPr>
          <p:nvPr>
            <p:ph type="sldImg"/>
          </p:nvPr>
        </p:nvSpPr>
        <p:spPr>
          <a:ln/>
        </p:spPr>
      </p:sp>
      <p:sp>
        <p:nvSpPr>
          <p:cNvPr id="94212" name="Rectangle 3">
            <a:extLst>
              <a:ext uri="{FF2B5EF4-FFF2-40B4-BE49-F238E27FC236}">
                <a16:creationId xmlns:a16="http://schemas.microsoft.com/office/drawing/2014/main" id="{B048B88E-B643-3D73-EBF5-4DBCB83E09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76EBF8BD-F3F2-FB6F-FBC2-6C3B574FA7B7}"/>
              </a:ext>
            </a:extLst>
          </p:cNvPr>
          <p:cNvGrpSpPr>
            <a:grpSpLocks/>
          </p:cNvGrpSpPr>
          <p:nvPr/>
        </p:nvGrpSpPr>
        <p:grpSpPr bwMode="auto">
          <a:xfrm>
            <a:off x="0" y="0"/>
            <a:ext cx="8458200" cy="5943600"/>
            <a:chOff x="0" y="0"/>
            <a:chExt cx="5328" cy="3744"/>
          </a:xfrm>
        </p:grpSpPr>
        <p:sp>
          <p:nvSpPr>
            <p:cNvPr id="3" name="Freeform 3">
              <a:extLst>
                <a:ext uri="{FF2B5EF4-FFF2-40B4-BE49-F238E27FC236}">
                  <a16:creationId xmlns:a16="http://schemas.microsoft.com/office/drawing/2014/main" id="{12567567-4BFA-FAD7-9BDC-71EAD9A3095B}"/>
                </a:ext>
              </a:extLst>
            </p:cNvPr>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eaLnBrk="1" hangingPunct="1">
                <a:defRPr/>
              </a:pPr>
              <a:endParaRPr lang="en-US">
                <a:cs typeface="Arial" charset="0"/>
              </a:endParaRPr>
            </a:p>
          </p:txBody>
        </p:sp>
        <p:sp>
          <p:nvSpPr>
            <p:cNvPr id="4" name="Freeform 4">
              <a:extLst>
                <a:ext uri="{FF2B5EF4-FFF2-40B4-BE49-F238E27FC236}">
                  <a16:creationId xmlns:a16="http://schemas.microsoft.com/office/drawing/2014/main" id="{0FA1BFE2-620F-1132-394D-3CC6C651D7C2}"/>
                </a:ext>
              </a:extLst>
            </p:cNvPr>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25498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IN"/>
              <a:t>Click to edit Master subtitle style</a:t>
            </a:r>
          </a:p>
        </p:txBody>
      </p:sp>
      <p:sp>
        <p:nvSpPr>
          <p:cNvPr id="25498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IN"/>
              <a:t>Click to edit Master title style</a:t>
            </a:r>
          </a:p>
        </p:txBody>
      </p:sp>
      <p:sp>
        <p:nvSpPr>
          <p:cNvPr id="5" name="Date Placeholder 6">
            <a:extLst>
              <a:ext uri="{FF2B5EF4-FFF2-40B4-BE49-F238E27FC236}">
                <a16:creationId xmlns:a16="http://schemas.microsoft.com/office/drawing/2014/main" id="{86960F5F-79F3-B9F4-BA7A-C592A9C1E3AC}"/>
              </a:ext>
            </a:extLst>
          </p:cNvPr>
          <p:cNvSpPr>
            <a:spLocks noGrp="1" noChangeArrowheads="1"/>
          </p:cNvSpPr>
          <p:nvPr>
            <p:ph type="dt" sz="quarter" idx="10"/>
          </p:nvPr>
        </p:nvSpPr>
        <p:spPr/>
        <p:txBody>
          <a:bodyPr/>
          <a:lstStyle>
            <a:lvl1pPr>
              <a:defRPr/>
            </a:lvl1pPr>
          </a:lstStyle>
          <a:p>
            <a:pPr>
              <a:defRPr/>
            </a:pPr>
            <a:endParaRPr lang="en-IN"/>
          </a:p>
        </p:txBody>
      </p:sp>
      <p:sp>
        <p:nvSpPr>
          <p:cNvPr id="6" name="Footer Placeholder 7">
            <a:extLst>
              <a:ext uri="{FF2B5EF4-FFF2-40B4-BE49-F238E27FC236}">
                <a16:creationId xmlns:a16="http://schemas.microsoft.com/office/drawing/2014/main" id="{45BFC17A-9FE5-7D24-0FF1-0777EE670DF2}"/>
              </a:ext>
            </a:extLst>
          </p:cNvPr>
          <p:cNvSpPr>
            <a:spLocks noGrp="1" noChangeArrowheads="1"/>
          </p:cNvSpPr>
          <p:nvPr>
            <p:ph type="ftr" sz="quarter" idx="11"/>
          </p:nvPr>
        </p:nvSpPr>
        <p:spPr/>
        <p:txBody>
          <a:bodyPr/>
          <a:lstStyle>
            <a:lvl1pPr>
              <a:defRPr/>
            </a:lvl1pPr>
          </a:lstStyle>
          <a:p>
            <a:pPr>
              <a:defRPr/>
            </a:pPr>
            <a:endParaRPr lang="en-IN"/>
          </a:p>
        </p:txBody>
      </p:sp>
      <p:sp>
        <p:nvSpPr>
          <p:cNvPr id="7" name="Slide Number Placeholder 8">
            <a:extLst>
              <a:ext uri="{FF2B5EF4-FFF2-40B4-BE49-F238E27FC236}">
                <a16:creationId xmlns:a16="http://schemas.microsoft.com/office/drawing/2014/main" id="{D2A9B068-548E-11F5-5767-C28AA4E87FB0}"/>
              </a:ext>
            </a:extLst>
          </p:cNvPr>
          <p:cNvSpPr>
            <a:spLocks noGrp="1" noChangeArrowheads="1"/>
          </p:cNvSpPr>
          <p:nvPr>
            <p:ph type="sldNum" sz="quarter" idx="12"/>
          </p:nvPr>
        </p:nvSpPr>
        <p:spPr/>
        <p:txBody>
          <a:bodyPr/>
          <a:lstStyle>
            <a:lvl1pPr>
              <a:defRPr/>
            </a:lvl1pPr>
          </a:lstStyle>
          <a:p>
            <a:fld id="{02DB6E1D-EBE9-47C6-95E2-184A7E8264EA}" type="slidenum">
              <a:rPr lang="en-IN" altLang="en-US"/>
              <a:pPr/>
              <a:t>‹#›</a:t>
            </a:fld>
            <a:endParaRPr lang="en-IN" altLang="en-US"/>
          </a:p>
        </p:txBody>
      </p:sp>
    </p:spTree>
    <p:extLst>
      <p:ext uri="{BB962C8B-B14F-4D97-AF65-F5344CB8AC3E}">
        <p14:creationId xmlns:p14="http://schemas.microsoft.com/office/powerpoint/2010/main" val="1819124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DF914A60-3E88-477A-BFC8-045872493358}"/>
              </a:ext>
            </a:extLst>
          </p:cNvPr>
          <p:cNvSpPr>
            <a:spLocks noGrp="1" noChangeArrowheads="1"/>
          </p:cNvSpPr>
          <p:nvPr>
            <p:ph type="dt" sz="half" idx="10"/>
          </p:nvPr>
        </p:nvSpPr>
        <p:spPr/>
        <p:txBody>
          <a:bodyPr/>
          <a:lstStyle>
            <a:lvl1pPr>
              <a:defRPr/>
            </a:lvl1pPr>
          </a:lstStyle>
          <a:p>
            <a:pPr>
              <a:defRPr/>
            </a:pPr>
            <a:endParaRPr lang="en-IN"/>
          </a:p>
        </p:txBody>
      </p:sp>
      <p:sp>
        <p:nvSpPr>
          <p:cNvPr id="5" name="Rectangle 8">
            <a:extLst>
              <a:ext uri="{FF2B5EF4-FFF2-40B4-BE49-F238E27FC236}">
                <a16:creationId xmlns:a16="http://schemas.microsoft.com/office/drawing/2014/main" id="{E16328C4-0AF8-D52B-8E17-ACE72776E18B}"/>
              </a:ext>
            </a:extLst>
          </p:cNvPr>
          <p:cNvSpPr>
            <a:spLocks noGrp="1" noChangeArrowheads="1"/>
          </p:cNvSpPr>
          <p:nvPr>
            <p:ph type="ftr" sz="quarter" idx="11"/>
          </p:nvPr>
        </p:nvSpPr>
        <p:spPr/>
        <p:txBody>
          <a:bodyPr/>
          <a:lstStyle>
            <a:lvl1pPr>
              <a:defRPr/>
            </a:lvl1pPr>
          </a:lstStyle>
          <a:p>
            <a:pPr>
              <a:defRPr/>
            </a:pPr>
            <a:endParaRPr lang="en-IN"/>
          </a:p>
        </p:txBody>
      </p:sp>
      <p:sp>
        <p:nvSpPr>
          <p:cNvPr id="6" name="Rectangle 9">
            <a:extLst>
              <a:ext uri="{FF2B5EF4-FFF2-40B4-BE49-F238E27FC236}">
                <a16:creationId xmlns:a16="http://schemas.microsoft.com/office/drawing/2014/main" id="{9B7344B9-FD64-7135-6DF2-276137AF6051}"/>
              </a:ext>
            </a:extLst>
          </p:cNvPr>
          <p:cNvSpPr>
            <a:spLocks noGrp="1" noChangeArrowheads="1"/>
          </p:cNvSpPr>
          <p:nvPr>
            <p:ph type="sldNum" sz="quarter" idx="12"/>
          </p:nvPr>
        </p:nvSpPr>
        <p:spPr/>
        <p:txBody>
          <a:bodyPr/>
          <a:lstStyle>
            <a:lvl1pPr>
              <a:defRPr/>
            </a:lvl1pPr>
          </a:lstStyle>
          <a:p>
            <a:fld id="{B51C4D49-2DAA-468E-9EFA-669A2B680C05}" type="slidenum">
              <a:rPr lang="en-IN" altLang="en-US"/>
              <a:pPr/>
              <a:t>‹#›</a:t>
            </a:fld>
            <a:endParaRPr lang="en-IN" altLang="en-US"/>
          </a:p>
        </p:txBody>
      </p:sp>
    </p:spTree>
    <p:extLst>
      <p:ext uri="{BB962C8B-B14F-4D97-AF65-F5344CB8AC3E}">
        <p14:creationId xmlns:p14="http://schemas.microsoft.com/office/powerpoint/2010/main" val="3004124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C456B526-33F3-0217-838B-81AB88843BFA}"/>
              </a:ext>
            </a:extLst>
          </p:cNvPr>
          <p:cNvSpPr>
            <a:spLocks noGrp="1" noChangeArrowheads="1"/>
          </p:cNvSpPr>
          <p:nvPr>
            <p:ph type="dt" sz="half" idx="10"/>
          </p:nvPr>
        </p:nvSpPr>
        <p:spPr/>
        <p:txBody>
          <a:bodyPr/>
          <a:lstStyle>
            <a:lvl1pPr>
              <a:defRPr/>
            </a:lvl1pPr>
          </a:lstStyle>
          <a:p>
            <a:pPr>
              <a:defRPr/>
            </a:pPr>
            <a:endParaRPr lang="en-IN"/>
          </a:p>
        </p:txBody>
      </p:sp>
      <p:sp>
        <p:nvSpPr>
          <p:cNvPr id="5" name="Rectangle 8">
            <a:extLst>
              <a:ext uri="{FF2B5EF4-FFF2-40B4-BE49-F238E27FC236}">
                <a16:creationId xmlns:a16="http://schemas.microsoft.com/office/drawing/2014/main" id="{A7112842-1976-8AE0-706F-D5F66E53C9E4}"/>
              </a:ext>
            </a:extLst>
          </p:cNvPr>
          <p:cNvSpPr>
            <a:spLocks noGrp="1" noChangeArrowheads="1"/>
          </p:cNvSpPr>
          <p:nvPr>
            <p:ph type="ftr" sz="quarter" idx="11"/>
          </p:nvPr>
        </p:nvSpPr>
        <p:spPr/>
        <p:txBody>
          <a:bodyPr/>
          <a:lstStyle>
            <a:lvl1pPr>
              <a:defRPr/>
            </a:lvl1pPr>
          </a:lstStyle>
          <a:p>
            <a:pPr>
              <a:defRPr/>
            </a:pPr>
            <a:endParaRPr lang="en-IN"/>
          </a:p>
        </p:txBody>
      </p:sp>
      <p:sp>
        <p:nvSpPr>
          <p:cNvPr id="6" name="Rectangle 9">
            <a:extLst>
              <a:ext uri="{FF2B5EF4-FFF2-40B4-BE49-F238E27FC236}">
                <a16:creationId xmlns:a16="http://schemas.microsoft.com/office/drawing/2014/main" id="{B91C18B6-51EB-1231-C8B2-B3E6EF0A8CCF}"/>
              </a:ext>
            </a:extLst>
          </p:cNvPr>
          <p:cNvSpPr>
            <a:spLocks noGrp="1" noChangeArrowheads="1"/>
          </p:cNvSpPr>
          <p:nvPr>
            <p:ph type="sldNum" sz="quarter" idx="12"/>
          </p:nvPr>
        </p:nvSpPr>
        <p:spPr/>
        <p:txBody>
          <a:bodyPr/>
          <a:lstStyle>
            <a:lvl1pPr>
              <a:defRPr/>
            </a:lvl1pPr>
          </a:lstStyle>
          <a:p>
            <a:fld id="{B6CEF8FE-B950-45C3-B02F-DFA2BE6A7A71}" type="slidenum">
              <a:rPr lang="en-IN" altLang="en-US"/>
              <a:pPr/>
              <a:t>‹#›</a:t>
            </a:fld>
            <a:endParaRPr lang="en-IN" altLang="en-US"/>
          </a:p>
        </p:txBody>
      </p:sp>
    </p:spTree>
    <p:extLst>
      <p:ext uri="{BB962C8B-B14F-4D97-AF65-F5344CB8AC3E}">
        <p14:creationId xmlns:p14="http://schemas.microsoft.com/office/powerpoint/2010/main" val="3106100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DE6140E2-7802-5370-BBCF-BEB9ABF3B092}"/>
              </a:ext>
            </a:extLst>
          </p:cNvPr>
          <p:cNvSpPr>
            <a:spLocks noGrp="1" noChangeArrowheads="1"/>
          </p:cNvSpPr>
          <p:nvPr>
            <p:ph type="dt" sz="half" idx="10"/>
          </p:nvPr>
        </p:nvSpPr>
        <p:spPr/>
        <p:txBody>
          <a:bodyPr/>
          <a:lstStyle>
            <a:lvl1pPr>
              <a:defRPr/>
            </a:lvl1pPr>
          </a:lstStyle>
          <a:p>
            <a:pPr>
              <a:defRPr/>
            </a:pPr>
            <a:endParaRPr lang="en-IN"/>
          </a:p>
        </p:txBody>
      </p:sp>
      <p:sp>
        <p:nvSpPr>
          <p:cNvPr id="6" name="Rectangle 8">
            <a:extLst>
              <a:ext uri="{FF2B5EF4-FFF2-40B4-BE49-F238E27FC236}">
                <a16:creationId xmlns:a16="http://schemas.microsoft.com/office/drawing/2014/main" id="{6B79E917-D055-CF70-53EF-C3D66685F100}"/>
              </a:ext>
            </a:extLst>
          </p:cNvPr>
          <p:cNvSpPr>
            <a:spLocks noGrp="1" noChangeArrowheads="1"/>
          </p:cNvSpPr>
          <p:nvPr>
            <p:ph type="ftr" sz="quarter" idx="11"/>
          </p:nvPr>
        </p:nvSpPr>
        <p:spPr/>
        <p:txBody>
          <a:bodyPr/>
          <a:lstStyle>
            <a:lvl1pPr>
              <a:defRPr/>
            </a:lvl1pPr>
          </a:lstStyle>
          <a:p>
            <a:pPr>
              <a:defRPr/>
            </a:pPr>
            <a:endParaRPr lang="en-IN"/>
          </a:p>
        </p:txBody>
      </p:sp>
      <p:sp>
        <p:nvSpPr>
          <p:cNvPr id="7" name="Rectangle 9">
            <a:extLst>
              <a:ext uri="{FF2B5EF4-FFF2-40B4-BE49-F238E27FC236}">
                <a16:creationId xmlns:a16="http://schemas.microsoft.com/office/drawing/2014/main" id="{7681B3BF-7FC0-D9DF-6E3B-E9087E0B847B}"/>
              </a:ext>
            </a:extLst>
          </p:cNvPr>
          <p:cNvSpPr>
            <a:spLocks noGrp="1" noChangeArrowheads="1"/>
          </p:cNvSpPr>
          <p:nvPr>
            <p:ph type="sldNum" sz="quarter" idx="12"/>
          </p:nvPr>
        </p:nvSpPr>
        <p:spPr/>
        <p:txBody>
          <a:bodyPr/>
          <a:lstStyle>
            <a:lvl1pPr>
              <a:defRPr/>
            </a:lvl1pPr>
          </a:lstStyle>
          <a:p>
            <a:fld id="{86AB0976-51B9-45F0-BD0A-179563DAD5FF}" type="slidenum">
              <a:rPr lang="en-IN" altLang="en-US"/>
              <a:pPr/>
              <a:t>‹#›</a:t>
            </a:fld>
            <a:endParaRPr lang="en-IN" altLang="en-US"/>
          </a:p>
        </p:txBody>
      </p:sp>
    </p:spTree>
    <p:extLst>
      <p:ext uri="{BB962C8B-B14F-4D97-AF65-F5344CB8AC3E}">
        <p14:creationId xmlns:p14="http://schemas.microsoft.com/office/powerpoint/2010/main" val="2512553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B4390A56-683A-AD8C-463B-EC24E8752CBA}"/>
              </a:ext>
            </a:extLst>
          </p:cNvPr>
          <p:cNvSpPr>
            <a:spLocks noGrp="1" noChangeArrowheads="1"/>
          </p:cNvSpPr>
          <p:nvPr>
            <p:ph type="dt" sz="half" idx="10"/>
          </p:nvPr>
        </p:nvSpPr>
        <p:spPr/>
        <p:txBody>
          <a:bodyPr/>
          <a:lstStyle>
            <a:lvl1pPr>
              <a:defRPr/>
            </a:lvl1pPr>
          </a:lstStyle>
          <a:p>
            <a:pPr>
              <a:defRPr/>
            </a:pPr>
            <a:endParaRPr lang="en-IN"/>
          </a:p>
        </p:txBody>
      </p:sp>
      <p:sp>
        <p:nvSpPr>
          <p:cNvPr id="6" name="Rectangle 8">
            <a:extLst>
              <a:ext uri="{FF2B5EF4-FFF2-40B4-BE49-F238E27FC236}">
                <a16:creationId xmlns:a16="http://schemas.microsoft.com/office/drawing/2014/main" id="{175A21F5-BB60-FF9A-4A59-5C11825356DD}"/>
              </a:ext>
            </a:extLst>
          </p:cNvPr>
          <p:cNvSpPr>
            <a:spLocks noGrp="1" noChangeArrowheads="1"/>
          </p:cNvSpPr>
          <p:nvPr>
            <p:ph type="ftr" sz="quarter" idx="11"/>
          </p:nvPr>
        </p:nvSpPr>
        <p:spPr/>
        <p:txBody>
          <a:bodyPr/>
          <a:lstStyle>
            <a:lvl1pPr>
              <a:defRPr/>
            </a:lvl1pPr>
          </a:lstStyle>
          <a:p>
            <a:pPr>
              <a:defRPr/>
            </a:pPr>
            <a:endParaRPr lang="en-IN"/>
          </a:p>
        </p:txBody>
      </p:sp>
      <p:sp>
        <p:nvSpPr>
          <p:cNvPr id="7" name="Rectangle 9">
            <a:extLst>
              <a:ext uri="{FF2B5EF4-FFF2-40B4-BE49-F238E27FC236}">
                <a16:creationId xmlns:a16="http://schemas.microsoft.com/office/drawing/2014/main" id="{5DDD8C3C-E689-A01F-52DB-0D86293A0AFF}"/>
              </a:ext>
            </a:extLst>
          </p:cNvPr>
          <p:cNvSpPr>
            <a:spLocks noGrp="1" noChangeArrowheads="1"/>
          </p:cNvSpPr>
          <p:nvPr>
            <p:ph type="sldNum" sz="quarter" idx="12"/>
          </p:nvPr>
        </p:nvSpPr>
        <p:spPr/>
        <p:txBody>
          <a:bodyPr/>
          <a:lstStyle>
            <a:lvl1pPr>
              <a:defRPr/>
            </a:lvl1pPr>
          </a:lstStyle>
          <a:p>
            <a:fld id="{84A753FB-FEA5-4F77-BAE1-B5507F27E072}" type="slidenum">
              <a:rPr lang="en-IN" altLang="en-US"/>
              <a:pPr/>
              <a:t>‹#›</a:t>
            </a:fld>
            <a:endParaRPr lang="en-IN" altLang="en-US"/>
          </a:p>
        </p:txBody>
      </p:sp>
    </p:spTree>
    <p:extLst>
      <p:ext uri="{BB962C8B-B14F-4D97-AF65-F5344CB8AC3E}">
        <p14:creationId xmlns:p14="http://schemas.microsoft.com/office/powerpoint/2010/main" val="2664913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24300"/>
            <a:ext cx="8229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89A658AD-595E-DBE8-0C72-A1AEDDD9D944}"/>
              </a:ext>
            </a:extLst>
          </p:cNvPr>
          <p:cNvSpPr>
            <a:spLocks noGrp="1" noChangeArrowheads="1"/>
          </p:cNvSpPr>
          <p:nvPr>
            <p:ph type="dt" sz="half" idx="10"/>
          </p:nvPr>
        </p:nvSpPr>
        <p:spPr/>
        <p:txBody>
          <a:bodyPr/>
          <a:lstStyle>
            <a:lvl1pPr>
              <a:defRPr/>
            </a:lvl1pPr>
          </a:lstStyle>
          <a:p>
            <a:pPr>
              <a:defRPr/>
            </a:pPr>
            <a:endParaRPr lang="en-IN"/>
          </a:p>
        </p:txBody>
      </p:sp>
      <p:sp>
        <p:nvSpPr>
          <p:cNvPr id="6" name="Rectangle 8">
            <a:extLst>
              <a:ext uri="{FF2B5EF4-FFF2-40B4-BE49-F238E27FC236}">
                <a16:creationId xmlns:a16="http://schemas.microsoft.com/office/drawing/2014/main" id="{0059E70F-3A3D-214D-121D-1C427A7BAAEC}"/>
              </a:ext>
            </a:extLst>
          </p:cNvPr>
          <p:cNvSpPr>
            <a:spLocks noGrp="1" noChangeArrowheads="1"/>
          </p:cNvSpPr>
          <p:nvPr>
            <p:ph type="ftr" sz="quarter" idx="11"/>
          </p:nvPr>
        </p:nvSpPr>
        <p:spPr/>
        <p:txBody>
          <a:bodyPr/>
          <a:lstStyle>
            <a:lvl1pPr>
              <a:defRPr/>
            </a:lvl1pPr>
          </a:lstStyle>
          <a:p>
            <a:pPr>
              <a:defRPr/>
            </a:pPr>
            <a:endParaRPr lang="en-IN"/>
          </a:p>
        </p:txBody>
      </p:sp>
      <p:sp>
        <p:nvSpPr>
          <p:cNvPr id="7" name="Rectangle 9">
            <a:extLst>
              <a:ext uri="{FF2B5EF4-FFF2-40B4-BE49-F238E27FC236}">
                <a16:creationId xmlns:a16="http://schemas.microsoft.com/office/drawing/2014/main" id="{24E1DDEE-8C20-C285-B9A9-758D7EB119F9}"/>
              </a:ext>
            </a:extLst>
          </p:cNvPr>
          <p:cNvSpPr>
            <a:spLocks noGrp="1" noChangeArrowheads="1"/>
          </p:cNvSpPr>
          <p:nvPr>
            <p:ph type="sldNum" sz="quarter" idx="12"/>
          </p:nvPr>
        </p:nvSpPr>
        <p:spPr/>
        <p:txBody>
          <a:bodyPr/>
          <a:lstStyle>
            <a:lvl1pPr>
              <a:defRPr/>
            </a:lvl1pPr>
          </a:lstStyle>
          <a:p>
            <a:fld id="{267D8967-53E5-47BE-A2DE-E8D340E9FD41}" type="slidenum">
              <a:rPr lang="en-IN" altLang="en-US"/>
              <a:pPr/>
              <a:t>‹#›</a:t>
            </a:fld>
            <a:endParaRPr lang="en-IN" altLang="en-US"/>
          </a:p>
        </p:txBody>
      </p:sp>
    </p:spTree>
    <p:extLst>
      <p:ext uri="{BB962C8B-B14F-4D97-AF65-F5344CB8AC3E}">
        <p14:creationId xmlns:p14="http://schemas.microsoft.com/office/powerpoint/2010/main" val="3713624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a:extLst>
              <a:ext uri="{FF2B5EF4-FFF2-40B4-BE49-F238E27FC236}">
                <a16:creationId xmlns:a16="http://schemas.microsoft.com/office/drawing/2014/main" id="{E02AA576-72B5-1A14-046F-196CE986F7A0}"/>
              </a:ext>
            </a:extLst>
          </p:cNvPr>
          <p:cNvSpPr>
            <a:spLocks noGrp="1" noChangeArrowheads="1"/>
          </p:cNvSpPr>
          <p:nvPr>
            <p:ph type="dt" sz="half" idx="10"/>
          </p:nvPr>
        </p:nvSpPr>
        <p:spPr/>
        <p:txBody>
          <a:bodyPr/>
          <a:lstStyle>
            <a:lvl1pPr>
              <a:defRPr/>
            </a:lvl1pPr>
          </a:lstStyle>
          <a:p>
            <a:pPr>
              <a:defRPr/>
            </a:pPr>
            <a:endParaRPr lang="en-IN"/>
          </a:p>
        </p:txBody>
      </p:sp>
      <p:sp>
        <p:nvSpPr>
          <p:cNvPr id="7" name="Rectangle 8">
            <a:extLst>
              <a:ext uri="{FF2B5EF4-FFF2-40B4-BE49-F238E27FC236}">
                <a16:creationId xmlns:a16="http://schemas.microsoft.com/office/drawing/2014/main" id="{D6CBEED4-7C7D-100A-970F-D52040A8D753}"/>
              </a:ext>
            </a:extLst>
          </p:cNvPr>
          <p:cNvSpPr>
            <a:spLocks noGrp="1" noChangeArrowheads="1"/>
          </p:cNvSpPr>
          <p:nvPr>
            <p:ph type="ftr" sz="quarter" idx="11"/>
          </p:nvPr>
        </p:nvSpPr>
        <p:spPr/>
        <p:txBody>
          <a:bodyPr/>
          <a:lstStyle>
            <a:lvl1pPr>
              <a:defRPr/>
            </a:lvl1pPr>
          </a:lstStyle>
          <a:p>
            <a:pPr>
              <a:defRPr/>
            </a:pPr>
            <a:endParaRPr lang="en-IN"/>
          </a:p>
        </p:txBody>
      </p:sp>
      <p:sp>
        <p:nvSpPr>
          <p:cNvPr id="8" name="Rectangle 9">
            <a:extLst>
              <a:ext uri="{FF2B5EF4-FFF2-40B4-BE49-F238E27FC236}">
                <a16:creationId xmlns:a16="http://schemas.microsoft.com/office/drawing/2014/main" id="{6F227861-6617-8577-27B8-72CFFD3FAD1F}"/>
              </a:ext>
            </a:extLst>
          </p:cNvPr>
          <p:cNvSpPr>
            <a:spLocks noGrp="1" noChangeArrowheads="1"/>
          </p:cNvSpPr>
          <p:nvPr>
            <p:ph type="sldNum" sz="quarter" idx="12"/>
          </p:nvPr>
        </p:nvSpPr>
        <p:spPr/>
        <p:txBody>
          <a:bodyPr/>
          <a:lstStyle>
            <a:lvl1pPr>
              <a:defRPr/>
            </a:lvl1pPr>
          </a:lstStyle>
          <a:p>
            <a:fld id="{1181E310-BABE-42BF-A0A7-F0B209C6CD25}" type="slidenum">
              <a:rPr lang="en-IN" altLang="en-US"/>
              <a:pPr/>
              <a:t>‹#›</a:t>
            </a:fld>
            <a:endParaRPr lang="en-IN" altLang="en-US"/>
          </a:p>
        </p:txBody>
      </p:sp>
    </p:spTree>
    <p:extLst>
      <p:ext uri="{BB962C8B-B14F-4D97-AF65-F5344CB8AC3E}">
        <p14:creationId xmlns:p14="http://schemas.microsoft.com/office/powerpoint/2010/main" val="3524972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B8390070-1763-34E0-E87C-A1DA462B786C}"/>
              </a:ext>
            </a:extLst>
          </p:cNvPr>
          <p:cNvSpPr>
            <a:spLocks noGrp="1" noChangeArrowheads="1"/>
          </p:cNvSpPr>
          <p:nvPr>
            <p:ph type="dt" sz="half" idx="10"/>
          </p:nvPr>
        </p:nvSpPr>
        <p:spPr/>
        <p:txBody>
          <a:bodyPr/>
          <a:lstStyle>
            <a:lvl1pPr>
              <a:defRPr/>
            </a:lvl1pPr>
          </a:lstStyle>
          <a:p>
            <a:pPr>
              <a:defRPr/>
            </a:pPr>
            <a:endParaRPr lang="en-IN"/>
          </a:p>
        </p:txBody>
      </p:sp>
      <p:sp>
        <p:nvSpPr>
          <p:cNvPr id="5" name="Rectangle 8">
            <a:extLst>
              <a:ext uri="{FF2B5EF4-FFF2-40B4-BE49-F238E27FC236}">
                <a16:creationId xmlns:a16="http://schemas.microsoft.com/office/drawing/2014/main" id="{CCCC514A-F34B-48E4-68A9-A7B4BDC96814}"/>
              </a:ext>
            </a:extLst>
          </p:cNvPr>
          <p:cNvSpPr>
            <a:spLocks noGrp="1" noChangeArrowheads="1"/>
          </p:cNvSpPr>
          <p:nvPr>
            <p:ph type="ftr" sz="quarter" idx="11"/>
          </p:nvPr>
        </p:nvSpPr>
        <p:spPr/>
        <p:txBody>
          <a:bodyPr/>
          <a:lstStyle>
            <a:lvl1pPr>
              <a:defRPr/>
            </a:lvl1pPr>
          </a:lstStyle>
          <a:p>
            <a:pPr>
              <a:defRPr/>
            </a:pPr>
            <a:endParaRPr lang="en-IN"/>
          </a:p>
        </p:txBody>
      </p:sp>
      <p:sp>
        <p:nvSpPr>
          <p:cNvPr id="6" name="Rectangle 9">
            <a:extLst>
              <a:ext uri="{FF2B5EF4-FFF2-40B4-BE49-F238E27FC236}">
                <a16:creationId xmlns:a16="http://schemas.microsoft.com/office/drawing/2014/main" id="{EC842161-84C7-69B3-D45C-B5070079BDCE}"/>
              </a:ext>
            </a:extLst>
          </p:cNvPr>
          <p:cNvSpPr>
            <a:spLocks noGrp="1" noChangeArrowheads="1"/>
          </p:cNvSpPr>
          <p:nvPr>
            <p:ph type="sldNum" sz="quarter" idx="12"/>
          </p:nvPr>
        </p:nvSpPr>
        <p:spPr/>
        <p:txBody>
          <a:bodyPr/>
          <a:lstStyle>
            <a:lvl1pPr>
              <a:defRPr/>
            </a:lvl1pPr>
          </a:lstStyle>
          <a:p>
            <a:fld id="{DAAC9A60-787B-494C-B72F-31A6CC3D9A05}" type="slidenum">
              <a:rPr lang="en-IN" altLang="en-US"/>
              <a:pPr/>
              <a:t>‹#›</a:t>
            </a:fld>
            <a:endParaRPr lang="en-IN" altLang="en-US"/>
          </a:p>
        </p:txBody>
      </p:sp>
    </p:spTree>
    <p:extLst>
      <p:ext uri="{BB962C8B-B14F-4D97-AF65-F5344CB8AC3E}">
        <p14:creationId xmlns:p14="http://schemas.microsoft.com/office/powerpoint/2010/main" val="4212067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E12CC64C-4E7A-9C9B-1D2C-DAA244F80B7E}"/>
              </a:ext>
            </a:extLst>
          </p:cNvPr>
          <p:cNvSpPr>
            <a:spLocks noGrp="1" noChangeArrowheads="1"/>
          </p:cNvSpPr>
          <p:nvPr>
            <p:ph type="dt" sz="half" idx="10"/>
          </p:nvPr>
        </p:nvSpPr>
        <p:spPr/>
        <p:txBody>
          <a:bodyPr/>
          <a:lstStyle>
            <a:lvl1pPr>
              <a:defRPr/>
            </a:lvl1pPr>
          </a:lstStyle>
          <a:p>
            <a:pPr>
              <a:defRPr/>
            </a:pPr>
            <a:endParaRPr lang="en-IN"/>
          </a:p>
        </p:txBody>
      </p:sp>
      <p:sp>
        <p:nvSpPr>
          <p:cNvPr id="5" name="Rectangle 8">
            <a:extLst>
              <a:ext uri="{FF2B5EF4-FFF2-40B4-BE49-F238E27FC236}">
                <a16:creationId xmlns:a16="http://schemas.microsoft.com/office/drawing/2014/main" id="{143551C6-169B-BE5D-7281-662C55DA902C}"/>
              </a:ext>
            </a:extLst>
          </p:cNvPr>
          <p:cNvSpPr>
            <a:spLocks noGrp="1" noChangeArrowheads="1"/>
          </p:cNvSpPr>
          <p:nvPr>
            <p:ph type="ftr" sz="quarter" idx="11"/>
          </p:nvPr>
        </p:nvSpPr>
        <p:spPr/>
        <p:txBody>
          <a:bodyPr/>
          <a:lstStyle>
            <a:lvl1pPr>
              <a:defRPr/>
            </a:lvl1pPr>
          </a:lstStyle>
          <a:p>
            <a:pPr>
              <a:defRPr/>
            </a:pPr>
            <a:endParaRPr lang="en-IN"/>
          </a:p>
        </p:txBody>
      </p:sp>
      <p:sp>
        <p:nvSpPr>
          <p:cNvPr id="6" name="Rectangle 9">
            <a:extLst>
              <a:ext uri="{FF2B5EF4-FFF2-40B4-BE49-F238E27FC236}">
                <a16:creationId xmlns:a16="http://schemas.microsoft.com/office/drawing/2014/main" id="{83710C8E-E781-8121-FD41-FD40B306A6A4}"/>
              </a:ext>
            </a:extLst>
          </p:cNvPr>
          <p:cNvSpPr>
            <a:spLocks noGrp="1" noChangeArrowheads="1"/>
          </p:cNvSpPr>
          <p:nvPr>
            <p:ph type="sldNum" sz="quarter" idx="12"/>
          </p:nvPr>
        </p:nvSpPr>
        <p:spPr/>
        <p:txBody>
          <a:bodyPr/>
          <a:lstStyle>
            <a:lvl1pPr>
              <a:defRPr/>
            </a:lvl1pPr>
          </a:lstStyle>
          <a:p>
            <a:fld id="{E18F1575-0A56-4A9F-811B-C89D8F3958BC}" type="slidenum">
              <a:rPr lang="en-IN" altLang="en-US"/>
              <a:pPr/>
              <a:t>‹#›</a:t>
            </a:fld>
            <a:endParaRPr lang="en-IN" altLang="en-US"/>
          </a:p>
        </p:txBody>
      </p:sp>
    </p:spTree>
    <p:extLst>
      <p:ext uri="{BB962C8B-B14F-4D97-AF65-F5344CB8AC3E}">
        <p14:creationId xmlns:p14="http://schemas.microsoft.com/office/powerpoint/2010/main" val="2493666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BF1D77FA-04A1-BD6F-A1CD-4825E11F7C40}"/>
              </a:ext>
            </a:extLst>
          </p:cNvPr>
          <p:cNvSpPr>
            <a:spLocks noGrp="1" noChangeArrowheads="1"/>
          </p:cNvSpPr>
          <p:nvPr>
            <p:ph type="dt" sz="half" idx="10"/>
          </p:nvPr>
        </p:nvSpPr>
        <p:spPr/>
        <p:txBody>
          <a:bodyPr/>
          <a:lstStyle>
            <a:lvl1pPr>
              <a:defRPr/>
            </a:lvl1pPr>
          </a:lstStyle>
          <a:p>
            <a:pPr>
              <a:defRPr/>
            </a:pPr>
            <a:endParaRPr lang="en-IN"/>
          </a:p>
        </p:txBody>
      </p:sp>
      <p:sp>
        <p:nvSpPr>
          <p:cNvPr id="6" name="Rectangle 8">
            <a:extLst>
              <a:ext uri="{FF2B5EF4-FFF2-40B4-BE49-F238E27FC236}">
                <a16:creationId xmlns:a16="http://schemas.microsoft.com/office/drawing/2014/main" id="{EBE4E027-FAB4-2F8E-B686-44D6165C3635}"/>
              </a:ext>
            </a:extLst>
          </p:cNvPr>
          <p:cNvSpPr>
            <a:spLocks noGrp="1" noChangeArrowheads="1"/>
          </p:cNvSpPr>
          <p:nvPr>
            <p:ph type="ftr" sz="quarter" idx="11"/>
          </p:nvPr>
        </p:nvSpPr>
        <p:spPr/>
        <p:txBody>
          <a:bodyPr/>
          <a:lstStyle>
            <a:lvl1pPr>
              <a:defRPr/>
            </a:lvl1pPr>
          </a:lstStyle>
          <a:p>
            <a:pPr>
              <a:defRPr/>
            </a:pPr>
            <a:endParaRPr lang="en-IN"/>
          </a:p>
        </p:txBody>
      </p:sp>
      <p:sp>
        <p:nvSpPr>
          <p:cNvPr id="7" name="Rectangle 9">
            <a:extLst>
              <a:ext uri="{FF2B5EF4-FFF2-40B4-BE49-F238E27FC236}">
                <a16:creationId xmlns:a16="http://schemas.microsoft.com/office/drawing/2014/main" id="{42F458DC-A98C-F8F5-09BB-18AC663509E8}"/>
              </a:ext>
            </a:extLst>
          </p:cNvPr>
          <p:cNvSpPr>
            <a:spLocks noGrp="1" noChangeArrowheads="1"/>
          </p:cNvSpPr>
          <p:nvPr>
            <p:ph type="sldNum" sz="quarter" idx="12"/>
          </p:nvPr>
        </p:nvSpPr>
        <p:spPr/>
        <p:txBody>
          <a:bodyPr/>
          <a:lstStyle>
            <a:lvl1pPr>
              <a:defRPr/>
            </a:lvl1pPr>
          </a:lstStyle>
          <a:p>
            <a:fld id="{6D9F01DF-3B89-47B2-8209-540D603346ED}" type="slidenum">
              <a:rPr lang="en-IN" altLang="en-US"/>
              <a:pPr/>
              <a:t>‹#›</a:t>
            </a:fld>
            <a:endParaRPr lang="en-IN" altLang="en-US"/>
          </a:p>
        </p:txBody>
      </p:sp>
    </p:spTree>
    <p:extLst>
      <p:ext uri="{BB962C8B-B14F-4D97-AF65-F5344CB8AC3E}">
        <p14:creationId xmlns:p14="http://schemas.microsoft.com/office/powerpoint/2010/main" val="3641008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A9A9B935-BB2B-B728-029C-24EFED4423FF}"/>
              </a:ext>
            </a:extLst>
          </p:cNvPr>
          <p:cNvSpPr>
            <a:spLocks noGrp="1" noChangeArrowheads="1"/>
          </p:cNvSpPr>
          <p:nvPr>
            <p:ph type="dt" sz="half" idx="10"/>
          </p:nvPr>
        </p:nvSpPr>
        <p:spPr/>
        <p:txBody>
          <a:bodyPr/>
          <a:lstStyle>
            <a:lvl1pPr>
              <a:defRPr/>
            </a:lvl1pPr>
          </a:lstStyle>
          <a:p>
            <a:pPr>
              <a:defRPr/>
            </a:pPr>
            <a:endParaRPr lang="en-IN"/>
          </a:p>
        </p:txBody>
      </p:sp>
      <p:sp>
        <p:nvSpPr>
          <p:cNvPr id="8" name="Rectangle 8">
            <a:extLst>
              <a:ext uri="{FF2B5EF4-FFF2-40B4-BE49-F238E27FC236}">
                <a16:creationId xmlns:a16="http://schemas.microsoft.com/office/drawing/2014/main" id="{D67FE6E0-1F8D-340A-E29A-99F5C476DD49}"/>
              </a:ext>
            </a:extLst>
          </p:cNvPr>
          <p:cNvSpPr>
            <a:spLocks noGrp="1" noChangeArrowheads="1"/>
          </p:cNvSpPr>
          <p:nvPr>
            <p:ph type="ftr" sz="quarter" idx="11"/>
          </p:nvPr>
        </p:nvSpPr>
        <p:spPr/>
        <p:txBody>
          <a:bodyPr/>
          <a:lstStyle>
            <a:lvl1pPr>
              <a:defRPr/>
            </a:lvl1pPr>
          </a:lstStyle>
          <a:p>
            <a:pPr>
              <a:defRPr/>
            </a:pPr>
            <a:endParaRPr lang="en-IN"/>
          </a:p>
        </p:txBody>
      </p:sp>
      <p:sp>
        <p:nvSpPr>
          <p:cNvPr id="9" name="Rectangle 9">
            <a:extLst>
              <a:ext uri="{FF2B5EF4-FFF2-40B4-BE49-F238E27FC236}">
                <a16:creationId xmlns:a16="http://schemas.microsoft.com/office/drawing/2014/main" id="{0AAA3A2E-738A-8412-1D62-1C6B89EDDDB3}"/>
              </a:ext>
            </a:extLst>
          </p:cNvPr>
          <p:cNvSpPr>
            <a:spLocks noGrp="1" noChangeArrowheads="1"/>
          </p:cNvSpPr>
          <p:nvPr>
            <p:ph type="sldNum" sz="quarter" idx="12"/>
          </p:nvPr>
        </p:nvSpPr>
        <p:spPr/>
        <p:txBody>
          <a:bodyPr/>
          <a:lstStyle>
            <a:lvl1pPr>
              <a:defRPr/>
            </a:lvl1pPr>
          </a:lstStyle>
          <a:p>
            <a:fld id="{99482919-1E88-4EBB-A55A-3066B92AE10E}" type="slidenum">
              <a:rPr lang="en-IN" altLang="en-US"/>
              <a:pPr/>
              <a:t>‹#›</a:t>
            </a:fld>
            <a:endParaRPr lang="en-IN" altLang="en-US"/>
          </a:p>
        </p:txBody>
      </p:sp>
    </p:spTree>
    <p:extLst>
      <p:ext uri="{BB962C8B-B14F-4D97-AF65-F5344CB8AC3E}">
        <p14:creationId xmlns:p14="http://schemas.microsoft.com/office/powerpoint/2010/main" val="1178271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508517B8-D28E-2C16-5140-5D5F30B887B5}"/>
              </a:ext>
            </a:extLst>
          </p:cNvPr>
          <p:cNvSpPr>
            <a:spLocks noGrp="1" noChangeArrowheads="1"/>
          </p:cNvSpPr>
          <p:nvPr>
            <p:ph type="dt" sz="half" idx="10"/>
          </p:nvPr>
        </p:nvSpPr>
        <p:spPr/>
        <p:txBody>
          <a:bodyPr/>
          <a:lstStyle>
            <a:lvl1pPr>
              <a:defRPr/>
            </a:lvl1pPr>
          </a:lstStyle>
          <a:p>
            <a:pPr>
              <a:defRPr/>
            </a:pPr>
            <a:endParaRPr lang="en-IN"/>
          </a:p>
        </p:txBody>
      </p:sp>
      <p:sp>
        <p:nvSpPr>
          <p:cNvPr id="4" name="Rectangle 8">
            <a:extLst>
              <a:ext uri="{FF2B5EF4-FFF2-40B4-BE49-F238E27FC236}">
                <a16:creationId xmlns:a16="http://schemas.microsoft.com/office/drawing/2014/main" id="{83952A1C-4CC3-6B46-11D6-AA477734FF30}"/>
              </a:ext>
            </a:extLst>
          </p:cNvPr>
          <p:cNvSpPr>
            <a:spLocks noGrp="1" noChangeArrowheads="1"/>
          </p:cNvSpPr>
          <p:nvPr>
            <p:ph type="ftr" sz="quarter" idx="11"/>
          </p:nvPr>
        </p:nvSpPr>
        <p:spPr/>
        <p:txBody>
          <a:bodyPr/>
          <a:lstStyle>
            <a:lvl1pPr>
              <a:defRPr/>
            </a:lvl1pPr>
          </a:lstStyle>
          <a:p>
            <a:pPr>
              <a:defRPr/>
            </a:pPr>
            <a:endParaRPr lang="en-IN"/>
          </a:p>
        </p:txBody>
      </p:sp>
      <p:sp>
        <p:nvSpPr>
          <p:cNvPr id="5" name="Rectangle 9">
            <a:extLst>
              <a:ext uri="{FF2B5EF4-FFF2-40B4-BE49-F238E27FC236}">
                <a16:creationId xmlns:a16="http://schemas.microsoft.com/office/drawing/2014/main" id="{C9D26DBB-0105-B057-4442-2E55CD3C373D}"/>
              </a:ext>
            </a:extLst>
          </p:cNvPr>
          <p:cNvSpPr>
            <a:spLocks noGrp="1" noChangeArrowheads="1"/>
          </p:cNvSpPr>
          <p:nvPr>
            <p:ph type="sldNum" sz="quarter" idx="12"/>
          </p:nvPr>
        </p:nvSpPr>
        <p:spPr/>
        <p:txBody>
          <a:bodyPr/>
          <a:lstStyle>
            <a:lvl1pPr>
              <a:defRPr/>
            </a:lvl1pPr>
          </a:lstStyle>
          <a:p>
            <a:fld id="{F89DDD77-2EA9-4C05-B2C2-CCB2CDA5F14A}" type="slidenum">
              <a:rPr lang="en-IN" altLang="en-US"/>
              <a:pPr/>
              <a:t>‹#›</a:t>
            </a:fld>
            <a:endParaRPr lang="en-IN" altLang="en-US"/>
          </a:p>
        </p:txBody>
      </p:sp>
    </p:spTree>
    <p:extLst>
      <p:ext uri="{BB962C8B-B14F-4D97-AF65-F5344CB8AC3E}">
        <p14:creationId xmlns:p14="http://schemas.microsoft.com/office/powerpoint/2010/main" val="4238053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6943D9EC-1F20-F0C6-F359-7FD1892D8EE4}"/>
              </a:ext>
            </a:extLst>
          </p:cNvPr>
          <p:cNvSpPr>
            <a:spLocks noGrp="1" noChangeArrowheads="1"/>
          </p:cNvSpPr>
          <p:nvPr>
            <p:ph type="dt" sz="half" idx="10"/>
          </p:nvPr>
        </p:nvSpPr>
        <p:spPr/>
        <p:txBody>
          <a:bodyPr/>
          <a:lstStyle>
            <a:lvl1pPr>
              <a:defRPr/>
            </a:lvl1pPr>
          </a:lstStyle>
          <a:p>
            <a:pPr>
              <a:defRPr/>
            </a:pPr>
            <a:endParaRPr lang="en-IN"/>
          </a:p>
        </p:txBody>
      </p:sp>
      <p:sp>
        <p:nvSpPr>
          <p:cNvPr id="3" name="Rectangle 8">
            <a:extLst>
              <a:ext uri="{FF2B5EF4-FFF2-40B4-BE49-F238E27FC236}">
                <a16:creationId xmlns:a16="http://schemas.microsoft.com/office/drawing/2014/main" id="{04C6E590-BA27-FEF8-5838-77F8BCB54B04}"/>
              </a:ext>
            </a:extLst>
          </p:cNvPr>
          <p:cNvSpPr>
            <a:spLocks noGrp="1" noChangeArrowheads="1"/>
          </p:cNvSpPr>
          <p:nvPr>
            <p:ph type="ftr" sz="quarter" idx="11"/>
          </p:nvPr>
        </p:nvSpPr>
        <p:spPr/>
        <p:txBody>
          <a:bodyPr/>
          <a:lstStyle>
            <a:lvl1pPr>
              <a:defRPr/>
            </a:lvl1pPr>
          </a:lstStyle>
          <a:p>
            <a:pPr>
              <a:defRPr/>
            </a:pPr>
            <a:endParaRPr lang="en-IN"/>
          </a:p>
        </p:txBody>
      </p:sp>
      <p:sp>
        <p:nvSpPr>
          <p:cNvPr id="4" name="Rectangle 9">
            <a:extLst>
              <a:ext uri="{FF2B5EF4-FFF2-40B4-BE49-F238E27FC236}">
                <a16:creationId xmlns:a16="http://schemas.microsoft.com/office/drawing/2014/main" id="{48F963A0-24D8-F2A9-4560-642C29E55047}"/>
              </a:ext>
            </a:extLst>
          </p:cNvPr>
          <p:cNvSpPr>
            <a:spLocks noGrp="1" noChangeArrowheads="1"/>
          </p:cNvSpPr>
          <p:nvPr>
            <p:ph type="sldNum" sz="quarter" idx="12"/>
          </p:nvPr>
        </p:nvSpPr>
        <p:spPr/>
        <p:txBody>
          <a:bodyPr/>
          <a:lstStyle>
            <a:lvl1pPr>
              <a:defRPr/>
            </a:lvl1pPr>
          </a:lstStyle>
          <a:p>
            <a:fld id="{CE7374E2-F223-4CF2-84F0-89B6BB3A8CF4}" type="slidenum">
              <a:rPr lang="en-IN" altLang="en-US"/>
              <a:pPr/>
              <a:t>‹#›</a:t>
            </a:fld>
            <a:endParaRPr lang="en-IN" altLang="en-US"/>
          </a:p>
        </p:txBody>
      </p:sp>
    </p:spTree>
    <p:extLst>
      <p:ext uri="{BB962C8B-B14F-4D97-AF65-F5344CB8AC3E}">
        <p14:creationId xmlns:p14="http://schemas.microsoft.com/office/powerpoint/2010/main" val="2490714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D4A51A16-D828-7CC6-9F6A-4A4440C79B95}"/>
              </a:ext>
            </a:extLst>
          </p:cNvPr>
          <p:cNvSpPr>
            <a:spLocks noGrp="1" noChangeArrowheads="1"/>
          </p:cNvSpPr>
          <p:nvPr>
            <p:ph type="dt" sz="half" idx="10"/>
          </p:nvPr>
        </p:nvSpPr>
        <p:spPr/>
        <p:txBody>
          <a:bodyPr/>
          <a:lstStyle>
            <a:lvl1pPr>
              <a:defRPr/>
            </a:lvl1pPr>
          </a:lstStyle>
          <a:p>
            <a:pPr>
              <a:defRPr/>
            </a:pPr>
            <a:endParaRPr lang="en-IN"/>
          </a:p>
        </p:txBody>
      </p:sp>
      <p:sp>
        <p:nvSpPr>
          <p:cNvPr id="6" name="Rectangle 8">
            <a:extLst>
              <a:ext uri="{FF2B5EF4-FFF2-40B4-BE49-F238E27FC236}">
                <a16:creationId xmlns:a16="http://schemas.microsoft.com/office/drawing/2014/main" id="{3F3F5033-0550-F50B-8F84-A178C8D97FAE}"/>
              </a:ext>
            </a:extLst>
          </p:cNvPr>
          <p:cNvSpPr>
            <a:spLocks noGrp="1" noChangeArrowheads="1"/>
          </p:cNvSpPr>
          <p:nvPr>
            <p:ph type="ftr" sz="quarter" idx="11"/>
          </p:nvPr>
        </p:nvSpPr>
        <p:spPr/>
        <p:txBody>
          <a:bodyPr/>
          <a:lstStyle>
            <a:lvl1pPr>
              <a:defRPr/>
            </a:lvl1pPr>
          </a:lstStyle>
          <a:p>
            <a:pPr>
              <a:defRPr/>
            </a:pPr>
            <a:endParaRPr lang="en-IN"/>
          </a:p>
        </p:txBody>
      </p:sp>
      <p:sp>
        <p:nvSpPr>
          <p:cNvPr id="7" name="Rectangle 9">
            <a:extLst>
              <a:ext uri="{FF2B5EF4-FFF2-40B4-BE49-F238E27FC236}">
                <a16:creationId xmlns:a16="http://schemas.microsoft.com/office/drawing/2014/main" id="{F86722C4-F609-19D7-9B70-F0780E2EE158}"/>
              </a:ext>
            </a:extLst>
          </p:cNvPr>
          <p:cNvSpPr>
            <a:spLocks noGrp="1" noChangeArrowheads="1"/>
          </p:cNvSpPr>
          <p:nvPr>
            <p:ph type="sldNum" sz="quarter" idx="12"/>
          </p:nvPr>
        </p:nvSpPr>
        <p:spPr/>
        <p:txBody>
          <a:bodyPr/>
          <a:lstStyle>
            <a:lvl1pPr>
              <a:defRPr/>
            </a:lvl1pPr>
          </a:lstStyle>
          <a:p>
            <a:fld id="{99C2A1E3-8A26-4E91-BA7C-8DC261E33947}" type="slidenum">
              <a:rPr lang="en-IN" altLang="en-US"/>
              <a:pPr/>
              <a:t>‹#›</a:t>
            </a:fld>
            <a:endParaRPr lang="en-IN" altLang="en-US"/>
          </a:p>
        </p:txBody>
      </p:sp>
    </p:spTree>
    <p:extLst>
      <p:ext uri="{BB962C8B-B14F-4D97-AF65-F5344CB8AC3E}">
        <p14:creationId xmlns:p14="http://schemas.microsoft.com/office/powerpoint/2010/main" val="1394736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3ACD707D-DB1A-BACC-D2B7-598793273E08}"/>
              </a:ext>
            </a:extLst>
          </p:cNvPr>
          <p:cNvSpPr>
            <a:spLocks noGrp="1" noChangeArrowheads="1"/>
          </p:cNvSpPr>
          <p:nvPr>
            <p:ph type="dt" sz="half" idx="10"/>
          </p:nvPr>
        </p:nvSpPr>
        <p:spPr/>
        <p:txBody>
          <a:bodyPr/>
          <a:lstStyle>
            <a:lvl1pPr>
              <a:defRPr/>
            </a:lvl1pPr>
          </a:lstStyle>
          <a:p>
            <a:pPr>
              <a:defRPr/>
            </a:pPr>
            <a:endParaRPr lang="en-IN"/>
          </a:p>
        </p:txBody>
      </p:sp>
      <p:sp>
        <p:nvSpPr>
          <p:cNvPr id="6" name="Rectangle 8">
            <a:extLst>
              <a:ext uri="{FF2B5EF4-FFF2-40B4-BE49-F238E27FC236}">
                <a16:creationId xmlns:a16="http://schemas.microsoft.com/office/drawing/2014/main" id="{D83FF08B-CA5F-58A1-7B80-EEE83F984306}"/>
              </a:ext>
            </a:extLst>
          </p:cNvPr>
          <p:cNvSpPr>
            <a:spLocks noGrp="1" noChangeArrowheads="1"/>
          </p:cNvSpPr>
          <p:nvPr>
            <p:ph type="ftr" sz="quarter" idx="11"/>
          </p:nvPr>
        </p:nvSpPr>
        <p:spPr/>
        <p:txBody>
          <a:bodyPr/>
          <a:lstStyle>
            <a:lvl1pPr>
              <a:defRPr/>
            </a:lvl1pPr>
          </a:lstStyle>
          <a:p>
            <a:pPr>
              <a:defRPr/>
            </a:pPr>
            <a:endParaRPr lang="en-IN"/>
          </a:p>
        </p:txBody>
      </p:sp>
      <p:sp>
        <p:nvSpPr>
          <p:cNvPr id="7" name="Rectangle 9">
            <a:extLst>
              <a:ext uri="{FF2B5EF4-FFF2-40B4-BE49-F238E27FC236}">
                <a16:creationId xmlns:a16="http://schemas.microsoft.com/office/drawing/2014/main" id="{C9A91B54-A73C-9888-B842-2B7BC1D5B672}"/>
              </a:ext>
            </a:extLst>
          </p:cNvPr>
          <p:cNvSpPr>
            <a:spLocks noGrp="1" noChangeArrowheads="1"/>
          </p:cNvSpPr>
          <p:nvPr>
            <p:ph type="sldNum" sz="quarter" idx="12"/>
          </p:nvPr>
        </p:nvSpPr>
        <p:spPr/>
        <p:txBody>
          <a:bodyPr/>
          <a:lstStyle>
            <a:lvl1pPr>
              <a:defRPr/>
            </a:lvl1pPr>
          </a:lstStyle>
          <a:p>
            <a:fld id="{31B2F3AC-44A8-47C8-8005-84B9F1E38517}" type="slidenum">
              <a:rPr lang="en-IN" altLang="en-US"/>
              <a:pPr/>
              <a:t>‹#›</a:t>
            </a:fld>
            <a:endParaRPr lang="en-IN" altLang="en-US"/>
          </a:p>
        </p:txBody>
      </p:sp>
    </p:spTree>
    <p:extLst>
      <p:ext uri="{BB962C8B-B14F-4D97-AF65-F5344CB8AC3E}">
        <p14:creationId xmlns:p14="http://schemas.microsoft.com/office/powerpoint/2010/main" val="2064140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7EE1578-571C-31AD-EF58-0B88173FE3E4}"/>
              </a:ext>
            </a:extLst>
          </p:cNvPr>
          <p:cNvGrpSpPr>
            <a:grpSpLocks/>
          </p:cNvGrpSpPr>
          <p:nvPr/>
        </p:nvGrpSpPr>
        <p:grpSpPr bwMode="auto">
          <a:xfrm>
            <a:off x="0" y="0"/>
            <a:ext cx="7242175" cy="1981200"/>
            <a:chOff x="0" y="0"/>
            <a:chExt cx="4562" cy="1248"/>
          </a:xfrm>
        </p:grpSpPr>
        <p:sp>
          <p:nvSpPr>
            <p:cNvPr id="253955" name="Freeform 3">
              <a:extLst>
                <a:ext uri="{FF2B5EF4-FFF2-40B4-BE49-F238E27FC236}">
                  <a16:creationId xmlns:a16="http://schemas.microsoft.com/office/drawing/2014/main" id="{57C6896E-458D-4C2E-4787-F601C4DF355B}"/>
                </a:ext>
              </a:extLst>
            </p:cNvPr>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eaLnBrk="1" hangingPunct="1">
                <a:defRPr/>
              </a:pPr>
              <a:endParaRPr lang="en-US">
                <a:cs typeface="Arial" charset="0"/>
              </a:endParaRPr>
            </a:p>
          </p:txBody>
        </p:sp>
        <p:sp>
          <p:nvSpPr>
            <p:cNvPr id="1033" name="Freeform 4">
              <a:extLst>
                <a:ext uri="{FF2B5EF4-FFF2-40B4-BE49-F238E27FC236}">
                  <a16:creationId xmlns:a16="http://schemas.microsoft.com/office/drawing/2014/main" id="{09332618-0311-001C-42A5-408DD251905A}"/>
                </a:ext>
              </a:extLst>
            </p:cNvPr>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253957" name="Rectangle 5">
            <a:extLst>
              <a:ext uri="{FF2B5EF4-FFF2-40B4-BE49-F238E27FC236}">
                <a16:creationId xmlns:a16="http://schemas.microsoft.com/office/drawing/2014/main" id="{574F46A7-CEF0-169F-3FC8-7E90820D4E74}"/>
              </a:ext>
            </a:extLst>
          </p:cNvPr>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IN"/>
              <a:t>Click to edit Master title style</a:t>
            </a:r>
          </a:p>
        </p:txBody>
      </p:sp>
      <p:sp>
        <p:nvSpPr>
          <p:cNvPr id="253958" name="Rectangle 6">
            <a:extLst>
              <a:ext uri="{FF2B5EF4-FFF2-40B4-BE49-F238E27FC236}">
                <a16:creationId xmlns:a16="http://schemas.microsoft.com/office/drawing/2014/main" id="{37024F7C-BA81-EED8-0D81-2DC5F50A0BBD}"/>
              </a:ext>
            </a:extLst>
          </p:cNvPr>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IN"/>
              <a:t>Click to edit Master text styles</a:t>
            </a:r>
          </a:p>
          <a:p>
            <a:pPr lvl="1"/>
            <a:r>
              <a:rPr lang="en-IN"/>
              <a:t>Second level</a:t>
            </a:r>
          </a:p>
          <a:p>
            <a:pPr lvl="2"/>
            <a:r>
              <a:rPr lang="en-IN"/>
              <a:t>Third level</a:t>
            </a:r>
          </a:p>
          <a:p>
            <a:pPr lvl="3"/>
            <a:r>
              <a:rPr lang="en-IN"/>
              <a:t>Fourth level</a:t>
            </a:r>
          </a:p>
          <a:p>
            <a:pPr lvl="4"/>
            <a:r>
              <a:rPr lang="en-IN"/>
              <a:t>Fifth level</a:t>
            </a:r>
          </a:p>
        </p:txBody>
      </p:sp>
      <p:sp>
        <p:nvSpPr>
          <p:cNvPr id="253959" name="Rectangle 7">
            <a:extLst>
              <a:ext uri="{FF2B5EF4-FFF2-40B4-BE49-F238E27FC236}">
                <a16:creationId xmlns:a16="http://schemas.microsoft.com/office/drawing/2014/main" id="{9BB9F7EC-BA89-FAEA-2FE5-4401ABB1F421}"/>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cs typeface="Arial" charset="0"/>
              </a:defRPr>
            </a:lvl1pPr>
          </a:lstStyle>
          <a:p>
            <a:pPr>
              <a:defRPr/>
            </a:pPr>
            <a:endParaRPr lang="en-IN"/>
          </a:p>
        </p:txBody>
      </p:sp>
      <p:sp>
        <p:nvSpPr>
          <p:cNvPr id="253960" name="Rectangle 8">
            <a:extLst>
              <a:ext uri="{FF2B5EF4-FFF2-40B4-BE49-F238E27FC236}">
                <a16:creationId xmlns:a16="http://schemas.microsoft.com/office/drawing/2014/main" id="{B0596DD9-752A-8BDC-89CA-58DA9FB0FF5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cs typeface="Arial" charset="0"/>
              </a:defRPr>
            </a:lvl1pPr>
          </a:lstStyle>
          <a:p>
            <a:pPr>
              <a:defRPr/>
            </a:pPr>
            <a:endParaRPr lang="en-IN"/>
          </a:p>
        </p:txBody>
      </p:sp>
      <p:sp>
        <p:nvSpPr>
          <p:cNvPr id="253961" name="Rectangle 9">
            <a:extLst>
              <a:ext uri="{FF2B5EF4-FFF2-40B4-BE49-F238E27FC236}">
                <a16:creationId xmlns:a16="http://schemas.microsoft.com/office/drawing/2014/main" id="{B5807EFB-9385-7A37-B8DF-21F2965A4F31}"/>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2AFBBEEA-C263-4215-9372-64D456258B5B}" type="slidenum">
              <a:rPr lang="en-IN" altLang="en-US"/>
              <a:pPr/>
              <a:t>‹#›</a:t>
            </a:fld>
            <a:endParaRPr lang="en-IN" altLang="en-US"/>
          </a:p>
        </p:txBody>
      </p:sp>
    </p:spTree>
  </p:cSld>
  <p:clrMap bg1="dk2" tx1="lt1" bg2="dk1"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A2550C3-017B-FC98-2E8D-3473A2EEC11F}"/>
              </a:ext>
            </a:extLst>
          </p:cNvPr>
          <p:cNvSpPr>
            <a:spLocks noGrp="1" noChangeArrowheads="1"/>
          </p:cNvSpPr>
          <p:nvPr>
            <p:ph type="ctrTitle"/>
          </p:nvPr>
        </p:nvSpPr>
        <p:spPr>
          <a:xfrm>
            <a:off x="11113" y="260350"/>
            <a:ext cx="2952750" cy="1800225"/>
          </a:xfrm>
        </p:spPr>
        <p:txBody>
          <a:bodyPr/>
          <a:lstStyle/>
          <a:p>
            <a:pPr eaLnBrk="1" hangingPunct="1">
              <a:defRPr/>
            </a:pPr>
            <a:r>
              <a:rPr lang="en-US" sz="4400" b="1" dirty="0">
                <a:solidFill>
                  <a:schemeClr val="accent4">
                    <a:lumMod val="10000"/>
                  </a:schemeClr>
                </a:solidFill>
                <a:effectLst/>
                <a:latin typeface="Alegreya Sans SC" panose="00000500000000000000" pitchFamily="2" charset="0"/>
              </a:rPr>
              <a:t>     Serology</a:t>
            </a:r>
            <a:br>
              <a:rPr lang="en-US" b="1" dirty="0">
                <a:solidFill>
                  <a:srgbClr val="3333FF"/>
                </a:solidFill>
                <a:latin typeface="Alegreya Sans SC" panose="00000500000000000000" pitchFamily="2" charset="0"/>
              </a:rPr>
            </a:br>
            <a:r>
              <a:rPr lang="en-US" sz="1800" b="1" dirty="0">
                <a:solidFill>
                  <a:schemeClr val="accent4">
                    <a:lumMod val="10000"/>
                  </a:schemeClr>
                </a:solidFill>
                <a:effectLst/>
                <a:latin typeface="Alegreya Sans SC" panose="00000500000000000000" pitchFamily="2" charset="0"/>
              </a:rPr>
              <a:t>BY MBBSPPT.COM</a:t>
            </a:r>
            <a:br>
              <a:rPr lang="en-US" b="1" dirty="0">
                <a:latin typeface="Alegreya Sans SC" panose="00000500000000000000" pitchFamily="2" charset="0"/>
              </a:rPr>
            </a:br>
            <a:r>
              <a:rPr lang="en-US" sz="4400" i="1" dirty="0">
                <a:solidFill>
                  <a:schemeClr val="tx1"/>
                </a:solidFill>
                <a:latin typeface="Alegreya Sans SC" panose="00000500000000000000" pitchFamily="2" charset="0"/>
              </a:rPr>
              <a:t>          </a:t>
            </a:r>
            <a:endParaRPr lang="en-IN" sz="2800" i="1" dirty="0">
              <a:solidFill>
                <a:srgbClr val="66FFFF"/>
              </a:solidFill>
              <a:latin typeface="Alegreya Sans SC" panose="00000500000000000000" pitchFamily="2" charset="0"/>
            </a:endParaRPr>
          </a:p>
        </p:txBody>
      </p:sp>
      <p:pic>
        <p:nvPicPr>
          <p:cNvPr id="18435" name="Picture 8" descr="test%20tubes%20animated">
            <a:extLst>
              <a:ext uri="{FF2B5EF4-FFF2-40B4-BE49-F238E27FC236}">
                <a16:creationId xmlns:a16="http://schemas.microsoft.com/office/drawing/2014/main" id="{8AE7837B-0532-0583-A02A-CF82532C61A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3500438"/>
            <a:ext cx="14398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2" name="Rectangle 4">
            <a:extLst>
              <a:ext uri="{FF2B5EF4-FFF2-40B4-BE49-F238E27FC236}">
                <a16:creationId xmlns:a16="http://schemas.microsoft.com/office/drawing/2014/main" id="{01F92406-FF43-AB21-43C7-E320745D8E89}"/>
              </a:ext>
            </a:extLst>
          </p:cNvPr>
          <p:cNvSpPr>
            <a:spLocks noGrp="1" noChangeArrowheads="1"/>
          </p:cNvSpPr>
          <p:nvPr>
            <p:ph type="title"/>
          </p:nvPr>
        </p:nvSpPr>
        <p:spPr/>
        <p:txBody>
          <a:bodyPr/>
          <a:lstStyle/>
          <a:p>
            <a:pPr eaLnBrk="1" hangingPunct="1">
              <a:defRPr/>
            </a:pPr>
            <a:r>
              <a:rPr lang="en-US" sz="5400" b="1" dirty="0">
                <a:solidFill>
                  <a:schemeClr val="accent4">
                    <a:lumMod val="25000"/>
                  </a:schemeClr>
                </a:solidFill>
                <a:latin typeface="Alegreya Sans SC" panose="00000500000000000000" pitchFamily="2" charset="0"/>
              </a:rPr>
              <a:t>Avidity</a:t>
            </a:r>
            <a:endParaRPr lang="en-IN" sz="5400" b="1" dirty="0">
              <a:solidFill>
                <a:schemeClr val="accent4">
                  <a:lumMod val="25000"/>
                </a:schemeClr>
              </a:solidFill>
              <a:latin typeface="Alegreya Sans SC" panose="00000500000000000000" pitchFamily="2" charset="0"/>
            </a:endParaRPr>
          </a:p>
        </p:txBody>
      </p:sp>
      <p:sp>
        <p:nvSpPr>
          <p:cNvPr id="124934" name="Rectangle 6">
            <a:extLst>
              <a:ext uri="{FF2B5EF4-FFF2-40B4-BE49-F238E27FC236}">
                <a16:creationId xmlns:a16="http://schemas.microsoft.com/office/drawing/2014/main" id="{56EC45CC-37F0-506B-A6E0-968784E6DBF6}"/>
              </a:ext>
            </a:extLst>
          </p:cNvPr>
          <p:cNvSpPr>
            <a:spLocks noGrp="1" noChangeArrowheads="1"/>
          </p:cNvSpPr>
          <p:nvPr>
            <p:ph type="body" sz="half" idx="2"/>
          </p:nvPr>
        </p:nvSpPr>
        <p:spPr/>
        <p:txBody>
          <a:bodyPr/>
          <a:lstStyle/>
          <a:p>
            <a:pPr eaLnBrk="1" hangingPunct="1">
              <a:lnSpc>
                <a:spcPct val="80000"/>
              </a:lnSpc>
              <a:defRPr/>
            </a:pPr>
            <a:r>
              <a:rPr lang="en-US" sz="2400" b="1" dirty="0">
                <a:solidFill>
                  <a:srgbClr val="66FFFF"/>
                </a:solidFill>
                <a:latin typeface="Alegreya Sans SC" panose="00000500000000000000" pitchFamily="2" charset="0"/>
              </a:rPr>
              <a:t>Avidity is a measure of the overall strength of binding of an antigen with many antigenic determinants and multivalent antibodies</a:t>
            </a:r>
          </a:p>
          <a:p>
            <a:pPr eaLnBrk="1" hangingPunct="1">
              <a:lnSpc>
                <a:spcPct val="80000"/>
              </a:lnSpc>
              <a:buFont typeface="Wingdings" panose="05000000000000000000" pitchFamily="2" charset="2"/>
              <a:buNone/>
              <a:defRPr/>
            </a:pPr>
            <a:endParaRPr lang="en-US" sz="2400" dirty="0">
              <a:latin typeface="Alegreya Sans SC" panose="00000500000000000000" pitchFamily="2" charset="0"/>
            </a:endParaRPr>
          </a:p>
          <a:p>
            <a:pPr eaLnBrk="1" hangingPunct="1">
              <a:lnSpc>
                <a:spcPct val="80000"/>
              </a:lnSpc>
              <a:defRPr/>
            </a:pPr>
            <a:r>
              <a:rPr lang="en-US" sz="2400" b="1" dirty="0">
                <a:solidFill>
                  <a:schemeClr val="tx2"/>
                </a:solidFill>
                <a:latin typeface="Alegreya Sans SC" panose="00000500000000000000" pitchFamily="2" charset="0"/>
              </a:rPr>
              <a:t>Avidity is more than the sum of the individual affinities. </a:t>
            </a:r>
          </a:p>
          <a:p>
            <a:pPr eaLnBrk="1" hangingPunct="1">
              <a:lnSpc>
                <a:spcPct val="80000"/>
              </a:lnSpc>
              <a:defRPr/>
            </a:pPr>
            <a:endParaRPr lang="en-IN" sz="2400" b="1" dirty="0">
              <a:solidFill>
                <a:schemeClr val="tx2"/>
              </a:solidFill>
            </a:endParaRPr>
          </a:p>
        </p:txBody>
      </p:sp>
      <p:pic>
        <p:nvPicPr>
          <p:cNvPr id="29700" name="Picture 7" descr="avidity">
            <a:extLst>
              <a:ext uri="{FF2B5EF4-FFF2-40B4-BE49-F238E27FC236}">
                <a16:creationId xmlns:a16="http://schemas.microsoft.com/office/drawing/2014/main" id="{6BCE910F-AFEC-F626-4FF5-0454E23A66F6}"/>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557338"/>
            <a:ext cx="4495800" cy="5184775"/>
          </a:xfrm>
          <a:noFill/>
          <a:extLst>
            <a:ext uri="{909E8E84-426E-40DD-AFC4-6F175D3DCCD1}">
              <a14:hiddenFill xmlns:a14="http://schemas.microsoft.com/office/drawing/2010/main">
                <a:solidFill>
                  <a:srgbClr val="FFFFFF"/>
                </a:solidFill>
              </a14:hiddenFill>
            </a:ext>
          </a:extLst>
        </p:spPr>
      </p:pic>
      <p:pic>
        <p:nvPicPr>
          <p:cNvPr id="29701" name="Picture 8">
            <a:extLst>
              <a:ext uri="{FF2B5EF4-FFF2-40B4-BE49-F238E27FC236}">
                <a16:creationId xmlns:a16="http://schemas.microsoft.com/office/drawing/2014/main" id="{CD4A7072-F667-14B2-BD09-4906D9F0A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6092825"/>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83FAE9A9-AAD8-83A1-82A4-375BE54BCCB9}"/>
              </a:ext>
            </a:extLst>
          </p:cNvPr>
          <p:cNvSpPr>
            <a:spLocks noGrp="1" noChangeArrowheads="1"/>
          </p:cNvSpPr>
          <p:nvPr>
            <p:ph type="title"/>
          </p:nvPr>
        </p:nvSpPr>
        <p:spPr/>
        <p:txBody>
          <a:bodyPr/>
          <a:lstStyle/>
          <a:p>
            <a:pPr eaLnBrk="1" hangingPunct="1">
              <a:defRPr/>
            </a:pPr>
            <a:endParaRPr lang="en-US"/>
          </a:p>
        </p:txBody>
      </p:sp>
      <p:pic>
        <p:nvPicPr>
          <p:cNvPr id="30723" name="Picture 3">
            <a:extLst>
              <a:ext uri="{FF2B5EF4-FFF2-40B4-BE49-F238E27FC236}">
                <a16:creationId xmlns:a16="http://schemas.microsoft.com/office/drawing/2014/main" id="{4CAC8C8E-8F07-EDBC-E057-8CAF9B07C40E}"/>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4452F93A-86B5-D4BC-50AB-E2767D6109AC}"/>
              </a:ext>
            </a:extLst>
          </p:cNvPr>
          <p:cNvSpPr>
            <a:spLocks noGrp="1" noChangeArrowheads="1"/>
          </p:cNvSpPr>
          <p:nvPr>
            <p:ph type="title"/>
          </p:nvPr>
        </p:nvSpPr>
        <p:spPr/>
        <p:txBody>
          <a:bodyPr/>
          <a:lstStyle/>
          <a:p>
            <a:pPr eaLnBrk="1" hangingPunct="1">
              <a:defRPr/>
            </a:pPr>
            <a:r>
              <a:rPr lang="en-US" b="1" dirty="0">
                <a:solidFill>
                  <a:schemeClr val="accent4">
                    <a:lumMod val="25000"/>
                  </a:schemeClr>
                </a:solidFill>
                <a:latin typeface="Alegreya Sans SC" panose="00000500000000000000" pitchFamily="2" charset="0"/>
              </a:rPr>
              <a:t>Dilution</a:t>
            </a:r>
            <a:endParaRPr lang="en-IN" b="1" dirty="0">
              <a:solidFill>
                <a:schemeClr val="accent4">
                  <a:lumMod val="25000"/>
                </a:schemeClr>
              </a:solidFill>
              <a:latin typeface="Alegreya Sans SC" panose="00000500000000000000" pitchFamily="2" charset="0"/>
            </a:endParaRPr>
          </a:p>
        </p:txBody>
      </p:sp>
      <p:sp>
        <p:nvSpPr>
          <p:cNvPr id="140291" name="Rectangle 3">
            <a:extLst>
              <a:ext uri="{FF2B5EF4-FFF2-40B4-BE49-F238E27FC236}">
                <a16:creationId xmlns:a16="http://schemas.microsoft.com/office/drawing/2014/main" id="{1CBCB16B-0457-CD9A-4912-8322DA4BB4CA}"/>
              </a:ext>
            </a:extLst>
          </p:cNvPr>
          <p:cNvSpPr>
            <a:spLocks noGrp="1" noChangeArrowheads="1"/>
          </p:cNvSpPr>
          <p:nvPr>
            <p:ph type="body" sz="half" idx="1"/>
          </p:nvPr>
        </p:nvSpPr>
        <p:spPr/>
        <p:txBody>
          <a:bodyPr/>
          <a:lstStyle/>
          <a:p>
            <a:pPr eaLnBrk="1" hangingPunct="1">
              <a:defRPr/>
            </a:pPr>
            <a:r>
              <a:rPr lang="en-US" sz="2800" dirty="0">
                <a:latin typeface="Alegreya Sans SC" panose="00000500000000000000" pitchFamily="2" charset="0"/>
              </a:rPr>
              <a:t>Estimating the antibody by determining  the greatest degree to which the serum may be diluted without losing the power to given an observable effect in a mixture with specific antigen</a:t>
            </a:r>
            <a:endParaRPr lang="en-IN" sz="2800" dirty="0">
              <a:latin typeface="Alegreya Sans SC" panose="00000500000000000000" pitchFamily="2" charset="0"/>
            </a:endParaRPr>
          </a:p>
        </p:txBody>
      </p:sp>
      <p:pic>
        <p:nvPicPr>
          <p:cNvPr id="31748" name="Picture 5">
            <a:extLst>
              <a:ext uri="{FF2B5EF4-FFF2-40B4-BE49-F238E27FC236}">
                <a16:creationId xmlns:a16="http://schemas.microsoft.com/office/drawing/2014/main" id="{567EE86E-0C77-727B-97A0-B3F283904E0C}"/>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600200"/>
            <a:ext cx="4495800" cy="52578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1E8303DE-47A7-1447-18FC-58012B3E7C4A}"/>
              </a:ext>
            </a:extLst>
          </p:cNvPr>
          <p:cNvSpPr>
            <a:spLocks noGrp="1" noChangeArrowheads="1"/>
          </p:cNvSpPr>
          <p:nvPr>
            <p:ph type="title"/>
          </p:nvPr>
        </p:nvSpPr>
        <p:spPr/>
        <p:txBody>
          <a:bodyPr/>
          <a:lstStyle/>
          <a:p>
            <a:pPr eaLnBrk="1" hangingPunct="1">
              <a:defRPr/>
            </a:pPr>
            <a:r>
              <a:rPr lang="en-US" b="1" dirty="0">
                <a:solidFill>
                  <a:schemeClr val="accent4">
                    <a:lumMod val="25000"/>
                  </a:schemeClr>
                </a:solidFill>
                <a:latin typeface="Alegreya Sans SC" panose="00000500000000000000" pitchFamily="2" charset="0"/>
              </a:rPr>
              <a:t>Titer</a:t>
            </a:r>
            <a:endParaRPr lang="en-IN" b="1" dirty="0">
              <a:solidFill>
                <a:schemeClr val="accent4">
                  <a:lumMod val="25000"/>
                </a:schemeClr>
              </a:solidFill>
              <a:latin typeface="Alegreya Sans SC" panose="00000500000000000000" pitchFamily="2" charset="0"/>
            </a:endParaRPr>
          </a:p>
        </p:txBody>
      </p:sp>
      <p:sp>
        <p:nvSpPr>
          <p:cNvPr id="142339" name="Rectangle 3">
            <a:extLst>
              <a:ext uri="{FF2B5EF4-FFF2-40B4-BE49-F238E27FC236}">
                <a16:creationId xmlns:a16="http://schemas.microsoft.com/office/drawing/2014/main" id="{CE0FF99C-A720-5994-E82B-3D560258EC07}"/>
              </a:ext>
            </a:extLst>
          </p:cNvPr>
          <p:cNvSpPr>
            <a:spLocks noGrp="1" noChangeArrowheads="1"/>
          </p:cNvSpPr>
          <p:nvPr>
            <p:ph type="body" sz="half" idx="2"/>
          </p:nvPr>
        </p:nvSpPr>
        <p:spPr/>
        <p:txBody>
          <a:bodyPr/>
          <a:lstStyle/>
          <a:p>
            <a:pPr eaLnBrk="1" hangingPunct="1">
              <a:defRPr/>
            </a:pPr>
            <a:r>
              <a:rPr lang="en-US" sz="2800" dirty="0">
                <a:latin typeface="Alegreya Sans SC" panose="00000500000000000000" pitchFamily="2" charset="0"/>
              </a:rPr>
              <a:t>Different dilutions of serum are tested in mixture with a constant amount of antigen and greatest reacting dilution is taken as the measure or Titer</a:t>
            </a:r>
            <a:endParaRPr lang="en-IN" sz="2800" dirty="0">
              <a:latin typeface="Alegreya Sans SC" panose="00000500000000000000" pitchFamily="2" charset="0"/>
            </a:endParaRPr>
          </a:p>
        </p:txBody>
      </p:sp>
      <p:pic>
        <p:nvPicPr>
          <p:cNvPr id="32772" name="Picture 6">
            <a:extLst>
              <a:ext uri="{FF2B5EF4-FFF2-40B4-BE49-F238E27FC236}">
                <a16:creationId xmlns:a16="http://schemas.microsoft.com/office/drawing/2014/main" id="{5136CC91-D02E-324D-2634-FC7AEEDD87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6092825"/>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2ABB3144-1ADF-93D4-9224-6CAD3060FEE3}"/>
              </a:ext>
            </a:extLst>
          </p:cNvPr>
          <p:cNvSpPr>
            <a:spLocks noGrp="1" noChangeArrowheads="1"/>
          </p:cNvSpPr>
          <p:nvPr>
            <p:ph type="title"/>
          </p:nvPr>
        </p:nvSpPr>
        <p:spPr/>
        <p:txBody>
          <a:bodyPr/>
          <a:lstStyle/>
          <a:p>
            <a:pPr eaLnBrk="1" hangingPunct="1">
              <a:defRPr/>
            </a:pPr>
            <a:r>
              <a:rPr lang="en-US" b="1" dirty="0">
                <a:solidFill>
                  <a:schemeClr val="accent4">
                    <a:lumMod val="25000"/>
                  </a:schemeClr>
                </a:solidFill>
                <a:latin typeface="Alegreya Sans SC" panose="00000500000000000000" pitchFamily="2" charset="0"/>
              </a:rPr>
              <a:t>Expression of Titers</a:t>
            </a:r>
            <a:endParaRPr lang="en-IN" b="1" dirty="0">
              <a:solidFill>
                <a:schemeClr val="accent4">
                  <a:lumMod val="25000"/>
                </a:schemeClr>
              </a:solidFill>
              <a:latin typeface="Alegreya Sans SC" panose="00000500000000000000" pitchFamily="2" charset="0"/>
            </a:endParaRPr>
          </a:p>
        </p:txBody>
      </p:sp>
      <p:sp>
        <p:nvSpPr>
          <p:cNvPr id="144387" name="Rectangle 3">
            <a:extLst>
              <a:ext uri="{FF2B5EF4-FFF2-40B4-BE49-F238E27FC236}">
                <a16:creationId xmlns:a16="http://schemas.microsoft.com/office/drawing/2014/main" id="{C0F7C27E-4635-8002-5D3C-C62A9F3E41E1}"/>
              </a:ext>
            </a:extLst>
          </p:cNvPr>
          <p:cNvSpPr>
            <a:spLocks noGrp="1" noChangeArrowheads="1"/>
          </p:cNvSpPr>
          <p:nvPr>
            <p:ph type="body" sz="half" idx="1"/>
          </p:nvPr>
        </p:nvSpPr>
        <p:spPr/>
        <p:txBody>
          <a:bodyPr/>
          <a:lstStyle/>
          <a:p>
            <a:pPr eaLnBrk="1" hangingPunct="1">
              <a:buFont typeface="Wingdings" panose="05000000000000000000" pitchFamily="2" charset="2"/>
              <a:buNone/>
              <a:defRPr/>
            </a:pPr>
            <a:endParaRPr lang="en-US" sz="2400" dirty="0"/>
          </a:p>
          <a:p>
            <a:pPr eaLnBrk="1" hangingPunct="1">
              <a:defRPr/>
            </a:pPr>
            <a:r>
              <a:rPr lang="en-US" sz="2400" dirty="0">
                <a:latin typeface="Alegreya Sans SC" panose="00000500000000000000" pitchFamily="2" charset="0"/>
              </a:rPr>
              <a:t>Dilution </a:t>
            </a:r>
            <a:r>
              <a:rPr lang="en-US" sz="2400" b="1" u="sng" dirty="0">
                <a:latin typeface="Alegreya Sans SC" panose="00000500000000000000" pitchFamily="2" charset="0"/>
              </a:rPr>
              <a:t>1 in 8 is a dilution made by mixing one volume of serum with seven volumes of diluents</a:t>
            </a:r>
            <a:r>
              <a:rPr lang="en-US" sz="2400" dirty="0">
                <a:latin typeface="Alegreya Sans SC" panose="00000500000000000000" pitchFamily="2" charset="0"/>
              </a:rPr>
              <a:t> </a:t>
            </a:r>
            <a:r>
              <a:rPr lang="en-US" sz="2000" b="1" dirty="0">
                <a:solidFill>
                  <a:srgbClr val="FF3300"/>
                </a:solidFill>
                <a:latin typeface="Alegreya Sans SC" panose="00000500000000000000" pitchFamily="2" charset="0"/>
              </a:rPr>
              <a:t> (Normal Saline )</a:t>
            </a:r>
          </a:p>
          <a:p>
            <a:pPr eaLnBrk="1" hangingPunct="1">
              <a:defRPr/>
            </a:pPr>
            <a:r>
              <a:rPr lang="en-US" sz="2400" b="1" dirty="0">
                <a:solidFill>
                  <a:schemeClr val="tx2"/>
                </a:solidFill>
                <a:latin typeface="Alegreya Sans SC" panose="00000500000000000000" pitchFamily="2" charset="0"/>
              </a:rPr>
              <a:t>Incorrect to express dilution as 1/8 </a:t>
            </a:r>
            <a:endParaRPr lang="en-IN" sz="2400" b="1" dirty="0">
              <a:solidFill>
                <a:schemeClr val="tx2"/>
              </a:solidFill>
              <a:latin typeface="Alegreya Sans SC" panose="00000500000000000000" pitchFamily="2" charset="0"/>
            </a:endParaRPr>
          </a:p>
        </p:txBody>
      </p:sp>
      <p:pic>
        <p:nvPicPr>
          <p:cNvPr id="33796" name="Picture 4">
            <a:extLst>
              <a:ext uri="{FF2B5EF4-FFF2-40B4-BE49-F238E27FC236}">
                <a16:creationId xmlns:a16="http://schemas.microsoft.com/office/drawing/2014/main" id="{D9849477-B68C-AF13-DC07-1D3DF0AC1B07}"/>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600200"/>
            <a:ext cx="4495800" cy="52578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8" name="Rectangle 4">
            <a:extLst>
              <a:ext uri="{FF2B5EF4-FFF2-40B4-BE49-F238E27FC236}">
                <a16:creationId xmlns:a16="http://schemas.microsoft.com/office/drawing/2014/main" id="{14B97098-73F8-0995-9FDF-1745B8595B5B}"/>
              </a:ext>
            </a:extLst>
          </p:cNvPr>
          <p:cNvSpPr>
            <a:spLocks noGrp="1" noChangeArrowheads="1"/>
          </p:cNvSpPr>
          <p:nvPr>
            <p:ph type="title"/>
          </p:nvPr>
        </p:nvSpPr>
        <p:spPr/>
        <p:txBody>
          <a:bodyPr/>
          <a:lstStyle/>
          <a:p>
            <a:pPr eaLnBrk="1" hangingPunct="1">
              <a:defRPr/>
            </a:pPr>
            <a:r>
              <a:rPr lang="en-US" b="1" dirty="0" err="1">
                <a:solidFill>
                  <a:schemeClr val="accent4">
                    <a:lumMod val="25000"/>
                  </a:schemeClr>
                </a:solidFill>
                <a:latin typeface="Alegreya Sans SC" panose="00000500000000000000" pitchFamily="2" charset="0"/>
              </a:rPr>
              <a:t>Sero</a:t>
            </a:r>
            <a:r>
              <a:rPr lang="en-US" b="1" dirty="0">
                <a:solidFill>
                  <a:schemeClr val="accent4">
                    <a:lumMod val="25000"/>
                  </a:schemeClr>
                </a:solidFill>
                <a:latin typeface="Alegreya Sans SC" panose="00000500000000000000" pitchFamily="2" charset="0"/>
              </a:rPr>
              <a:t> Conversion</a:t>
            </a:r>
            <a:endParaRPr lang="en-IN" b="1" dirty="0">
              <a:solidFill>
                <a:schemeClr val="accent4">
                  <a:lumMod val="25000"/>
                </a:schemeClr>
              </a:solidFill>
              <a:latin typeface="Alegreya Sans SC" panose="00000500000000000000" pitchFamily="2" charset="0"/>
            </a:endParaRPr>
          </a:p>
        </p:txBody>
      </p:sp>
      <p:sp>
        <p:nvSpPr>
          <p:cNvPr id="175107" name="Rectangle 3">
            <a:extLst>
              <a:ext uri="{FF2B5EF4-FFF2-40B4-BE49-F238E27FC236}">
                <a16:creationId xmlns:a16="http://schemas.microsoft.com/office/drawing/2014/main" id="{D74F869A-A329-5079-1427-C5E1249F134A}"/>
              </a:ext>
            </a:extLst>
          </p:cNvPr>
          <p:cNvSpPr>
            <a:spLocks noGrp="1" noChangeArrowheads="1"/>
          </p:cNvSpPr>
          <p:nvPr>
            <p:ph type="body" sz="half" idx="1"/>
          </p:nvPr>
        </p:nvSpPr>
        <p:spPr/>
        <p:txBody>
          <a:bodyPr/>
          <a:lstStyle/>
          <a:p>
            <a:pPr eaLnBrk="1" hangingPunct="1">
              <a:defRPr/>
            </a:pPr>
            <a:r>
              <a:rPr lang="en-IN" sz="2800" b="1" dirty="0">
                <a:solidFill>
                  <a:srgbClr val="66FFFF"/>
                </a:solidFill>
                <a:latin typeface="Alegreya Sans SC" panose="00000500000000000000" pitchFamily="2" charset="0"/>
              </a:rPr>
              <a:t>Seroconversion</a:t>
            </a:r>
            <a:r>
              <a:rPr lang="en-IN" sz="2800" dirty="0">
                <a:latin typeface="Alegreya Sans SC" panose="00000500000000000000" pitchFamily="2" charset="0"/>
              </a:rPr>
              <a:t> is the development of detectable specific antibodies to microorganisms in the blood serum as a result of infection or immunization.</a:t>
            </a:r>
          </a:p>
          <a:p>
            <a:pPr eaLnBrk="1" hangingPunct="1">
              <a:buFont typeface="Wingdings" panose="05000000000000000000" pitchFamily="2" charset="2"/>
              <a:buNone/>
              <a:defRPr/>
            </a:pPr>
            <a:r>
              <a:rPr lang="en-IN" sz="2800" dirty="0">
                <a:latin typeface="Alegreya Sans SC" panose="00000500000000000000" pitchFamily="2" charset="0"/>
              </a:rPr>
              <a:t> </a:t>
            </a:r>
          </a:p>
        </p:txBody>
      </p:sp>
      <p:pic>
        <p:nvPicPr>
          <p:cNvPr id="34820" name="Picture 6">
            <a:extLst>
              <a:ext uri="{FF2B5EF4-FFF2-40B4-BE49-F238E27FC236}">
                <a16:creationId xmlns:a16="http://schemas.microsoft.com/office/drawing/2014/main" id="{14BD073C-3189-5DC6-6B79-2F386BC581DA}"/>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600200"/>
            <a:ext cx="4495800" cy="5257800"/>
          </a:xfrm>
        </p:spPr>
      </p:pic>
      <p:pic>
        <p:nvPicPr>
          <p:cNvPr id="34821" name="Picture 7">
            <a:extLst>
              <a:ext uri="{FF2B5EF4-FFF2-40B4-BE49-F238E27FC236}">
                <a16:creationId xmlns:a16="http://schemas.microsoft.com/office/drawing/2014/main" id="{BC5BEFF7-4235-A99E-8A62-8C12A48AB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2825"/>
            <a:ext cx="11874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6" name="Rectangle 4">
            <a:extLst>
              <a:ext uri="{FF2B5EF4-FFF2-40B4-BE49-F238E27FC236}">
                <a16:creationId xmlns:a16="http://schemas.microsoft.com/office/drawing/2014/main" id="{FBE1B720-C8F7-F608-094E-F428A8209B26}"/>
              </a:ext>
            </a:extLst>
          </p:cNvPr>
          <p:cNvSpPr>
            <a:spLocks noGrp="1" noChangeArrowheads="1"/>
          </p:cNvSpPr>
          <p:nvPr>
            <p:ph type="title"/>
          </p:nvPr>
        </p:nvSpPr>
        <p:spPr/>
        <p:txBody>
          <a:bodyPr/>
          <a:lstStyle/>
          <a:p>
            <a:pPr eaLnBrk="1" hangingPunct="1">
              <a:defRPr/>
            </a:pPr>
            <a:r>
              <a:rPr lang="en-IN" b="1" dirty="0" err="1">
                <a:solidFill>
                  <a:schemeClr val="accent4">
                    <a:lumMod val="25000"/>
                  </a:schemeClr>
                </a:solidFill>
                <a:latin typeface="Alegreya Sans SC" panose="00000500000000000000" pitchFamily="2" charset="0"/>
              </a:rPr>
              <a:t>Sero</a:t>
            </a:r>
            <a:r>
              <a:rPr lang="en-IN" b="1" dirty="0">
                <a:solidFill>
                  <a:schemeClr val="accent4">
                    <a:lumMod val="25000"/>
                  </a:schemeClr>
                </a:solidFill>
                <a:latin typeface="Alegreya Sans SC" panose="00000500000000000000" pitchFamily="2" charset="0"/>
              </a:rPr>
              <a:t> reversion</a:t>
            </a:r>
          </a:p>
        </p:txBody>
      </p:sp>
      <p:sp>
        <p:nvSpPr>
          <p:cNvPr id="177158" name="Rectangle 6">
            <a:extLst>
              <a:ext uri="{FF2B5EF4-FFF2-40B4-BE49-F238E27FC236}">
                <a16:creationId xmlns:a16="http://schemas.microsoft.com/office/drawing/2014/main" id="{210FFDB0-9404-9069-E522-551623D12FE5}"/>
              </a:ext>
            </a:extLst>
          </p:cNvPr>
          <p:cNvSpPr>
            <a:spLocks noGrp="1" noChangeArrowheads="1"/>
          </p:cNvSpPr>
          <p:nvPr>
            <p:ph type="body" sz="half" idx="2"/>
          </p:nvPr>
        </p:nvSpPr>
        <p:spPr/>
        <p:txBody>
          <a:bodyPr/>
          <a:lstStyle/>
          <a:p>
            <a:pPr marL="0" indent="0" eaLnBrk="1" hangingPunct="1">
              <a:buFont typeface="Wingdings" panose="05000000000000000000" pitchFamily="2" charset="2"/>
              <a:buNone/>
              <a:defRPr/>
            </a:pPr>
            <a:r>
              <a:rPr lang="en-IN" sz="2800" dirty="0" err="1">
                <a:latin typeface="Alegreya Sans SC" panose="00000500000000000000" pitchFamily="2" charset="0"/>
              </a:rPr>
              <a:t>S</a:t>
            </a:r>
            <a:r>
              <a:rPr lang="en-IN" sz="2800" b="1" dirty="0" err="1">
                <a:latin typeface="Alegreya Sans SC" panose="00000500000000000000" pitchFamily="2" charset="0"/>
              </a:rPr>
              <a:t>eroreversion</a:t>
            </a:r>
            <a:r>
              <a:rPr lang="en-IN" sz="2800" dirty="0">
                <a:latin typeface="Alegreya Sans SC" panose="00000500000000000000" pitchFamily="2" charset="0"/>
              </a:rPr>
              <a:t> is the opposite of seroconversion. This is when the tests can no longer detect antibodies or antigens in a patient’s serum</a:t>
            </a:r>
          </a:p>
        </p:txBody>
      </p:sp>
      <p:pic>
        <p:nvPicPr>
          <p:cNvPr id="35844" name="Picture 7">
            <a:extLst>
              <a:ext uri="{FF2B5EF4-FFF2-40B4-BE49-F238E27FC236}">
                <a16:creationId xmlns:a16="http://schemas.microsoft.com/office/drawing/2014/main" id="{734FBCBD-18EE-625E-BFB5-66BEB6D11C23}"/>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600200"/>
            <a:ext cx="4495800" cy="4997450"/>
          </a:xfrm>
        </p:spPr>
      </p:pic>
      <p:pic>
        <p:nvPicPr>
          <p:cNvPr id="35845" name="Picture 8">
            <a:extLst>
              <a:ext uri="{FF2B5EF4-FFF2-40B4-BE49-F238E27FC236}">
                <a16:creationId xmlns:a16="http://schemas.microsoft.com/office/drawing/2014/main" id="{02FA5715-B98F-F6BF-D418-DE7F38298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6092825"/>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BB279B0E-92FA-4881-81FC-66F6A9E85E7E}"/>
              </a:ext>
            </a:extLst>
          </p:cNvPr>
          <p:cNvSpPr>
            <a:spLocks noGrp="1" noChangeArrowheads="1"/>
          </p:cNvSpPr>
          <p:nvPr>
            <p:ph type="title"/>
          </p:nvPr>
        </p:nvSpPr>
        <p:spPr/>
        <p:txBody>
          <a:bodyPr/>
          <a:lstStyle/>
          <a:p>
            <a:pPr eaLnBrk="1" hangingPunct="1">
              <a:defRPr/>
            </a:pPr>
            <a:r>
              <a:rPr lang="en-US" sz="5400" b="1" dirty="0">
                <a:solidFill>
                  <a:schemeClr val="accent4">
                    <a:lumMod val="25000"/>
                  </a:schemeClr>
                </a:solidFill>
                <a:latin typeface="Alegreya Sans SC" panose="00000500000000000000" pitchFamily="2" charset="0"/>
              </a:rPr>
              <a:t>Testing paired Samples</a:t>
            </a:r>
            <a:endParaRPr lang="en-IN" sz="5400" b="1" dirty="0">
              <a:solidFill>
                <a:schemeClr val="accent4">
                  <a:lumMod val="25000"/>
                </a:schemeClr>
              </a:solidFill>
              <a:latin typeface="Alegreya Sans SC" panose="00000500000000000000" pitchFamily="2" charset="0"/>
            </a:endParaRPr>
          </a:p>
        </p:txBody>
      </p:sp>
      <p:sp>
        <p:nvSpPr>
          <p:cNvPr id="161795" name="Rectangle 3">
            <a:extLst>
              <a:ext uri="{FF2B5EF4-FFF2-40B4-BE49-F238E27FC236}">
                <a16:creationId xmlns:a16="http://schemas.microsoft.com/office/drawing/2014/main" id="{3BB82DB3-56DA-03FD-04DD-9A0AE0BEFF8B}"/>
              </a:ext>
            </a:extLst>
          </p:cNvPr>
          <p:cNvSpPr>
            <a:spLocks noGrp="1" noChangeArrowheads="1"/>
          </p:cNvSpPr>
          <p:nvPr>
            <p:ph type="body" sz="half" idx="1"/>
          </p:nvPr>
        </p:nvSpPr>
        <p:spPr/>
        <p:txBody>
          <a:bodyPr/>
          <a:lstStyle/>
          <a:p>
            <a:pPr eaLnBrk="1" hangingPunct="1">
              <a:buFont typeface="Wingdings" panose="05000000000000000000" pitchFamily="2" charset="2"/>
              <a:buNone/>
              <a:defRPr/>
            </a:pPr>
            <a:endParaRPr lang="en-IN" sz="2400" dirty="0"/>
          </a:p>
          <a:p>
            <a:pPr eaLnBrk="1" hangingPunct="1">
              <a:defRPr/>
            </a:pPr>
            <a:r>
              <a:rPr lang="en-IN" sz="2400" dirty="0">
                <a:latin typeface="Alegreya Sans SC" panose="00000500000000000000" pitchFamily="2" charset="0"/>
              </a:rPr>
              <a:t>Testing for infectious diseases is performed on acute and convalescent specimens (about 2 weeks apart) </a:t>
            </a:r>
            <a:r>
              <a:rPr lang="en-IN" sz="2400" i="1" dirty="0">
                <a:solidFill>
                  <a:srgbClr val="3333FF"/>
                </a:solidFill>
                <a:latin typeface="Alegreya Sans SC" panose="00000500000000000000" pitchFamily="2" charset="0"/>
              </a:rPr>
              <a:t>Paired sample. </a:t>
            </a:r>
          </a:p>
          <a:p>
            <a:pPr eaLnBrk="1" hangingPunct="1">
              <a:defRPr/>
            </a:pPr>
            <a:r>
              <a:rPr lang="en-IN" sz="2400" b="1" dirty="0">
                <a:solidFill>
                  <a:srgbClr val="FF3300"/>
                </a:solidFill>
                <a:latin typeface="Alegreya Sans SC" panose="00000500000000000000" pitchFamily="2" charset="0"/>
              </a:rPr>
              <a:t>Must see 4-fold or 2-tube rise in titre to be clinically significant</a:t>
            </a:r>
            <a:r>
              <a:rPr lang="en-IN" sz="2400" dirty="0">
                <a:latin typeface="Alegreya Sans SC" panose="00000500000000000000" pitchFamily="2" charset="0"/>
              </a:rPr>
              <a:t> </a:t>
            </a:r>
          </a:p>
          <a:p>
            <a:pPr eaLnBrk="1" hangingPunct="1">
              <a:defRPr/>
            </a:pPr>
            <a:endParaRPr lang="en-IN"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457002B-A589-CADE-AD72-EA7E5434A331}"/>
              </a:ext>
            </a:extLst>
          </p:cNvPr>
          <p:cNvSpPr>
            <a:spLocks noGrp="1" noChangeArrowheads="1"/>
          </p:cNvSpPr>
          <p:nvPr>
            <p:ph type="title"/>
          </p:nvPr>
        </p:nvSpPr>
        <p:spPr/>
        <p:txBody>
          <a:bodyPr/>
          <a:lstStyle/>
          <a:p>
            <a:pPr eaLnBrk="1" hangingPunct="1">
              <a:defRPr/>
            </a:pPr>
            <a:r>
              <a:rPr lang="en-US" sz="4000" b="1" dirty="0" err="1">
                <a:solidFill>
                  <a:schemeClr val="accent4">
                    <a:lumMod val="25000"/>
                  </a:schemeClr>
                </a:solidFill>
                <a:latin typeface="Alegreya Sans SC" panose="00000500000000000000" pitchFamily="2" charset="0"/>
              </a:rPr>
              <a:t>Majoritytests</a:t>
            </a:r>
            <a:r>
              <a:rPr lang="en-US" sz="4000" b="1" dirty="0">
                <a:solidFill>
                  <a:schemeClr val="accent4">
                    <a:lumMod val="25000"/>
                  </a:schemeClr>
                </a:solidFill>
                <a:latin typeface="Alegreya Sans SC" panose="00000500000000000000" pitchFamily="2" charset="0"/>
              </a:rPr>
              <a:t> Diagnostic tests are Serological</a:t>
            </a:r>
            <a:endParaRPr lang="en-IN" sz="4000" b="1" dirty="0">
              <a:solidFill>
                <a:schemeClr val="accent4">
                  <a:lumMod val="25000"/>
                </a:schemeClr>
              </a:solidFill>
              <a:latin typeface="Alegreya Sans SC" panose="00000500000000000000" pitchFamily="2" charset="0"/>
            </a:endParaRPr>
          </a:p>
        </p:txBody>
      </p:sp>
      <p:sp>
        <p:nvSpPr>
          <p:cNvPr id="5123" name="Rectangle 3">
            <a:extLst>
              <a:ext uri="{FF2B5EF4-FFF2-40B4-BE49-F238E27FC236}">
                <a16:creationId xmlns:a16="http://schemas.microsoft.com/office/drawing/2014/main" id="{08F3B6E6-047A-EAE2-9EBF-BC951281E217}"/>
              </a:ext>
            </a:extLst>
          </p:cNvPr>
          <p:cNvSpPr>
            <a:spLocks noGrp="1" noChangeArrowheads="1"/>
          </p:cNvSpPr>
          <p:nvPr>
            <p:ph type="body" sz="half" idx="1"/>
          </p:nvPr>
        </p:nvSpPr>
        <p:spPr/>
        <p:txBody>
          <a:bodyPr/>
          <a:lstStyle/>
          <a:p>
            <a:pPr eaLnBrk="1" hangingPunct="1">
              <a:defRPr/>
            </a:pPr>
            <a:r>
              <a:rPr lang="en-IN" sz="2800" dirty="0">
                <a:latin typeface="Alegreya Sans SC" panose="00000500000000000000" pitchFamily="2" charset="0"/>
              </a:rPr>
              <a:t>There are several serology techniques that can be used depending on the antibodies being studied. These include: ELISA, agglutination, precipitation, complement-fixation, and fluorescent antibodies. </a:t>
            </a:r>
          </a:p>
        </p:txBody>
      </p:sp>
      <p:pic>
        <p:nvPicPr>
          <p:cNvPr id="37892" name="Picture 6">
            <a:extLst>
              <a:ext uri="{FF2B5EF4-FFF2-40B4-BE49-F238E27FC236}">
                <a16:creationId xmlns:a16="http://schemas.microsoft.com/office/drawing/2014/main" id="{E1897948-0F55-00B6-FFDE-F8FAFA4E93A5}"/>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13275" y="1555750"/>
            <a:ext cx="4495800" cy="52578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9316" name="Rectangle 4">
            <a:extLst>
              <a:ext uri="{FF2B5EF4-FFF2-40B4-BE49-F238E27FC236}">
                <a16:creationId xmlns:a16="http://schemas.microsoft.com/office/drawing/2014/main" id="{0444C621-0E25-C76D-E7D5-19D7453B9B04}"/>
              </a:ext>
            </a:extLst>
          </p:cNvPr>
          <p:cNvSpPr>
            <a:spLocks noGrp="1" noChangeArrowheads="1"/>
          </p:cNvSpPr>
          <p:nvPr>
            <p:ph type="ctrTitle"/>
          </p:nvPr>
        </p:nvSpPr>
        <p:spPr>
          <a:xfrm>
            <a:off x="685800" y="476250"/>
            <a:ext cx="7772400" cy="3028950"/>
          </a:xfrm>
        </p:spPr>
        <p:txBody>
          <a:bodyPr/>
          <a:lstStyle/>
          <a:p>
            <a:pPr eaLnBrk="1" hangingPunct="1">
              <a:defRPr/>
            </a:pPr>
            <a:r>
              <a:rPr lang="en-US" sz="4800" b="1" dirty="0">
                <a:solidFill>
                  <a:schemeClr val="accent4">
                    <a:lumMod val="25000"/>
                  </a:schemeClr>
                </a:solidFill>
                <a:latin typeface="Alegreya Sans SC" panose="00000500000000000000" pitchFamily="2" charset="0"/>
              </a:rPr>
              <a:t>Antigen and Antibody reactions can be identified by different methods</a:t>
            </a:r>
            <a:endParaRPr lang="en-IN" sz="4800" b="1" dirty="0">
              <a:solidFill>
                <a:schemeClr val="accent4">
                  <a:lumMod val="25000"/>
                </a:schemeClr>
              </a:solidFill>
              <a:latin typeface="Alegreya Sans SC" panose="00000500000000000000" pitchFamily="2" charset="0"/>
            </a:endParaRPr>
          </a:p>
        </p:txBody>
      </p:sp>
      <p:pic>
        <p:nvPicPr>
          <p:cNvPr id="38915" name="Picture 6">
            <a:extLst>
              <a:ext uri="{FF2B5EF4-FFF2-40B4-BE49-F238E27FC236}">
                <a16:creationId xmlns:a16="http://schemas.microsoft.com/office/drawing/2014/main" id="{971A185B-E875-F789-4939-4184184EF396}"/>
              </a:ext>
            </a:extLst>
          </p:cNvPr>
          <p:cNvPicPr>
            <a:picLocks noChangeAspect="1" noChangeArrowheads="1"/>
          </p:cNvPicPr>
          <p:nvPr>
            <p:ph type="subTitle" idx="1"/>
          </p:nvPr>
        </p:nvPicPr>
        <p:blipFill>
          <a:blip r:embed="rId2">
            <a:extLst>
              <a:ext uri="{28A0092B-C50C-407E-A947-70E740481C1C}">
                <a14:useLocalDpi xmlns:a14="http://schemas.microsoft.com/office/drawing/2010/main" val="0"/>
              </a:ext>
            </a:extLst>
          </a:blip>
          <a:srcRect/>
          <a:stretch>
            <a:fillRect/>
          </a:stretch>
        </p:blipFill>
        <p:spPr>
          <a:xfrm>
            <a:off x="3695700" y="3886200"/>
            <a:ext cx="1752600" cy="17526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8290" name="Rectangle 2">
            <a:extLst>
              <a:ext uri="{FF2B5EF4-FFF2-40B4-BE49-F238E27FC236}">
                <a16:creationId xmlns:a16="http://schemas.microsoft.com/office/drawing/2014/main" id="{73C98CBC-CCA1-F766-A95F-6CADFFB8444B}"/>
              </a:ext>
            </a:extLst>
          </p:cNvPr>
          <p:cNvSpPr>
            <a:spLocks noGrp="1" noChangeArrowheads="1"/>
          </p:cNvSpPr>
          <p:nvPr>
            <p:ph type="title"/>
          </p:nvPr>
        </p:nvSpPr>
        <p:spPr/>
        <p:txBody>
          <a:bodyPr/>
          <a:lstStyle/>
          <a:p>
            <a:pPr eaLnBrk="1" hangingPunct="1">
              <a:defRPr/>
            </a:pPr>
            <a:r>
              <a:rPr lang="en-US" b="1" dirty="0">
                <a:solidFill>
                  <a:schemeClr val="accent4">
                    <a:lumMod val="25000"/>
                  </a:schemeClr>
                </a:solidFill>
                <a:latin typeface="Alegreya Sans SC" panose="00000500000000000000" pitchFamily="2" charset="0"/>
              </a:rPr>
              <a:t>Purpose of Serological Tests</a:t>
            </a:r>
            <a:endParaRPr lang="en-IN" b="1" dirty="0">
              <a:solidFill>
                <a:schemeClr val="accent4">
                  <a:lumMod val="25000"/>
                </a:schemeClr>
              </a:solidFill>
              <a:latin typeface="Alegreya Sans SC" panose="00000500000000000000" pitchFamily="2" charset="0"/>
            </a:endParaRPr>
          </a:p>
        </p:txBody>
      </p:sp>
      <p:sp>
        <p:nvSpPr>
          <p:cNvPr id="268291" name="Rectangle 3">
            <a:extLst>
              <a:ext uri="{FF2B5EF4-FFF2-40B4-BE49-F238E27FC236}">
                <a16:creationId xmlns:a16="http://schemas.microsoft.com/office/drawing/2014/main" id="{BE632979-3270-FF9A-11BF-3CDB503938A3}"/>
              </a:ext>
            </a:extLst>
          </p:cNvPr>
          <p:cNvSpPr>
            <a:spLocks noGrp="1" noChangeArrowheads="1"/>
          </p:cNvSpPr>
          <p:nvPr>
            <p:ph type="body" idx="1"/>
          </p:nvPr>
        </p:nvSpPr>
        <p:spPr/>
        <p:txBody>
          <a:bodyPr/>
          <a:lstStyle/>
          <a:p>
            <a:pPr eaLnBrk="1" hangingPunct="1">
              <a:defRPr/>
            </a:pPr>
            <a:r>
              <a:rPr lang="en-IN" dirty="0">
                <a:latin typeface="Alegreya Sans SC" panose="00000500000000000000" pitchFamily="2" charset="0"/>
              </a:rPr>
              <a:t>Serological tests may be performed for diagnostic purposes when an infection is suspected, in rheumatic illnesses, and in many other situations, such as checking an individual's blood type. Serology blood tests help to diagnose patients with certain immune deficiencies associated with the lack of antibodies, such as X-linked </a:t>
            </a:r>
            <a:r>
              <a:rPr lang="en-IN" dirty="0" err="1">
                <a:latin typeface="Alegreya Sans SC" panose="00000500000000000000" pitchFamily="2" charset="0"/>
              </a:rPr>
              <a:t>agammaglobulinemia</a:t>
            </a:r>
            <a:r>
              <a:rPr lang="en-IN" dirty="0"/>
              <a:t>.  </a:t>
            </a:r>
          </a:p>
        </p:txBody>
      </p:sp>
      <p:pic>
        <p:nvPicPr>
          <p:cNvPr id="20484" name="Picture 4">
            <a:extLst>
              <a:ext uri="{FF2B5EF4-FFF2-40B4-BE49-F238E27FC236}">
                <a16:creationId xmlns:a16="http://schemas.microsoft.com/office/drawing/2014/main" id="{729A3827-CB17-F172-0CBB-B9C1D95E30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6092825"/>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192176EC-802D-AA7B-BF13-579E4EEFEB1C}"/>
              </a:ext>
            </a:extLst>
          </p:cNvPr>
          <p:cNvSpPr>
            <a:spLocks noGrp="1" noChangeArrowheads="1"/>
          </p:cNvSpPr>
          <p:nvPr>
            <p:ph type="title"/>
          </p:nvPr>
        </p:nvSpPr>
        <p:spPr/>
        <p:txBody>
          <a:bodyPr/>
          <a:lstStyle/>
          <a:p>
            <a:pPr eaLnBrk="1" hangingPunct="1">
              <a:defRPr/>
            </a:pPr>
            <a:r>
              <a:rPr lang="en-IN" sz="4800" b="1" dirty="0">
                <a:solidFill>
                  <a:schemeClr val="accent4">
                    <a:lumMod val="25000"/>
                  </a:schemeClr>
                </a:solidFill>
                <a:latin typeface="Alegreya Sans SC" panose="00000500000000000000" pitchFamily="2" charset="0"/>
              </a:rPr>
              <a:t>Precipitation</a:t>
            </a:r>
          </a:p>
        </p:txBody>
      </p:sp>
      <p:sp>
        <p:nvSpPr>
          <p:cNvPr id="97283" name="Rectangle 3">
            <a:extLst>
              <a:ext uri="{FF2B5EF4-FFF2-40B4-BE49-F238E27FC236}">
                <a16:creationId xmlns:a16="http://schemas.microsoft.com/office/drawing/2014/main" id="{1B567325-DBCE-0C31-CE58-2617578142F3}"/>
              </a:ext>
            </a:extLst>
          </p:cNvPr>
          <p:cNvSpPr>
            <a:spLocks noGrp="1" noChangeArrowheads="1"/>
          </p:cNvSpPr>
          <p:nvPr>
            <p:ph type="body" idx="1"/>
          </p:nvPr>
        </p:nvSpPr>
        <p:spPr/>
        <p:txBody>
          <a:bodyPr/>
          <a:lstStyle/>
          <a:p>
            <a:pPr eaLnBrk="1" hangingPunct="1">
              <a:lnSpc>
                <a:spcPct val="90000"/>
              </a:lnSpc>
              <a:buFont typeface="Wingdings" panose="05000000000000000000" pitchFamily="2" charset="2"/>
              <a:buNone/>
              <a:defRPr/>
            </a:pPr>
            <a:endParaRPr lang="en-IN" sz="2800" dirty="0"/>
          </a:p>
          <a:p>
            <a:pPr eaLnBrk="1" hangingPunct="1">
              <a:lnSpc>
                <a:spcPct val="90000"/>
              </a:lnSpc>
              <a:defRPr/>
            </a:pPr>
            <a:r>
              <a:rPr lang="en-IN" sz="2800" dirty="0">
                <a:latin typeface="Alegreya Sans SC" panose="00000500000000000000" pitchFamily="2" charset="0"/>
              </a:rPr>
              <a:t>Principle</a:t>
            </a:r>
          </a:p>
          <a:p>
            <a:pPr lvl="1" eaLnBrk="1" hangingPunct="1">
              <a:lnSpc>
                <a:spcPct val="90000"/>
              </a:lnSpc>
              <a:defRPr/>
            </a:pPr>
            <a:r>
              <a:rPr lang="en-IN" sz="2400" dirty="0">
                <a:latin typeface="Alegreya Sans SC" panose="00000500000000000000" pitchFamily="2" charset="0"/>
              </a:rPr>
              <a:t>Soluble antigen + antibody (in proper proportions) –&gt; visible precipitate </a:t>
            </a:r>
          </a:p>
          <a:p>
            <a:pPr lvl="1" eaLnBrk="1" hangingPunct="1">
              <a:lnSpc>
                <a:spcPct val="90000"/>
              </a:lnSpc>
              <a:defRPr/>
            </a:pPr>
            <a:r>
              <a:rPr lang="en-IN" sz="2400" dirty="0">
                <a:latin typeface="Alegreya Sans SC" panose="00000500000000000000" pitchFamily="2" charset="0"/>
              </a:rPr>
              <a:t>Lattice formation (antigen binds with Fab sites of 2 antibodies) </a:t>
            </a:r>
          </a:p>
          <a:p>
            <a:pPr eaLnBrk="1" hangingPunct="1">
              <a:lnSpc>
                <a:spcPct val="90000"/>
              </a:lnSpc>
              <a:defRPr/>
            </a:pPr>
            <a:r>
              <a:rPr lang="en-IN" sz="2800" dirty="0">
                <a:latin typeface="Alegreya Sans SC" panose="00000500000000000000" pitchFamily="2" charset="0"/>
              </a:rPr>
              <a:t>Examples</a:t>
            </a:r>
          </a:p>
          <a:p>
            <a:pPr lvl="1" eaLnBrk="1" hangingPunct="1">
              <a:lnSpc>
                <a:spcPct val="90000"/>
              </a:lnSpc>
              <a:defRPr/>
            </a:pPr>
            <a:r>
              <a:rPr lang="en-IN" sz="2400" dirty="0">
                <a:latin typeface="Alegreya Sans SC" panose="00000500000000000000" pitchFamily="2" charset="0"/>
              </a:rPr>
              <a:t>Double diffusion (</a:t>
            </a:r>
            <a:r>
              <a:rPr lang="en-IN" sz="2400" dirty="0" err="1">
                <a:latin typeface="Alegreya Sans SC" panose="00000500000000000000" pitchFamily="2" charset="0"/>
              </a:rPr>
              <a:t>Ouchterlony</a:t>
            </a:r>
            <a:r>
              <a:rPr lang="en-IN" sz="2400" dirty="0">
                <a:latin typeface="Alegreya Sans SC" panose="00000500000000000000" pitchFamily="2" charset="0"/>
              </a:rPr>
              <a:t>) </a:t>
            </a:r>
          </a:p>
          <a:p>
            <a:pPr lvl="1" eaLnBrk="1" hangingPunct="1">
              <a:lnSpc>
                <a:spcPct val="90000"/>
              </a:lnSpc>
              <a:defRPr/>
            </a:pPr>
            <a:r>
              <a:rPr lang="en-IN" sz="2400" dirty="0">
                <a:latin typeface="Alegreya Sans SC" panose="00000500000000000000" pitchFamily="2" charset="0"/>
              </a:rPr>
              <a:t>Single diffusion (radial immunodiffusion) </a:t>
            </a:r>
          </a:p>
          <a:p>
            <a:pPr lvl="1" eaLnBrk="1" hangingPunct="1">
              <a:lnSpc>
                <a:spcPct val="90000"/>
              </a:lnSpc>
              <a:defRPr/>
            </a:pPr>
            <a:r>
              <a:rPr lang="en-IN" sz="2400" dirty="0" err="1">
                <a:latin typeface="Alegreya Sans SC" panose="00000500000000000000" pitchFamily="2" charset="0"/>
              </a:rPr>
              <a:t>Imunoelectrphoresis</a:t>
            </a:r>
            <a:r>
              <a:rPr lang="en-IN" sz="2400" dirty="0">
                <a:latin typeface="Alegreya Sans SC" panose="00000500000000000000" pitchFamily="2" charset="0"/>
              </a:rPr>
              <a:t> </a:t>
            </a:r>
          </a:p>
          <a:p>
            <a:pPr lvl="1" eaLnBrk="1" hangingPunct="1">
              <a:lnSpc>
                <a:spcPct val="90000"/>
              </a:lnSpc>
              <a:defRPr/>
            </a:pPr>
            <a:r>
              <a:rPr lang="en-IN" sz="2400" dirty="0" err="1">
                <a:latin typeface="Alegreya Sans SC" panose="00000500000000000000" pitchFamily="2" charset="0"/>
              </a:rPr>
              <a:t>Immunofixation</a:t>
            </a:r>
            <a:r>
              <a:rPr lang="en-IN" sz="2400" dirty="0">
                <a:latin typeface="Alegreya Sans SC" panose="00000500000000000000" pitchFamily="2" charset="0"/>
              </a:rPr>
              <a:t> </a:t>
            </a:r>
          </a:p>
          <a:p>
            <a:pPr eaLnBrk="1" hangingPunct="1">
              <a:lnSpc>
                <a:spcPct val="90000"/>
              </a:lnSpc>
              <a:defRPr/>
            </a:pPr>
            <a:endParaRPr lang="en-IN"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04E5B74E-6485-CDD9-DBEE-896E096650F6}"/>
              </a:ext>
            </a:extLst>
          </p:cNvPr>
          <p:cNvSpPr>
            <a:spLocks noGrp="1" noChangeArrowheads="1"/>
          </p:cNvSpPr>
          <p:nvPr>
            <p:ph type="title"/>
          </p:nvPr>
        </p:nvSpPr>
        <p:spPr/>
        <p:txBody>
          <a:bodyPr/>
          <a:lstStyle/>
          <a:p>
            <a:pPr eaLnBrk="1" hangingPunct="1">
              <a:defRPr/>
            </a:pPr>
            <a:r>
              <a:rPr lang="en-IN" b="1" dirty="0">
                <a:solidFill>
                  <a:schemeClr val="accent4">
                    <a:lumMod val="25000"/>
                  </a:schemeClr>
                </a:solidFill>
                <a:latin typeface="Alegreya Sans SC" panose="00000500000000000000" pitchFamily="2" charset="0"/>
              </a:rPr>
              <a:t>Agglutination</a:t>
            </a:r>
            <a:r>
              <a:rPr lang="en-IN" dirty="0">
                <a:latin typeface="Alegreya Sans SC" panose="00000500000000000000" pitchFamily="2" charset="0"/>
              </a:rPr>
              <a:t> </a:t>
            </a:r>
          </a:p>
        </p:txBody>
      </p:sp>
      <p:sp>
        <p:nvSpPr>
          <p:cNvPr id="100355" name="Rectangle 3">
            <a:extLst>
              <a:ext uri="{FF2B5EF4-FFF2-40B4-BE49-F238E27FC236}">
                <a16:creationId xmlns:a16="http://schemas.microsoft.com/office/drawing/2014/main" id="{465F5FED-006F-DBC7-A6F0-448707C59855}"/>
              </a:ext>
            </a:extLst>
          </p:cNvPr>
          <p:cNvSpPr>
            <a:spLocks noGrp="1" noChangeArrowheads="1"/>
          </p:cNvSpPr>
          <p:nvPr>
            <p:ph type="body" idx="1"/>
          </p:nvPr>
        </p:nvSpPr>
        <p:spPr/>
        <p:txBody>
          <a:bodyPr/>
          <a:lstStyle/>
          <a:p>
            <a:pPr eaLnBrk="1" hangingPunct="1">
              <a:defRPr/>
            </a:pPr>
            <a:r>
              <a:rPr lang="en-IN" sz="2800" dirty="0">
                <a:latin typeface="Alegreya Sans SC" panose="00000500000000000000" pitchFamily="2" charset="0"/>
              </a:rPr>
              <a:t>Principle</a:t>
            </a:r>
          </a:p>
          <a:p>
            <a:pPr lvl="1" eaLnBrk="1" hangingPunct="1">
              <a:defRPr/>
            </a:pPr>
            <a:r>
              <a:rPr lang="en-IN" sz="2400" dirty="0">
                <a:latin typeface="Alegreya Sans SC" panose="00000500000000000000" pitchFamily="2" charset="0"/>
              </a:rPr>
              <a:t>Particulate antigen + antibody –&gt; clumping </a:t>
            </a:r>
          </a:p>
          <a:p>
            <a:pPr lvl="1" eaLnBrk="1" hangingPunct="1">
              <a:defRPr/>
            </a:pPr>
            <a:r>
              <a:rPr lang="en-IN" sz="2400" dirty="0">
                <a:latin typeface="Alegreya Sans SC" panose="00000500000000000000" pitchFamily="2" charset="0"/>
              </a:rPr>
              <a:t>Lattice formation (antigen binds with Fab sites of 2 antibodies forming bridges between antigens) </a:t>
            </a:r>
          </a:p>
          <a:p>
            <a:pPr eaLnBrk="1" hangingPunct="1">
              <a:defRPr/>
            </a:pPr>
            <a:r>
              <a:rPr lang="en-IN" sz="2800" dirty="0">
                <a:latin typeface="Alegreya Sans SC" panose="00000500000000000000" pitchFamily="2" charset="0"/>
              </a:rPr>
              <a:t>Examples</a:t>
            </a:r>
          </a:p>
          <a:p>
            <a:pPr lvl="1" eaLnBrk="1" hangingPunct="1">
              <a:defRPr/>
            </a:pPr>
            <a:r>
              <a:rPr lang="en-IN" sz="2400" dirty="0">
                <a:latin typeface="Alegreya Sans SC" panose="00000500000000000000" pitchFamily="2" charset="0"/>
              </a:rPr>
              <a:t>Direct agglutination (Blood Bank) </a:t>
            </a:r>
          </a:p>
          <a:p>
            <a:pPr lvl="1" eaLnBrk="1" hangingPunct="1">
              <a:defRPr/>
            </a:pPr>
            <a:r>
              <a:rPr lang="en-IN" sz="2400" dirty="0">
                <a:latin typeface="Alegreya Sans SC" panose="00000500000000000000" pitchFamily="2" charset="0"/>
              </a:rPr>
              <a:t>Passive </a:t>
            </a:r>
            <a:r>
              <a:rPr lang="en-IN" sz="2400" dirty="0" err="1">
                <a:latin typeface="Alegreya Sans SC" panose="00000500000000000000" pitchFamily="2" charset="0"/>
              </a:rPr>
              <a:t>Hemagglutination</a:t>
            </a:r>
            <a:r>
              <a:rPr lang="en-IN" sz="2400" dirty="0">
                <a:latin typeface="Alegreya Sans SC" panose="00000500000000000000" pitchFamily="2" charset="0"/>
              </a:rPr>
              <a:t> (treat RBC's with tannic acid to allow adsorption of protein antigens) </a:t>
            </a:r>
          </a:p>
          <a:p>
            <a:pPr lvl="1" eaLnBrk="1" hangingPunct="1">
              <a:defRPr/>
            </a:pPr>
            <a:r>
              <a:rPr lang="en-IN" sz="2400" dirty="0">
                <a:latin typeface="Alegreya Sans SC" panose="00000500000000000000" pitchFamily="2" charset="0"/>
              </a:rPr>
              <a:t>Passive latex agglutination (antigen attached to latex particle) </a:t>
            </a:r>
          </a:p>
          <a:p>
            <a:pPr eaLnBrk="1" hangingPunct="1">
              <a:defRPr/>
            </a:pPr>
            <a:endParaRPr lang="en-IN"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8EA0D6B0-C5FA-5781-1E12-96F503A1FF3F}"/>
              </a:ext>
            </a:extLst>
          </p:cNvPr>
          <p:cNvSpPr>
            <a:spLocks noGrp="1" noChangeArrowheads="1"/>
          </p:cNvSpPr>
          <p:nvPr>
            <p:ph type="title"/>
          </p:nvPr>
        </p:nvSpPr>
        <p:spPr/>
        <p:txBody>
          <a:bodyPr/>
          <a:lstStyle/>
          <a:p>
            <a:pPr eaLnBrk="1" hangingPunct="1">
              <a:defRPr/>
            </a:pPr>
            <a:r>
              <a:rPr lang="en-IN" b="1" dirty="0">
                <a:solidFill>
                  <a:schemeClr val="accent4">
                    <a:lumMod val="25000"/>
                  </a:schemeClr>
                </a:solidFill>
                <a:latin typeface="Alegreya Sans SC" panose="00000500000000000000" pitchFamily="2" charset="0"/>
              </a:rPr>
              <a:t>Neutralization reactions</a:t>
            </a:r>
            <a:r>
              <a:rPr lang="en-IN" dirty="0">
                <a:solidFill>
                  <a:schemeClr val="accent4">
                    <a:lumMod val="25000"/>
                  </a:schemeClr>
                </a:solidFill>
                <a:latin typeface="Alegreya Sans SC" panose="00000500000000000000" pitchFamily="2" charset="0"/>
              </a:rPr>
              <a:t> </a:t>
            </a:r>
          </a:p>
        </p:txBody>
      </p:sp>
      <p:sp>
        <p:nvSpPr>
          <p:cNvPr id="101379" name="Rectangle 3">
            <a:extLst>
              <a:ext uri="{FF2B5EF4-FFF2-40B4-BE49-F238E27FC236}">
                <a16:creationId xmlns:a16="http://schemas.microsoft.com/office/drawing/2014/main" id="{D9A6E3F3-00C8-642E-A504-2FBEE336A706}"/>
              </a:ext>
            </a:extLst>
          </p:cNvPr>
          <p:cNvSpPr>
            <a:spLocks noGrp="1" noChangeArrowheads="1"/>
          </p:cNvSpPr>
          <p:nvPr>
            <p:ph type="body" idx="1"/>
          </p:nvPr>
        </p:nvSpPr>
        <p:spPr/>
        <p:txBody>
          <a:bodyPr/>
          <a:lstStyle/>
          <a:p>
            <a:pPr>
              <a:defRPr/>
            </a:pPr>
            <a:endParaRPr lang="en-US" sz="2400" dirty="0"/>
          </a:p>
          <a:p>
            <a:pPr>
              <a:defRPr/>
            </a:pPr>
            <a:r>
              <a:rPr lang="en-US" sz="2400" dirty="0">
                <a:latin typeface="Alegreya Sans SC" panose="00000500000000000000" pitchFamily="2" charset="0"/>
              </a:rPr>
              <a:t>Bacterial </a:t>
            </a:r>
            <a:r>
              <a:rPr lang="en-US" sz="2400" dirty="0" err="1">
                <a:latin typeface="Alegreya Sans SC" panose="00000500000000000000" pitchFamily="2" charset="0"/>
              </a:rPr>
              <a:t>exotoxins</a:t>
            </a:r>
            <a:r>
              <a:rPr lang="en-US" sz="2400" dirty="0">
                <a:latin typeface="Alegreya Sans SC" panose="00000500000000000000" pitchFamily="2" charset="0"/>
              </a:rPr>
              <a:t> produce </a:t>
            </a:r>
            <a:r>
              <a:rPr lang="en-US" sz="2400" dirty="0" err="1">
                <a:latin typeface="Alegreya Sans SC" panose="00000500000000000000" pitchFamily="2" charset="0"/>
              </a:rPr>
              <a:t>neutralising</a:t>
            </a:r>
            <a:r>
              <a:rPr lang="en-US" sz="2400" dirty="0">
                <a:latin typeface="Alegreya Sans SC" panose="00000500000000000000" pitchFamily="2" charset="0"/>
              </a:rPr>
              <a:t> antibodies (Antitoxins) which are protective.</a:t>
            </a:r>
          </a:p>
          <a:p>
            <a:pPr>
              <a:defRPr/>
            </a:pPr>
            <a:r>
              <a:rPr lang="en-US" sz="2400" dirty="0">
                <a:latin typeface="Alegreya Sans SC" panose="00000500000000000000" pitchFamily="2" charset="0"/>
              </a:rPr>
              <a:t>Toxin-antitoxin </a:t>
            </a:r>
            <a:r>
              <a:rPr lang="en-US" sz="2400" dirty="0" err="1">
                <a:latin typeface="Alegreya Sans SC" panose="00000500000000000000" pitchFamily="2" charset="0"/>
              </a:rPr>
              <a:t>neutralisation</a:t>
            </a:r>
            <a:r>
              <a:rPr lang="en-US" sz="2400" dirty="0">
                <a:latin typeface="Alegreya Sans SC" panose="00000500000000000000" pitchFamily="2" charset="0"/>
              </a:rPr>
              <a:t> can be measured </a:t>
            </a:r>
            <a:r>
              <a:rPr lang="en-US" sz="2400" i="1" dirty="0" err="1">
                <a:latin typeface="Alegreya Sans SC" panose="00000500000000000000" pitchFamily="2" charset="0"/>
              </a:rPr>
              <a:t>invivo</a:t>
            </a:r>
            <a:r>
              <a:rPr lang="en-US" sz="2400" i="1" dirty="0">
                <a:latin typeface="Alegreya Sans SC" panose="00000500000000000000" pitchFamily="2" charset="0"/>
              </a:rPr>
              <a:t> (Schick test in Diphtheria) &amp; </a:t>
            </a:r>
            <a:r>
              <a:rPr lang="en-US" sz="2400" i="1" dirty="0" err="1">
                <a:latin typeface="Alegreya Sans SC" panose="00000500000000000000" pitchFamily="2" charset="0"/>
              </a:rPr>
              <a:t>invitro</a:t>
            </a:r>
            <a:r>
              <a:rPr lang="en-US" sz="2400" i="1" dirty="0">
                <a:latin typeface="Alegreya Sans SC" panose="00000500000000000000" pitchFamily="2" charset="0"/>
              </a:rPr>
              <a:t> </a:t>
            </a:r>
          </a:p>
          <a:p>
            <a:pPr>
              <a:defRPr/>
            </a:pPr>
            <a:r>
              <a:rPr lang="en-US" sz="2400" dirty="0">
                <a:latin typeface="Alegreya Sans SC" panose="00000500000000000000" pitchFamily="2" charset="0"/>
              </a:rPr>
              <a:t>Viruses are </a:t>
            </a:r>
            <a:r>
              <a:rPr lang="en-US" sz="2400" dirty="0" err="1">
                <a:latin typeface="Alegreya Sans SC" panose="00000500000000000000" pitchFamily="2" charset="0"/>
              </a:rPr>
              <a:t>neutralised</a:t>
            </a:r>
            <a:r>
              <a:rPr lang="en-US" sz="2400" dirty="0">
                <a:latin typeface="Alegreya Sans SC" panose="00000500000000000000" pitchFamily="2" charset="0"/>
              </a:rPr>
              <a:t> by their antibodies</a:t>
            </a:r>
          </a:p>
          <a:p>
            <a:pPr>
              <a:buFont typeface="Wingdings" panose="05000000000000000000" pitchFamily="2" charset="2"/>
              <a:buNone/>
              <a:defRPr/>
            </a:pPr>
            <a:endParaRPr lang="en-IN" sz="2400" dirty="0">
              <a:latin typeface="Alegreya Sans SC" panose="00000500000000000000" pitchFamily="2" charset="0"/>
            </a:endParaRPr>
          </a:p>
          <a:p>
            <a:pPr eaLnBrk="1" hangingPunct="1">
              <a:lnSpc>
                <a:spcPct val="90000"/>
              </a:lnSpc>
              <a:defRPr/>
            </a:pPr>
            <a:r>
              <a:rPr lang="en-IN" sz="2400" dirty="0">
                <a:latin typeface="Alegreya Sans SC" panose="00000500000000000000" pitchFamily="2" charset="0"/>
              </a:rPr>
              <a:t>Example of neutralization: </a:t>
            </a:r>
            <a:r>
              <a:rPr lang="en-IN" sz="2400" dirty="0" err="1">
                <a:latin typeface="Alegreya Sans SC" panose="00000500000000000000" pitchFamily="2" charset="0"/>
              </a:rPr>
              <a:t>antistreptolysin</a:t>
            </a:r>
            <a:r>
              <a:rPr lang="en-IN" sz="2400" dirty="0">
                <a:latin typeface="Alegreya Sans SC" panose="00000500000000000000" pitchFamily="2" charset="0"/>
              </a:rPr>
              <a:t> O test (ASO) </a:t>
            </a:r>
          </a:p>
          <a:p>
            <a:pPr eaLnBrk="1" hangingPunct="1">
              <a:lnSpc>
                <a:spcPct val="90000"/>
              </a:lnSpc>
              <a:buFont typeface="Wingdings" panose="05000000000000000000" pitchFamily="2" charset="2"/>
              <a:buNone/>
              <a:defRPr/>
            </a:pPr>
            <a:endParaRPr lang="en-IN"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504F3-CB58-ABCA-9DCA-B7B715C32412}"/>
              </a:ext>
            </a:extLst>
          </p:cNvPr>
          <p:cNvSpPr>
            <a:spLocks noGrp="1"/>
          </p:cNvSpPr>
          <p:nvPr>
            <p:ph type="title"/>
          </p:nvPr>
        </p:nvSpPr>
        <p:spPr/>
        <p:txBody>
          <a:bodyPr/>
          <a:lstStyle/>
          <a:p>
            <a:pPr eaLnBrk="1" hangingPunct="1">
              <a:defRPr/>
            </a:pPr>
            <a:r>
              <a:rPr lang="en-US" dirty="0">
                <a:solidFill>
                  <a:schemeClr val="accent4">
                    <a:lumMod val="25000"/>
                  </a:schemeClr>
                </a:solidFill>
                <a:latin typeface="Alegreya Sans SC" panose="00000500000000000000" pitchFamily="2" charset="0"/>
              </a:rPr>
              <a:t>Complement fixation test</a:t>
            </a:r>
          </a:p>
        </p:txBody>
      </p:sp>
      <p:sp>
        <p:nvSpPr>
          <p:cNvPr id="3" name="Content Placeholder 2">
            <a:extLst>
              <a:ext uri="{FF2B5EF4-FFF2-40B4-BE49-F238E27FC236}">
                <a16:creationId xmlns:a16="http://schemas.microsoft.com/office/drawing/2014/main" id="{5F6461F3-1D6F-3A82-9EF0-E01F6D18A683}"/>
              </a:ext>
            </a:extLst>
          </p:cNvPr>
          <p:cNvSpPr>
            <a:spLocks noGrp="1"/>
          </p:cNvSpPr>
          <p:nvPr>
            <p:ph idx="1"/>
          </p:nvPr>
        </p:nvSpPr>
        <p:spPr/>
        <p:txBody>
          <a:bodyPr/>
          <a:lstStyle/>
          <a:p>
            <a:pPr eaLnBrk="1" fontAlgn="auto" hangingPunct="1">
              <a:spcAft>
                <a:spcPts val="0"/>
              </a:spcAft>
              <a:buFont typeface="Arial" pitchFamily="34" charset="0"/>
              <a:buChar char="•"/>
              <a:defRPr/>
            </a:pPr>
            <a:r>
              <a:rPr lang="en-US" dirty="0">
                <a:latin typeface="Alegreya Sans SC" panose="00000500000000000000" pitchFamily="2" charset="0"/>
              </a:rPr>
              <a:t>In presence of appropriate Abs complement:</a:t>
            </a:r>
          </a:p>
          <a:p>
            <a:pPr eaLnBrk="1" fontAlgn="auto" hangingPunct="1">
              <a:spcAft>
                <a:spcPts val="0"/>
              </a:spcAft>
              <a:buFont typeface="Arial" pitchFamily="34" charset="0"/>
              <a:buNone/>
              <a:defRPr/>
            </a:pPr>
            <a:r>
              <a:rPr lang="en-US" dirty="0">
                <a:latin typeface="Alegreya Sans SC" panose="00000500000000000000" pitchFamily="2" charset="0"/>
              </a:rPr>
              <a:t>        lyses erythrocytes, </a:t>
            </a:r>
          </a:p>
          <a:p>
            <a:pPr eaLnBrk="1" fontAlgn="auto" hangingPunct="1">
              <a:spcAft>
                <a:spcPts val="0"/>
              </a:spcAft>
              <a:buFont typeface="Arial" pitchFamily="34" charset="0"/>
              <a:buNone/>
              <a:defRPr/>
            </a:pPr>
            <a:r>
              <a:rPr lang="en-US" dirty="0">
                <a:latin typeface="Alegreya Sans SC" panose="00000500000000000000" pitchFamily="2" charset="0"/>
              </a:rPr>
              <a:t>        Kills &amp; lyses bacteria</a:t>
            </a:r>
          </a:p>
          <a:p>
            <a:pPr eaLnBrk="1" fontAlgn="auto" hangingPunct="1">
              <a:spcAft>
                <a:spcPts val="0"/>
              </a:spcAft>
              <a:buFont typeface="Arial" pitchFamily="34" charset="0"/>
              <a:buNone/>
              <a:defRPr/>
            </a:pPr>
            <a:r>
              <a:rPr lang="en-US" dirty="0">
                <a:latin typeface="Alegreya Sans SC" panose="00000500000000000000" pitchFamily="2" charset="0"/>
              </a:rPr>
              <a:t>        Immobilize motile bacteria</a:t>
            </a:r>
          </a:p>
          <a:p>
            <a:pPr eaLnBrk="1" fontAlgn="auto" hangingPunct="1">
              <a:spcAft>
                <a:spcPts val="0"/>
              </a:spcAft>
              <a:buFont typeface="Arial" pitchFamily="34" charset="0"/>
              <a:buNone/>
              <a:defRPr/>
            </a:pPr>
            <a:r>
              <a:rPr lang="en-US" dirty="0">
                <a:latin typeface="Alegreya Sans SC" panose="00000500000000000000" pitchFamily="2" charset="0"/>
              </a:rPr>
              <a:t>        Promotes </a:t>
            </a:r>
            <a:r>
              <a:rPr lang="en-US" dirty="0" err="1">
                <a:latin typeface="Alegreya Sans SC" panose="00000500000000000000" pitchFamily="2" charset="0"/>
              </a:rPr>
              <a:t>phagocytosis</a:t>
            </a:r>
            <a:endParaRPr lang="en-US" dirty="0">
              <a:latin typeface="Alegreya Sans SC" panose="00000500000000000000" pitchFamily="2" charset="0"/>
            </a:endParaRPr>
          </a:p>
          <a:p>
            <a:pPr eaLnBrk="1" fontAlgn="auto" hangingPunct="1">
              <a:spcAft>
                <a:spcPts val="0"/>
              </a:spcAft>
              <a:buFont typeface="Arial" pitchFamily="34" charset="0"/>
              <a:buNone/>
              <a:defRPr/>
            </a:pPr>
            <a:r>
              <a:rPr lang="en-US" dirty="0">
                <a:latin typeface="Alegreya Sans SC" panose="00000500000000000000" pitchFamily="2" charset="0"/>
              </a:rPr>
              <a:t>        Promotes immune adherence</a:t>
            </a:r>
          </a:p>
          <a:p>
            <a:pPr eaLnBrk="1" fontAlgn="auto" hangingPunct="1">
              <a:spcAft>
                <a:spcPts val="0"/>
              </a:spcAft>
              <a:buFont typeface="Arial" pitchFamily="34" charset="0"/>
              <a:buNone/>
              <a:defRPr/>
            </a:pPr>
            <a:r>
              <a:rPr lang="en-US" dirty="0">
                <a:latin typeface="Alegreya Sans SC" panose="00000500000000000000" pitchFamily="2" charset="0"/>
              </a:rPr>
              <a:t>        Tissue damage in Hypersensitivity</a:t>
            </a:r>
          </a:p>
          <a:p>
            <a:pPr eaLnBrk="1" hangingPunct="1">
              <a:defRPr/>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3E5D9F-A010-4D0C-3DA3-CC866641E908}"/>
              </a:ext>
            </a:extLst>
          </p:cNvPr>
          <p:cNvSpPr>
            <a:spLocks noGrp="1"/>
          </p:cNvSpPr>
          <p:nvPr>
            <p:ph idx="1"/>
          </p:nvPr>
        </p:nvSpPr>
        <p:spPr/>
        <p:txBody>
          <a:bodyPr/>
          <a:lstStyle/>
          <a:p>
            <a:pPr eaLnBrk="1" hangingPunct="1">
              <a:buFont typeface="Arial" charset="0"/>
              <a:buNone/>
              <a:defRPr/>
            </a:pPr>
            <a:r>
              <a:rPr lang="en-US" dirty="0"/>
              <a:t> </a:t>
            </a:r>
            <a:r>
              <a:rPr lang="en-US" sz="2800" dirty="0">
                <a:latin typeface="Alegreya Sans SC" panose="00000500000000000000" pitchFamily="2" charset="0"/>
              </a:rPr>
              <a:t>The ability of antigen-antibody complexes to fix complement is the basis of CFT. </a:t>
            </a:r>
          </a:p>
          <a:p>
            <a:pPr eaLnBrk="1" hangingPunct="1">
              <a:defRPr/>
            </a:pPr>
            <a:r>
              <a:rPr lang="en-US" sz="2800" dirty="0">
                <a:latin typeface="Alegreya Sans SC" panose="00000500000000000000" pitchFamily="2" charset="0"/>
              </a:rPr>
              <a:t>To detect the fixation of complement,</a:t>
            </a:r>
          </a:p>
          <a:p>
            <a:pPr eaLnBrk="1" hangingPunct="1">
              <a:buFont typeface="Arial" charset="0"/>
              <a:buNone/>
              <a:defRPr/>
            </a:pPr>
            <a:r>
              <a:rPr lang="en-US" sz="2800" dirty="0">
                <a:latin typeface="Alegreya Sans SC" panose="00000500000000000000" pitchFamily="2" charset="0"/>
              </a:rPr>
              <a:t>    Sheep RBC coated with </a:t>
            </a:r>
            <a:r>
              <a:rPr lang="en-US" sz="2800" dirty="0" err="1">
                <a:latin typeface="Alegreya Sans SC" panose="00000500000000000000" pitchFamily="2" charset="0"/>
              </a:rPr>
              <a:t>amboceptor</a:t>
            </a:r>
            <a:r>
              <a:rPr lang="en-US" sz="2800" dirty="0">
                <a:latin typeface="Alegreya Sans SC" panose="00000500000000000000" pitchFamily="2" charset="0"/>
              </a:rPr>
              <a:t> is</a:t>
            </a:r>
          </a:p>
          <a:p>
            <a:pPr eaLnBrk="1" hangingPunct="1">
              <a:buFont typeface="Arial" charset="0"/>
              <a:buNone/>
              <a:defRPr/>
            </a:pPr>
            <a:r>
              <a:rPr lang="en-US" sz="2800" dirty="0">
                <a:latin typeface="Alegreya Sans SC" panose="00000500000000000000" pitchFamily="2" charset="0"/>
              </a:rPr>
              <a:t>    used as the indicator  system</a:t>
            </a:r>
          </a:p>
          <a:p>
            <a:pPr eaLnBrk="1" hangingPunct="1">
              <a:defRPr/>
            </a:pPr>
            <a:r>
              <a:rPr lang="en-US" sz="2800" dirty="0">
                <a:latin typeface="Alegreya Sans SC" panose="00000500000000000000" pitchFamily="2" charset="0"/>
              </a:rPr>
              <a:t>Very sensitive method to detect </a:t>
            </a:r>
            <a:r>
              <a:rPr lang="en-US" sz="2800" dirty="0" err="1">
                <a:latin typeface="Alegreya Sans SC" panose="00000500000000000000" pitchFamily="2" charset="0"/>
              </a:rPr>
              <a:t>Ags</a:t>
            </a:r>
            <a:r>
              <a:rPr lang="en-US" sz="2800" dirty="0">
                <a:latin typeface="Alegreya Sans SC" panose="00000500000000000000" pitchFamily="2" charset="0"/>
              </a:rPr>
              <a:t> &amp; Abs.</a:t>
            </a:r>
          </a:p>
          <a:p>
            <a:pPr eaLnBrk="1" hangingPunct="1">
              <a:defRPr/>
            </a:pPr>
            <a:r>
              <a:rPr lang="en-US" sz="2800" dirty="0">
                <a:latin typeface="Alegreya Sans SC" panose="00000500000000000000" pitchFamily="2" charset="0"/>
              </a:rPr>
              <a:t>Two types of CFT-</a:t>
            </a:r>
          </a:p>
          <a:p>
            <a:pPr eaLnBrk="1" hangingPunct="1">
              <a:buFont typeface="Arial" charset="0"/>
              <a:buNone/>
              <a:defRPr/>
            </a:pPr>
            <a:r>
              <a:rPr lang="en-US" sz="2800" dirty="0">
                <a:latin typeface="Alegreya Sans SC" panose="00000500000000000000" pitchFamily="2" charset="0"/>
              </a:rPr>
              <a:t>      Direct - Wassermann reaction</a:t>
            </a:r>
          </a:p>
          <a:p>
            <a:pPr eaLnBrk="1" hangingPunct="1">
              <a:buFont typeface="Arial" charset="0"/>
              <a:buNone/>
              <a:defRPr/>
            </a:pPr>
            <a:r>
              <a:rPr lang="en-US" sz="2800" dirty="0">
                <a:latin typeface="Alegreya Sans SC" panose="00000500000000000000" pitchFamily="2" charset="0"/>
              </a:rPr>
              <a:t>      Indirect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6DCE28-966B-68DF-7FFF-37D6412C4D6A}"/>
              </a:ext>
            </a:extLst>
          </p:cNvPr>
          <p:cNvSpPr>
            <a:spLocks noGrp="1"/>
          </p:cNvSpPr>
          <p:nvPr>
            <p:ph idx="1"/>
          </p:nvPr>
        </p:nvSpPr>
        <p:spPr/>
        <p:txBody>
          <a:bodyPr/>
          <a:lstStyle/>
          <a:p>
            <a:pPr eaLnBrk="1" hangingPunct="1">
              <a:buFont typeface="Arial" charset="0"/>
              <a:buNone/>
              <a:defRPr/>
            </a:pPr>
            <a:r>
              <a:rPr lang="en-US" dirty="0">
                <a:latin typeface="Alegreya Sans SC" panose="00000500000000000000" pitchFamily="2" charset="0"/>
              </a:rPr>
              <a:t> </a:t>
            </a:r>
            <a:r>
              <a:rPr lang="en-US" dirty="0" err="1">
                <a:latin typeface="Alegreya Sans SC" panose="00000500000000000000" pitchFamily="2" charset="0"/>
              </a:rPr>
              <a:t>Antigen+Test</a:t>
            </a:r>
            <a:r>
              <a:rPr lang="en-US" dirty="0">
                <a:latin typeface="Alegreya Sans SC" panose="00000500000000000000" pitchFamily="2" charset="0"/>
              </a:rPr>
              <a:t> serum (</a:t>
            </a:r>
            <a:r>
              <a:rPr lang="en-US" dirty="0" err="1">
                <a:latin typeface="Alegreya Sans SC" panose="00000500000000000000" pitchFamily="2" charset="0"/>
              </a:rPr>
              <a:t>ContainsAb</a:t>
            </a:r>
            <a:r>
              <a:rPr lang="en-US" dirty="0">
                <a:latin typeface="Alegreya Sans SC" panose="00000500000000000000" pitchFamily="2" charset="0"/>
              </a:rPr>
              <a:t>)+Complement </a:t>
            </a:r>
          </a:p>
          <a:p>
            <a:pPr eaLnBrk="1" hangingPunct="1">
              <a:buFont typeface="Arial" charset="0"/>
              <a:buNone/>
              <a:defRPr/>
            </a:pPr>
            <a:r>
              <a:rPr lang="en-US" dirty="0">
                <a:latin typeface="Alegreya Sans SC" panose="00000500000000000000" pitchFamily="2" charset="0"/>
              </a:rPr>
              <a:t>  + Hemolytic system</a:t>
            </a:r>
          </a:p>
          <a:p>
            <a:pPr eaLnBrk="1" hangingPunct="1">
              <a:buFont typeface="Arial" charset="0"/>
              <a:buNone/>
              <a:defRPr/>
            </a:pPr>
            <a:r>
              <a:rPr lang="en-US" dirty="0">
                <a:latin typeface="Alegreya Sans SC" panose="00000500000000000000" pitchFamily="2" charset="0"/>
              </a:rPr>
              <a:t>- Complement fixed</a:t>
            </a:r>
          </a:p>
          <a:p>
            <a:pPr eaLnBrk="1" hangingPunct="1">
              <a:buFont typeface="Arial" charset="0"/>
              <a:buNone/>
              <a:defRPr/>
            </a:pPr>
            <a:r>
              <a:rPr lang="en-US" dirty="0">
                <a:latin typeface="Alegreya Sans SC" panose="00000500000000000000" pitchFamily="2" charset="0"/>
              </a:rPr>
              <a:t>- No </a:t>
            </a:r>
            <a:r>
              <a:rPr lang="en-US" dirty="0" err="1">
                <a:latin typeface="Alegreya Sans SC" panose="00000500000000000000" pitchFamily="2" charset="0"/>
              </a:rPr>
              <a:t>hemolysis</a:t>
            </a:r>
            <a:r>
              <a:rPr lang="en-US" dirty="0">
                <a:latin typeface="Alegreya Sans SC" panose="00000500000000000000" pitchFamily="2" charset="0"/>
              </a:rPr>
              <a:t>, +</a:t>
            </a:r>
            <a:r>
              <a:rPr lang="en-US" dirty="0" err="1">
                <a:latin typeface="Alegreya Sans SC" panose="00000500000000000000" pitchFamily="2" charset="0"/>
              </a:rPr>
              <a:t>ve</a:t>
            </a:r>
            <a:r>
              <a:rPr lang="en-US" dirty="0">
                <a:latin typeface="Alegreya Sans SC" panose="00000500000000000000" pitchFamily="2" charset="0"/>
              </a:rPr>
              <a:t> CFT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381411-DE9E-7C1F-2C33-311A4B230CAB}"/>
              </a:ext>
            </a:extLst>
          </p:cNvPr>
          <p:cNvSpPr>
            <a:spLocks noGrp="1"/>
          </p:cNvSpPr>
          <p:nvPr>
            <p:ph idx="1"/>
          </p:nvPr>
        </p:nvSpPr>
        <p:spPr/>
        <p:txBody>
          <a:bodyPr/>
          <a:lstStyle/>
          <a:p>
            <a:pPr eaLnBrk="1" hangingPunct="1">
              <a:defRPr/>
            </a:pPr>
            <a:r>
              <a:rPr lang="en-US" dirty="0" err="1"/>
              <a:t>Antigen+Test</a:t>
            </a:r>
            <a:r>
              <a:rPr lang="en-US" dirty="0"/>
              <a:t> serum (Contains no </a:t>
            </a:r>
            <a:r>
              <a:rPr lang="en-US" dirty="0" err="1"/>
              <a:t>Ab</a:t>
            </a:r>
            <a:r>
              <a:rPr lang="en-US" dirty="0"/>
              <a:t>) </a:t>
            </a:r>
          </a:p>
          <a:p>
            <a:pPr eaLnBrk="1" hangingPunct="1">
              <a:buFont typeface="Arial" charset="0"/>
              <a:buNone/>
              <a:defRPr/>
            </a:pPr>
            <a:r>
              <a:rPr lang="en-US" dirty="0"/>
              <a:t>   + Complement </a:t>
            </a:r>
          </a:p>
          <a:p>
            <a:pPr eaLnBrk="1" hangingPunct="1">
              <a:buFont typeface="Arial" charset="0"/>
              <a:buNone/>
              <a:defRPr/>
            </a:pPr>
            <a:r>
              <a:rPr lang="en-US" dirty="0"/>
              <a:t>   + Hemolytic system  </a:t>
            </a:r>
          </a:p>
          <a:p>
            <a:pPr eaLnBrk="1" hangingPunct="1">
              <a:buFont typeface="Arial" charset="0"/>
              <a:buNone/>
              <a:defRPr/>
            </a:pPr>
            <a:r>
              <a:rPr lang="en-US" dirty="0"/>
              <a:t>   - Complement not fixed </a:t>
            </a:r>
          </a:p>
          <a:p>
            <a:pPr eaLnBrk="1" hangingPunct="1">
              <a:buFont typeface="Arial" charset="0"/>
              <a:buNone/>
              <a:defRPr/>
            </a:pPr>
            <a:r>
              <a:rPr lang="en-US" dirty="0"/>
              <a:t>   - </a:t>
            </a:r>
            <a:r>
              <a:rPr lang="en-US" dirty="0" err="1"/>
              <a:t>Hemolysis</a:t>
            </a:r>
            <a:r>
              <a:rPr lang="en-US" dirty="0"/>
              <a:t>, -</a:t>
            </a:r>
            <a:r>
              <a:rPr lang="en-US" dirty="0" err="1"/>
              <a:t>ve</a:t>
            </a:r>
            <a:r>
              <a:rPr lang="en-US" dirty="0"/>
              <a:t> CFT</a:t>
            </a:r>
          </a:p>
          <a:p>
            <a:pPr eaLnBrk="1" hangingPunct="1">
              <a:buFont typeface="Wingdings" panose="05000000000000000000" pitchFamily="2" charset="2"/>
              <a:buNone/>
              <a:defRPr/>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5FB364C-9EB2-89D7-5B18-EEB76A923BFC}"/>
              </a:ext>
            </a:extLst>
          </p:cNvPr>
          <p:cNvSpPr>
            <a:spLocks noGrp="1" noChangeArrowheads="1"/>
          </p:cNvSpPr>
          <p:nvPr>
            <p:ph type="title"/>
          </p:nvPr>
        </p:nvSpPr>
        <p:spPr/>
        <p:txBody>
          <a:bodyPr/>
          <a:lstStyle/>
          <a:p>
            <a:pPr eaLnBrk="1" hangingPunct="1">
              <a:defRPr/>
            </a:pPr>
            <a:r>
              <a:rPr lang="en-US" sz="4000" b="1" dirty="0">
                <a:solidFill>
                  <a:schemeClr val="accent4">
                    <a:lumMod val="25000"/>
                  </a:schemeClr>
                </a:solidFill>
                <a:latin typeface="Alegreya Sans SC" panose="00000500000000000000" pitchFamily="2" charset="0"/>
              </a:rPr>
              <a:t>Serology can be done on various </a:t>
            </a:r>
            <a:r>
              <a:rPr lang="en-US" sz="4000" b="1" dirty="0" err="1">
                <a:solidFill>
                  <a:schemeClr val="accent4">
                    <a:lumMod val="25000"/>
                  </a:schemeClr>
                </a:solidFill>
                <a:latin typeface="Alegreya Sans SC" panose="00000500000000000000" pitchFamily="2" charset="0"/>
              </a:rPr>
              <a:t>speciemns</a:t>
            </a:r>
            <a:endParaRPr lang="en-IN" sz="4000" b="1" dirty="0">
              <a:solidFill>
                <a:schemeClr val="accent4">
                  <a:lumMod val="25000"/>
                </a:schemeClr>
              </a:solidFill>
              <a:latin typeface="Alegreya Sans SC" panose="00000500000000000000" pitchFamily="2" charset="0"/>
            </a:endParaRPr>
          </a:p>
        </p:txBody>
      </p:sp>
      <p:sp>
        <p:nvSpPr>
          <p:cNvPr id="6147" name="Rectangle 3">
            <a:extLst>
              <a:ext uri="{FF2B5EF4-FFF2-40B4-BE49-F238E27FC236}">
                <a16:creationId xmlns:a16="http://schemas.microsoft.com/office/drawing/2014/main" id="{E216075D-F242-09B0-8327-5B2340B2AC99}"/>
              </a:ext>
            </a:extLst>
          </p:cNvPr>
          <p:cNvSpPr>
            <a:spLocks noGrp="1" noChangeArrowheads="1"/>
          </p:cNvSpPr>
          <p:nvPr>
            <p:ph type="body" idx="1"/>
          </p:nvPr>
        </p:nvSpPr>
        <p:spPr/>
        <p:txBody>
          <a:bodyPr/>
          <a:lstStyle/>
          <a:p>
            <a:pPr eaLnBrk="1" hangingPunct="1">
              <a:lnSpc>
                <a:spcPct val="90000"/>
              </a:lnSpc>
              <a:defRPr/>
            </a:pPr>
            <a:r>
              <a:rPr lang="en-IN" dirty="0">
                <a:latin typeface="Alegreya Sans SC" panose="00000500000000000000" pitchFamily="2" charset="0"/>
              </a:rPr>
              <a:t>Some serological tests are not limited to blood serum, but can also be performed on other bodily fluids such as semen and saliva, which have (roughly) similar properties to serum.</a:t>
            </a:r>
          </a:p>
          <a:p>
            <a:pPr eaLnBrk="1" hangingPunct="1">
              <a:lnSpc>
                <a:spcPct val="90000"/>
              </a:lnSpc>
              <a:defRPr/>
            </a:pPr>
            <a:r>
              <a:rPr lang="en-IN" dirty="0">
                <a:latin typeface="Alegreya Sans SC" panose="00000500000000000000" pitchFamily="2" charset="0"/>
              </a:rPr>
              <a:t>Serological tests may also be used </a:t>
            </a:r>
            <a:r>
              <a:rPr lang="en-IN" b="1" dirty="0">
                <a:solidFill>
                  <a:srgbClr val="FF3300"/>
                </a:solidFill>
                <a:latin typeface="Alegreya Sans SC" panose="00000500000000000000" pitchFamily="2" charset="0"/>
              </a:rPr>
              <a:t>forensically,</a:t>
            </a:r>
            <a:r>
              <a:rPr lang="en-IN" dirty="0">
                <a:latin typeface="Alegreya Sans SC" panose="00000500000000000000" pitchFamily="2" charset="0"/>
              </a:rPr>
              <a:t> generally to link a perpetrator to a piece of evidence (e.g., linking a rapist to a semen sample).</a:t>
            </a:r>
            <a:endParaRPr lang="en-IN" b="1" dirty="0">
              <a:latin typeface="Alegreya Sans SC" panose="00000500000000000000" pitchFamily="2" charset="0"/>
            </a:endParaRPr>
          </a:p>
          <a:p>
            <a:pPr eaLnBrk="1" hangingPunct="1">
              <a:lnSpc>
                <a:spcPct val="90000"/>
              </a:lnSpc>
              <a:defRPr/>
            </a:pPr>
            <a:endParaRPr lang="en-IN" dirty="0"/>
          </a:p>
        </p:txBody>
      </p:sp>
      <p:pic>
        <p:nvPicPr>
          <p:cNvPr id="48132" name="Picture 4">
            <a:extLst>
              <a:ext uri="{FF2B5EF4-FFF2-40B4-BE49-F238E27FC236}">
                <a16:creationId xmlns:a16="http://schemas.microsoft.com/office/drawing/2014/main" id="{936E0D3C-205C-BB2B-8B3C-E5E28A7477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6092825"/>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A7709E9E-533D-84E0-F4E8-1F26A3C78A64}"/>
              </a:ext>
            </a:extLst>
          </p:cNvPr>
          <p:cNvSpPr>
            <a:spLocks noGrp="1" noChangeArrowheads="1"/>
          </p:cNvSpPr>
          <p:nvPr>
            <p:ph type="title"/>
          </p:nvPr>
        </p:nvSpPr>
        <p:spPr/>
        <p:txBody>
          <a:bodyPr/>
          <a:lstStyle/>
          <a:p>
            <a:pPr>
              <a:defRPr/>
            </a:pPr>
            <a:br>
              <a:rPr lang="en-US" sz="4000" dirty="0"/>
            </a:br>
            <a:r>
              <a:rPr lang="en-US" sz="4000" dirty="0">
                <a:solidFill>
                  <a:schemeClr val="accent4">
                    <a:lumMod val="25000"/>
                  </a:schemeClr>
                </a:solidFill>
                <a:latin typeface="Alegreya Sans SC" panose="00000500000000000000" pitchFamily="2" charset="0"/>
              </a:rPr>
              <a:t>ELISA</a:t>
            </a:r>
            <a:endParaRPr lang="en-IN" sz="4000" dirty="0">
              <a:solidFill>
                <a:schemeClr val="accent4">
                  <a:lumMod val="25000"/>
                </a:schemeClr>
              </a:solidFill>
              <a:latin typeface="Alegreya Sans SC" panose="00000500000000000000" pitchFamily="2" charset="0"/>
            </a:endParaRPr>
          </a:p>
        </p:txBody>
      </p:sp>
      <p:sp>
        <p:nvSpPr>
          <p:cNvPr id="106499" name="Rectangle 3">
            <a:extLst>
              <a:ext uri="{FF2B5EF4-FFF2-40B4-BE49-F238E27FC236}">
                <a16:creationId xmlns:a16="http://schemas.microsoft.com/office/drawing/2014/main" id="{55411B73-3235-61AA-4EE2-9873BA1F6B93}"/>
              </a:ext>
            </a:extLst>
          </p:cNvPr>
          <p:cNvSpPr>
            <a:spLocks noGrp="1" noChangeArrowheads="1"/>
          </p:cNvSpPr>
          <p:nvPr>
            <p:ph type="body" idx="1"/>
          </p:nvPr>
        </p:nvSpPr>
        <p:spPr>
          <a:xfrm>
            <a:off x="457200" y="981075"/>
            <a:ext cx="8229600" cy="5114925"/>
          </a:xfrm>
        </p:spPr>
        <p:txBody>
          <a:bodyPr/>
          <a:lstStyle/>
          <a:p>
            <a:pPr eaLnBrk="1" hangingPunct="1">
              <a:lnSpc>
                <a:spcPct val="80000"/>
              </a:lnSpc>
              <a:buFont typeface="Wingdings" panose="05000000000000000000" pitchFamily="2" charset="2"/>
              <a:buNone/>
              <a:defRPr/>
            </a:pPr>
            <a:endParaRPr lang="en-IN" sz="2400" dirty="0"/>
          </a:p>
          <a:p>
            <a:pPr>
              <a:buFont typeface="Wingdings" panose="05000000000000000000" pitchFamily="2" charset="2"/>
              <a:buNone/>
              <a:defRPr/>
            </a:pPr>
            <a:endParaRPr lang="en-US" sz="2400" dirty="0"/>
          </a:p>
          <a:p>
            <a:pPr>
              <a:defRPr/>
            </a:pPr>
            <a:r>
              <a:rPr lang="en-US" sz="2400" dirty="0">
                <a:latin typeface="Alegreya Sans SC" panose="00000500000000000000" pitchFamily="2" charset="0"/>
              </a:rPr>
              <a:t>Enzyme linked </a:t>
            </a:r>
            <a:r>
              <a:rPr lang="en-US" sz="2400" dirty="0" err="1">
                <a:latin typeface="Alegreya Sans SC" panose="00000500000000000000" pitchFamily="2" charset="0"/>
              </a:rPr>
              <a:t>immunosorbent</a:t>
            </a:r>
            <a:r>
              <a:rPr lang="en-US" sz="2400" dirty="0">
                <a:latin typeface="Alegreya Sans SC" panose="00000500000000000000" pitchFamily="2" charset="0"/>
              </a:rPr>
              <a:t> assay(1971)</a:t>
            </a:r>
          </a:p>
          <a:p>
            <a:pPr>
              <a:defRPr/>
            </a:pPr>
            <a:r>
              <a:rPr lang="en-US" sz="2400" dirty="0">
                <a:latin typeface="Alegreya Sans SC" panose="00000500000000000000" pitchFamily="2" charset="0"/>
              </a:rPr>
              <a:t>Done in  </a:t>
            </a:r>
            <a:r>
              <a:rPr lang="en-US" sz="2400" dirty="0" err="1">
                <a:latin typeface="Alegreya Sans SC" panose="00000500000000000000" pitchFamily="2" charset="0"/>
              </a:rPr>
              <a:t>microtitre</a:t>
            </a:r>
            <a:r>
              <a:rPr lang="en-US" sz="2400" dirty="0">
                <a:latin typeface="Alegreya Sans SC" panose="00000500000000000000" pitchFamily="2" charset="0"/>
              </a:rPr>
              <a:t> plates</a:t>
            </a:r>
          </a:p>
          <a:p>
            <a:pPr>
              <a:defRPr/>
            </a:pPr>
            <a:r>
              <a:rPr lang="en-US" sz="2400" dirty="0">
                <a:latin typeface="Alegreya Sans SC" panose="00000500000000000000" pitchFamily="2" charset="0"/>
              </a:rPr>
              <a:t>Ag or </a:t>
            </a:r>
            <a:r>
              <a:rPr lang="en-US" sz="2400" dirty="0" err="1">
                <a:latin typeface="Alegreya Sans SC" panose="00000500000000000000" pitchFamily="2" charset="0"/>
              </a:rPr>
              <a:t>Ab</a:t>
            </a:r>
            <a:r>
              <a:rPr lang="en-US" sz="2400" dirty="0">
                <a:latin typeface="Alegreya Sans SC" panose="00000500000000000000" pitchFamily="2" charset="0"/>
              </a:rPr>
              <a:t> coated on wells by </a:t>
            </a:r>
            <a:r>
              <a:rPr lang="en-US" sz="2400" dirty="0" err="1">
                <a:latin typeface="Alegreya Sans SC" panose="00000500000000000000" pitchFamily="2" charset="0"/>
              </a:rPr>
              <a:t>immunosorbents</a:t>
            </a:r>
            <a:r>
              <a:rPr lang="en-US" sz="2400" dirty="0">
                <a:latin typeface="Alegreya Sans SC" panose="00000500000000000000" pitchFamily="2" charset="0"/>
              </a:rPr>
              <a:t> like :</a:t>
            </a:r>
          </a:p>
          <a:p>
            <a:pPr>
              <a:defRPr/>
            </a:pPr>
            <a:r>
              <a:rPr lang="en-US" sz="2400" dirty="0">
                <a:latin typeface="Alegreya Sans SC" panose="00000500000000000000" pitchFamily="2" charset="0"/>
              </a:rPr>
              <a:t>Cellulose</a:t>
            </a:r>
          </a:p>
          <a:p>
            <a:pPr>
              <a:buFont typeface="Wingdings" panose="05000000000000000000" pitchFamily="2" charset="2"/>
              <a:buNone/>
              <a:defRPr/>
            </a:pPr>
            <a:r>
              <a:rPr lang="en-US" sz="2400" dirty="0">
                <a:latin typeface="Alegreya Sans SC" panose="00000500000000000000" pitchFamily="2" charset="0"/>
              </a:rPr>
              <a:t>    </a:t>
            </a:r>
            <a:r>
              <a:rPr lang="en-US" sz="2400" dirty="0" err="1">
                <a:latin typeface="Alegreya Sans SC" panose="00000500000000000000" pitchFamily="2" charset="0"/>
              </a:rPr>
              <a:t>Agarose</a:t>
            </a:r>
            <a:endParaRPr lang="en-US" sz="2400" dirty="0">
              <a:latin typeface="Alegreya Sans SC" panose="00000500000000000000" pitchFamily="2" charset="0"/>
            </a:endParaRPr>
          </a:p>
          <a:p>
            <a:pPr>
              <a:defRPr/>
            </a:pPr>
            <a:r>
              <a:rPr lang="en-US" sz="2400" dirty="0">
                <a:latin typeface="Alegreya Sans SC" panose="00000500000000000000" pitchFamily="2" charset="0"/>
              </a:rPr>
              <a:t>Polystyrene</a:t>
            </a:r>
          </a:p>
          <a:p>
            <a:pPr>
              <a:defRPr/>
            </a:pPr>
            <a:r>
              <a:rPr lang="en-US" sz="2400" dirty="0">
                <a:latin typeface="Alegreya Sans SC" panose="00000500000000000000" pitchFamily="2" charset="0"/>
              </a:rPr>
              <a:t>Polyvinyl</a:t>
            </a:r>
          </a:p>
          <a:p>
            <a:pPr>
              <a:defRPr/>
            </a:pPr>
            <a:endParaRPr lang="en-US" sz="2400" dirty="0">
              <a:latin typeface="Alegreya Sans SC" panose="00000500000000000000" pitchFamily="2" charset="0"/>
            </a:endParaRPr>
          </a:p>
          <a:p>
            <a:pPr>
              <a:buFont typeface="Wingdings" panose="05000000000000000000" pitchFamily="2" charset="2"/>
              <a:buNone/>
              <a:defRPr/>
            </a:pPr>
            <a:endParaRPr lang="en-IN" sz="2400" dirty="0"/>
          </a:p>
        </p:txBody>
      </p:sp>
      <p:pic>
        <p:nvPicPr>
          <p:cNvPr id="49156" name="Picture 4">
            <a:extLst>
              <a:ext uri="{FF2B5EF4-FFF2-40B4-BE49-F238E27FC236}">
                <a16:creationId xmlns:a16="http://schemas.microsoft.com/office/drawing/2014/main" id="{3DF4D976-23BA-AF71-4132-EB097C9EDC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6092825"/>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2387" name="Rectangle 3">
            <a:extLst>
              <a:ext uri="{FF2B5EF4-FFF2-40B4-BE49-F238E27FC236}">
                <a16:creationId xmlns:a16="http://schemas.microsoft.com/office/drawing/2014/main" id="{05C754DD-A05A-22D0-CD9A-C28BB66F7D83}"/>
              </a:ext>
            </a:extLst>
          </p:cNvPr>
          <p:cNvSpPr>
            <a:spLocks noGrp="1" noChangeArrowheads="1"/>
          </p:cNvSpPr>
          <p:nvPr>
            <p:ph type="body" idx="1"/>
          </p:nvPr>
        </p:nvSpPr>
        <p:spPr>
          <a:xfrm>
            <a:off x="457200" y="549275"/>
            <a:ext cx="8229600" cy="5546725"/>
          </a:xfrm>
        </p:spPr>
        <p:txBody>
          <a:bodyPr/>
          <a:lstStyle/>
          <a:p>
            <a:pPr>
              <a:defRPr/>
            </a:pPr>
            <a:endParaRPr lang="en-US" sz="2800" dirty="0"/>
          </a:p>
          <a:p>
            <a:pPr>
              <a:defRPr/>
            </a:pPr>
            <a:r>
              <a:rPr lang="en-US" sz="2800" dirty="0">
                <a:latin typeface="Alegreya Sans SC" panose="00000500000000000000" pitchFamily="2" charset="0"/>
              </a:rPr>
              <a:t>Enzyme is used for labeling antihuman </a:t>
            </a:r>
            <a:r>
              <a:rPr lang="en-US" sz="2800" dirty="0" err="1">
                <a:latin typeface="Alegreya Sans SC" panose="00000500000000000000" pitchFamily="2" charset="0"/>
              </a:rPr>
              <a:t>Ig</a:t>
            </a:r>
            <a:r>
              <a:rPr lang="en-US" sz="2800" dirty="0">
                <a:latin typeface="Alegreya Sans SC" panose="00000500000000000000" pitchFamily="2" charset="0"/>
              </a:rPr>
              <a:t> </a:t>
            </a:r>
            <a:r>
              <a:rPr lang="en-US" sz="2800" dirty="0" err="1">
                <a:latin typeface="Alegreya Sans SC" panose="00000500000000000000" pitchFamily="2" charset="0"/>
              </a:rPr>
              <a:t>Ab</a:t>
            </a:r>
            <a:endParaRPr lang="en-US" sz="2800" dirty="0">
              <a:latin typeface="Alegreya Sans SC" panose="00000500000000000000" pitchFamily="2" charset="0"/>
            </a:endParaRPr>
          </a:p>
          <a:p>
            <a:pPr>
              <a:defRPr/>
            </a:pPr>
            <a:r>
              <a:rPr lang="en-US" sz="2800" dirty="0">
                <a:latin typeface="Alegreya Sans SC" panose="00000500000000000000" pitchFamily="2" charset="0"/>
              </a:rPr>
              <a:t>Enzyme acts on substrate to produce a </a:t>
            </a:r>
            <a:r>
              <a:rPr lang="en-US" sz="2800" dirty="0" err="1">
                <a:latin typeface="Alegreya Sans SC" panose="00000500000000000000" pitchFamily="2" charset="0"/>
              </a:rPr>
              <a:t>colour</a:t>
            </a:r>
            <a:r>
              <a:rPr lang="en-US" sz="2800" dirty="0">
                <a:latin typeface="Alegreya Sans SC" panose="00000500000000000000" pitchFamily="2" charset="0"/>
              </a:rPr>
              <a:t> in a positive test. </a:t>
            </a:r>
          </a:p>
          <a:p>
            <a:pPr>
              <a:defRPr/>
            </a:pPr>
            <a:r>
              <a:rPr lang="en-US" sz="2800" dirty="0">
                <a:latin typeface="Alegreya Sans SC" panose="00000500000000000000" pitchFamily="2" charset="0"/>
              </a:rPr>
              <a:t>Used in the detection of Ag as well as </a:t>
            </a:r>
            <a:r>
              <a:rPr lang="en-US" sz="2800" dirty="0" err="1">
                <a:latin typeface="Alegreya Sans SC" panose="00000500000000000000" pitchFamily="2" charset="0"/>
              </a:rPr>
              <a:t>Ab</a:t>
            </a:r>
            <a:endParaRPr lang="en-US" sz="2800" dirty="0">
              <a:latin typeface="Alegreya Sans SC" panose="00000500000000000000" pitchFamily="2" charset="0"/>
            </a:endParaRPr>
          </a:p>
          <a:p>
            <a:pPr>
              <a:defRPr/>
            </a:pPr>
            <a:r>
              <a:rPr lang="en-US" sz="2800" dirty="0">
                <a:latin typeface="Alegreya Sans SC" panose="00000500000000000000" pitchFamily="2" charset="0"/>
              </a:rPr>
              <a:t>Types of ELISA:</a:t>
            </a:r>
          </a:p>
          <a:p>
            <a:pPr>
              <a:buFont typeface="Wingdings" panose="05000000000000000000" pitchFamily="2" charset="2"/>
              <a:buNone/>
              <a:defRPr/>
            </a:pPr>
            <a:r>
              <a:rPr lang="en-US" sz="2800" dirty="0">
                <a:latin typeface="Alegreya Sans SC" panose="00000500000000000000" pitchFamily="2" charset="0"/>
              </a:rPr>
              <a:t>      Indirect</a:t>
            </a:r>
          </a:p>
          <a:p>
            <a:pPr>
              <a:buFont typeface="Wingdings" panose="05000000000000000000" pitchFamily="2" charset="2"/>
              <a:buNone/>
              <a:defRPr/>
            </a:pPr>
            <a:r>
              <a:rPr lang="en-US" sz="2800" dirty="0">
                <a:latin typeface="Alegreya Sans SC" panose="00000500000000000000" pitchFamily="2" charset="0"/>
              </a:rPr>
              <a:t>      Sandwich</a:t>
            </a:r>
          </a:p>
          <a:p>
            <a:pPr>
              <a:buFont typeface="Wingdings" panose="05000000000000000000" pitchFamily="2" charset="2"/>
              <a:buNone/>
              <a:defRPr/>
            </a:pPr>
            <a:r>
              <a:rPr lang="en-US" sz="2800" dirty="0">
                <a:latin typeface="Alegreya Sans SC" panose="00000500000000000000" pitchFamily="2" charset="0"/>
              </a:rPr>
              <a:t>      Competitive</a:t>
            </a:r>
          </a:p>
          <a:p>
            <a:pPr>
              <a:buFont typeface="Wingdings" panose="05000000000000000000" pitchFamily="2" charset="2"/>
              <a:buNone/>
              <a:defRPr/>
            </a:pPr>
            <a:endParaRPr lang="en-IN" sz="2800" dirty="0"/>
          </a:p>
        </p:txBody>
      </p:sp>
      <p:pic>
        <p:nvPicPr>
          <p:cNvPr id="50179" name="Picture 4">
            <a:extLst>
              <a:ext uri="{FF2B5EF4-FFF2-40B4-BE49-F238E27FC236}">
                <a16:creationId xmlns:a16="http://schemas.microsoft.com/office/drawing/2014/main" id="{149FA723-20FE-578F-EC8C-CA91FFC16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5157788"/>
            <a:ext cx="29876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4D5151C-72F2-694C-B4C8-9E4505C46F50}"/>
              </a:ext>
            </a:extLst>
          </p:cNvPr>
          <p:cNvSpPr>
            <a:spLocks noGrp="1" noChangeArrowheads="1"/>
          </p:cNvSpPr>
          <p:nvPr>
            <p:ph type="title"/>
          </p:nvPr>
        </p:nvSpPr>
        <p:spPr/>
        <p:txBody>
          <a:bodyPr/>
          <a:lstStyle/>
          <a:p>
            <a:pPr eaLnBrk="1" hangingPunct="1">
              <a:defRPr/>
            </a:pPr>
            <a:r>
              <a:rPr lang="en-US" b="1" dirty="0">
                <a:solidFill>
                  <a:schemeClr val="accent4">
                    <a:lumMod val="25000"/>
                  </a:schemeClr>
                </a:solidFill>
                <a:latin typeface="Alegreya Sans SC" panose="00000500000000000000" pitchFamily="2" charset="0"/>
              </a:rPr>
              <a:t>Serology</a:t>
            </a:r>
            <a:endParaRPr lang="en-IN" b="1" dirty="0">
              <a:solidFill>
                <a:schemeClr val="accent4">
                  <a:lumMod val="25000"/>
                </a:schemeClr>
              </a:solidFill>
              <a:latin typeface="Alegreya Sans SC" panose="00000500000000000000" pitchFamily="2" charset="0"/>
            </a:endParaRPr>
          </a:p>
        </p:txBody>
      </p:sp>
      <p:sp>
        <p:nvSpPr>
          <p:cNvPr id="3075" name="Rectangle 3">
            <a:extLst>
              <a:ext uri="{FF2B5EF4-FFF2-40B4-BE49-F238E27FC236}">
                <a16:creationId xmlns:a16="http://schemas.microsoft.com/office/drawing/2014/main" id="{7A9B5FEE-C87E-6311-A293-B8E129852FE5}"/>
              </a:ext>
            </a:extLst>
          </p:cNvPr>
          <p:cNvSpPr>
            <a:spLocks noGrp="1" noChangeArrowheads="1"/>
          </p:cNvSpPr>
          <p:nvPr>
            <p:ph type="body" sz="half" idx="1"/>
          </p:nvPr>
        </p:nvSpPr>
        <p:spPr/>
        <p:txBody>
          <a:bodyPr/>
          <a:lstStyle/>
          <a:p>
            <a:pPr eaLnBrk="1" hangingPunct="1">
              <a:defRPr/>
            </a:pPr>
            <a:r>
              <a:rPr lang="en-IN" sz="2800" dirty="0">
                <a:latin typeface="Alegreya Sans SC" panose="00000500000000000000" pitchFamily="2" charset="0"/>
              </a:rPr>
              <a:t>The branch of laboratory medicine that studies blood serum for evidence of infection  and other parameters by evaluating antigen-antibody reactions in </a:t>
            </a:r>
            <a:r>
              <a:rPr lang="en-IN" sz="2800" b="1" dirty="0">
                <a:solidFill>
                  <a:srgbClr val="3333FF"/>
                </a:solidFill>
                <a:latin typeface="Alegreya Sans SC" panose="00000500000000000000" pitchFamily="2" charset="0"/>
              </a:rPr>
              <a:t>vitro </a:t>
            </a:r>
          </a:p>
          <a:p>
            <a:pPr eaLnBrk="1" hangingPunct="1">
              <a:defRPr/>
            </a:pPr>
            <a:endParaRPr lang="en-IN" sz="2800" b="1" dirty="0"/>
          </a:p>
        </p:txBody>
      </p:sp>
      <p:pic>
        <p:nvPicPr>
          <p:cNvPr id="21508" name="Picture 8">
            <a:extLst>
              <a:ext uri="{FF2B5EF4-FFF2-40B4-BE49-F238E27FC236}">
                <a16:creationId xmlns:a16="http://schemas.microsoft.com/office/drawing/2014/main" id="{366AB7D1-42F4-ED55-1468-D40582F0B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5373688"/>
            <a:ext cx="1547812"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9">
            <a:extLst>
              <a:ext uri="{FF2B5EF4-FFF2-40B4-BE49-F238E27FC236}">
                <a16:creationId xmlns:a16="http://schemas.microsoft.com/office/drawing/2014/main" id="{416D6C1B-6A0F-366E-3A8C-4311B766994D}"/>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16463" y="1268413"/>
            <a:ext cx="4427537" cy="5589587"/>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3410" name="Rectangle 2">
            <a:extLst>
              <a:ext uri="{FF2B5EF4-FFF2-40B4-BE49-F238E27FC236}">
                <a16:creationId xmlns:a16="http://schemas.microsoft.com/office/drawing/2014/main" id="{567E2492-06AE-8753-7B79-214CB09CE877}"/>
              </a:ext>
            </a:extLst>
          </p:cNvPr>
          <p:cNvSpPr>
            <a:spLocks noGrp="1" noChangeArrowheads="1"/>
          </p:cNvSpPr>
          <p:nvPr>
            <p:ph type="title"/>
          </p:nvPr>
        </p:nvSpPr>
        <p:spPr/>
        <p:txBody>
          <a:bodyPr/>
          <a:lstStyle/>
          <a:p>
            <a:pPr eaLnBrk="1" hangingPunct="1">
              <a:defRPr/>
            </a:pPr>
            <a:r>
              <a:rPr lang="en-US" sz="4000" b="1" dirty="0">
                <a:solidFill>
                  <a:schemeClr val="accent4">
                    <a:lumMod val="25000"/>
                  </a:schemeClr>
                </a:solidFill>
                <a:latin typeface="Alegreya Sans SC" panose="00000500000000000000" pitchFamily="2" charset="0"/>
              </a:rPr>
              <a:t>ELISA PLATE</a:t>
            </a:r>
            <a:endParaRPr lang="en-IN" sz="4000" b="1" dirty="0">
              <a:solidFill>
                <a:schemeClr val="accent4">
                  <a:lumMod val="25000"/>
                </a:schemeClr>
              </a:solidFill>
              <a:latin typeface="Alegreya Sans SC" panose="00000500000000000000" pitchFamily="2" charset="0"/>
            </a:endParaRPr>
          </a:p>
        </p:txBody>
      </p:sp>
      <p:sp>
        <p:nvSpPr>
          <p:cNvPr id="273411" name="Rectangle 3">
            <a:extLst>
              <a:ext uri="{FF2B5EF4-FFF2-40B4-BE49-F238E27FC236}">
                <a16:creationId xmlns:a16="http://schemas.microsoft.com/office/drawing/2014/main" id="{CA4D4FA0-EA28-9F7A-5062-3B549B902047}"/>
              </a:ext>
            </a:extLst>
          </p:cNvPr>
          <p:cNvSpPr>
            <a:spLocks noGrp="1" noChangeArrowheads="1"/>
          </p:cNvSpPr>
          <p:nvPr>
            <p:ph type="body" sz="half" idx="1"/>
          </p:nvPr>
        </p:nvSpPr>
        <p:spPr/>
        <p:txBody>
          <a:bodyPr/>
          <a:lstStyle/>
          <a:p>
            <a:pPr eaLnBrk="1" hangingPunct="1">
              <a:defRPr/>
            </a:pPr>
            <a:r>
              <a:rPr lang="en-US" sz="2800" dirty="0">
                <a:latin typeface="Alegreya Sans SC" panose="00000500000000000000" pitchFamily="2" charset="0"/>
              </a:rPr>
              <a:t>ELISA methods can detect any infectious disease provided if we have antibodies and antigen to any infection, enzyme or any substance</a:t>
            </a:r>
            <a:endParaRPr lang="en-IN" sz="2800" dirty="0">
              <a:latin typeface="Alegreya Sans SC" panose="00000500000000000000" pitchFamily="2" charset="0"/>
            </a:endParaRPr>
          </a:p>
        </p:txBody>
      </p:sp>
      <p:pic>
        <p:nvPicPr>
          <p:cNvPr id="51204" name="Picture 5">
            <a:extLst>
              <a:ext uri="{FF2B5EF4-FFF2-40B4-BE49-F238E27FC236}">
                <a16:creationId xmlns:a16="http://schemas.microsoft.com/office/drawing/2014/main" id="{15DB5649-8DB4-B8B0-3E8A-40DFB00611B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468563"/>
            <a:ext cx="4038600" cy="2759075"/>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799E0-97F9-D6F2-33A0-862B4AF80587}"/>
              </a:ext>
            </a:extLst>
          </p:cNvPr>
          <p:cNvSpPr>
            <a:spLocks noGrp="1"/>
          </p:cNvSpPr>
          <p:nvPr>
            <p:ph type="title"/>
          </p:nvPr>
        </p:nvSpPr>
        <p:spPr/>
        <p:txBody>
          <a:bodyPr/>
          <a:lstStyle/>
          <a:p>
            <a:pPr>
              <a:defRPr/>
            </a:pPr>
            <a:br>
              <a:rPr lang="en-US" dirty="0"/>
            </a:br>
            <a:r>
              <a:rPr lang="en-US" dirty="0">
                <a:solidFill>
                  <a:schemeClr val="accent4">
                    <a:lumMod val="25000"/>
                  </a:schemeClr>
                </a:solidFill>
                <a:latin typeface="Alegreya Sans SC" panose="00000500000000000000" pitchFamily="2" charset="0"/>
              </a:rPr>
              <a:t>Indirect ELISA</a:t>
            </a:r>
          </a:p>
        </p:txBody>
      </p:sp>
      <p:sp>
        <p:nvSpPr>
          <p:cNvPr id="3" name="Content Placeholder 2">
            <a:extLst>
              <a:ext uri="{FF2B5EF4-FFF2-40B4-BE49-F238E27FC236}">
                <a16:creationId xmlns:a16="http://schemas.microsoft.com/office/drawing/2014/main" id="{E43C3AAB-7C7A-E6C6-701B-53F14395022D}"/>
              </a:ext>
            </a:extLst>
          </p:cNvPr>
          <p:cNvSpPr>
            <a:spLocks noGrp="1"/>
          </p:cNvSpPr>
          <p:nvPr>
            <p:ph idx="1"/>
          </p:nvPr>
        </p:nvSpPr>
        <p:spPr/>
        <p:txBody>
          <a:bodyPr/>
          <a:lstStyle/>
          <a:p>
            <a:pPr>
              <a:defRPr/>
            </a:pPr>
            <a:endParaRPr lang="en-US" dirty="0"/>
          </a:p>
          <a:p>
            <a:pPr>
              <a:defRPr/>
            </a:pPr>
            <a:r>
              <a:rPr lang="en-US" dirty="0">
                <a:latin typeface="Alegreya Sans SC" panose="00000500000000000000" pitchFamily="2" charset="0"/>
              </a:rPr>
              <a:t>For </a:t>
            </a:r>
            <a:r>
              <a:rPr lang="en-US" dirty="0" err="1">
                <a:latin typeface="Alegreya Sans SC" panose="00000500000000000000" pitchFamily="2" charset="0"/>
              </a:rPr>
              <a:t>Ab</a:t>
            </a:r>
            <a:r>
              <a:rPr lang="en-US" dirty="0">
                <a:latin typeface="Alegreya Sans SC" panose="00000500000000000000" pitchFamily="2" charset="0"/>
              </a:rPr>
              <a:t> detection, </a:t>
            </a:r>
          </a:p>
          <a:p>
            <a:pPr>
              <a:defRPr/>
            </a:pPr>
            <a:r>
              <a:rPr lang="en-US" dirty="0">
                <a:latin typeface="Alegreya Sans SC" panose="00000500000000000000" pitchFamily="2" charset="0"/>
              </a:rPr>
              <a:t>Ag coated wells used</a:t>
            </a:r>
          </a:p>
          <a:p>
            <a:pPr>
              <a:defRPr/>
            </a:pPr>
            <a:r>
              <a:rPr lang="en-US" dirty="0">
                <a:latin typeface="Alegreya Sans SC" panose="00000500000000000000" pitchFamily="2" charset="0"/>
              </a:rPr>
              <a:t>If </a:t>
            </a:r>
            <a:r>
              <a:rPr lang="en-US" dirty="0" err="1">
                <a:latin typeface="Alegreya Sans SC" panose="00000500000000000000" pitchFamily="2" charset="0"/>
              </a:rPr>
              <a:t>Ab</a:t>
            </a:r>
            <a:r>
              <a:rPr lang="en-US" dirty="0">
                <a:latin typeface="Alegreya Sans SC" panose="00000500000000000000" pitchFamily="2" charset="0"/>
              </a:rPr>
              <a:t> present, it binds to Ag</a:t>
            </a:r>
          </a:p>
          <a:p>
            <a:pPr>
              <a:defRPr/>
            </a:pPr>
            <a:r>
              <a:rPr lang="en-US" dirty="0">
                <a:latin typeface="Alegreya Sans SC" panose="00000500000000000000" pitchFamily="2" charset="0"/>
              </a:rPr>
              <a:t>Add goat anti-human </a:t>
            </a:r>
            <a:r>
              <a:rPr lang="en-US" dirty="0" err="1">
                <a:latin typeface="Alegreya Sans SC" panose="00000500000000000000" pitchFamily="2" charset="0"/>
              </a:rPr>
              <a:t>Ig</a:t>
            </a:r>
            <a:r>
              <a:rPr lang="en-US" dirty="0">
                <a:latin typeface="Alegreya Sans SC" panose="00000500000000000000" pitchFamily="2" charset="0"/>
              </a:rPr>
              <a:t> antibody conjugated with enzyme</a:t>
            </a:r>
          </a:p>
          <a:p>
            <a:pPr>
              <a:defRPr/>
            </a:pPr>
            <a:r>
              <a:rPr lang="en-US" dirty="0">
                <a:latin typeface="Alegreya Sans SC" panose="00000500000000000000" pitchFamily="2" charset="0"/>
              </a:rPr>
              <a:t>Add a substrate. Enzyme acts &amp; </a:t>
            </a:r>
            <a:r>
              <a:rPr lang="en-US" dirty="0" err="1">
                <a:latin typeface="Alegreya Sans SC" panose="00000500000000000000" pitchFamily="2" charset="0"/>
              </a:rPr>
              <a:t>colour</a:t>
            </a:r>
            <a:r>
              <a:rPr lang="en-US" dirty="0">
                <a:latin typeface="Alegreya Sans SC" panose="00000500000000000000" pitchFamily="2" charset="0"/>
              </a:rPr>
              <a:t> produced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Picture 2">
            <a:extLst>
              <a:ext uri="{FF2B5EF4-FFF2-40B4-BE49-F238E27FC236}">
                <a16:creationId xmlns:a16="http://schemas.microsoft.com/office/drawing/2014/main" id="{57FA3DB9-43EE-95BF-E3DD-C49C03D6E2E5}"/>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4410" r="14410"/>
          <a:stretch>
            <a:fillRect/>
          </a:stretch>
        </p:blipFill>
        <p:spPr>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3">
            <a:extLst>
              <a:ext uri="{FF2B5EF4-FFF2-40B4-BE49-F238E27FC236}">
                <a16:creationId xmlns:a16="http://schemas.microsoft.com/office/drawing/2014/main" id="{43BF5B34-B35E-5FFD-DDF1-96E1FCAB284C}"/>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4766" r="14766"/>
          <a:stretch>
            <a:fillRect/>
          </a:stretch>
        </p:blipFill>
        <p:spPr>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3">
            <a:extLst>
              <a:ext uri="{FF2B5EF4-FFF2-40B4-BE49-F238E27FC236}">
                <a16:creationId xmlns:a16="http://schemas.microsoft.com/office/drawing/2014/main" id="{B10EED00-72AB-AB3A-D7CE-942C31AC995D}"/>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5292" r="15292"/>
          <a:stretch>
            <a:fillRect/>
          </a:stretch>
        </p:blipFill>
        <p:spPr>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Picture 2">
            <a:extLst>
              <a:ext uri="{FF2B5EF4-FFF2-40B4-BE49-F238E27FC236}">
                <a16:creationId xmlns:a16="http://schemas.microsoft.com/office/drawing/2014/main" id="{D4FC5ADD-F283-DDEB-A808-12BDA5128A4F}"/>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885" r="5885"/>
          <a:stretch>
            <a:fillRect/>
          </a:stretch>
        </p:blipFill>
        <p:spPr>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5CD9D-0E05-0FBC-CED6-31760429695D}"/>
              </a:ext>
            </a:extLst>
          </p:cNvPr>
          <p:cNvSpPr>
            <a:spLocks noGrp="1"/>
          </p:cNvSpPr>
          <p:nvPr>
            <p:ph type="title"/>
          </p:nvPr>
        </p:nvSpPr>
        <p:spPr/>
        <p:txBody>
          <a:bodyPr/>
          <a:lstStyle/>
          <a:p>
            <a:pPr>
              <a:defRPr/>
            </a:pPr>
            <a:r>
              <a:rPr lang="en-US" dirty="0">
                <a:solidFill>
                  <a:schemeClr val="accent4">
                    <a:lumMod val="25000"/>
                  </a:schemeClr>
                </a:solidFill>
                <a:latin typeface="Alegreya Sans SC" panose="00000500000000000000" pitchFamily="2" charset="0"/>
              </a:rPr>
              <a:t>Sandwich ELISA</a:t>
            </a:r>
          </a:p>
        </p:txBody>
      </p:sp>
      <p:sp>
        <p:nvSpPr>
          <p:cNvPr id="3" name="Content Placeholder 2">
            <a:extLst>
              <a:ext uri="{FF2B5EF4-FFF2-40B4-BE49-F238E27FC236}">
                <a16:creationId xmlns:a16="http://schemas.microsoft.com/office/drawing/2014/main" id="{2EEDEB53-FCD6-CF2A-7509-BD5404482F83}"/>
              </a:ext>
            </a:extLst>
          </p:cNvPr>
          <p:cNvSpPr>
            <a:spLocks noGrp="1"/>
          </p:cNvSpPr>
          <p:nvPr>
            <p:ph idx="1"/>
          </p:nvPr>
        </p:nvSpPr>
        <p:spPr>
          <a:xfrm>
            <a:off x="457200" y="1600200"/>
            <a:ext cx="8229600" cy="4924425"/>
          </a:xfrm>
        </p:spPr>
        <p:txBody>
          <a:bodyPr/>
          <a:lstStyle/>
          <a:p>
            <a:pPr>
              <a:defRPr/>
            </a:pPr>
            <a:endParaRPr lang="en-US" dirty="0"/>
          </a:p>
          <a:p>
            <a:pPr>
              <a:defRPr/>
            </a:pPr>
            <a:r>
              <a:rPr lang="en-US" dirty="0">
                <a:latin typeface="Alegreya Sans SC" panose="00000500000000000000" pitchFamily="2" charset="0"/>
              </a:rPr>
              <a:t>For Ag detection, wells coated with Sp. Ab. </a:t>
            </a:r>
          </a:p>
          <a:p>
            <a:pPr>
              <a:defRPr/>
            </a:pPr>
            <a:r>
              <a:rPr lang="en-US" dirty="0">
                <a:latin typeface="Alegreya Sans SC" panose="00000500000000000000" pitchFamily="2" charset="0"/>
              </a:rPr>
              <a:t>Ag in specimen binds to coated Ab.</a:t>
            </a:r>
          </a:p>
          <a:p>
            <a:pPr>
              <a:defRPr/>
            </a:pPr>
            <a:r>
              <a:rPr lang="en-US" dirty="0">
                <a:latin typeface="Alegreya Sans SC" panose="00000500000000000000" pitchFamily="2" charset="0"/>
              </a:rPr>
              <a:t>Add enzyme conjugated antiserum.</a:t>
            </a:r>
          </a:p>
          <a:p>
            <a:pPr>
              <a:defRPr/>
            </a:pPr>
            <a:r>
              <a:rPr lang="en-US" dirty="0">
                <a:latin typeface="Alegreya Sans SC" panose="00000500000000000000" pitchFamily="2" charset="0"/>
              </a:rPr>
              <a:t>Add substrate. </a:t>
            </a:r>
          </a:p>
          <a:p>
            <a:pPr>
              <a:defRPr/>
            </a:pPr>
            <a:r>
              <a:rPr lang="en-US" dirty="0" err="1">
                <a:latin typeface="Alegreya Sans SC" panose="00000500000000000000" pitchFamily="2" charset="0"/>
              </a:rPr>
              <a:t>Colour</a:t>
            </a:r>
            <a:r>
              <a:rPr lang="en-US" dirty="0">
                <a:latin typeface="Alegreya Sans SC" panose="00000500000000000000" pitchFamily="2" charset="0"/>
              </a:rPr>
              <a:t> produced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4" name="Picture 2">
            <a:extLst>
              <a:ext uri="{FF2B5EF4-FFF2-40B4-BE49-F238E27FC236}">
                <a16:creationId xmlns:a16="http://schemas.microsoft.com/office/drawing/2014/main" id="{7BB99B6A-DE91-70FC-B7EC-E4DD56150521}"/>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0374" r="10374"/>
          <a:stretch>
            <a:fillRect/>
          </a:stretch>
        </p:blipFill>
        <p:spPr>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2">
            <a:extLst>
              <a:ext uri="{FF2B5EF4-FFF2-40B4-BE49-F238E27FC236}">
                <a16:creationId xmlns:a16="http://schemas.microsoft.com/office/drawing/2014/main" id="{4D0ED9A0-7E7A-5074-EE6C-4E2C02AC69C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3612" r="13612"/>
          <a:stretch>
            <a:fillRect/>
          </a:stretch>
        </p:blipFill>
        <p:spPr>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2" name="Picture 2">
            <a:extLst>
              <a:ext uri="{FF2B5EF4-FFF2-40B4-BE49-F238E27FC236}">
                <a16:creationId xmlns:a16="http://schemas.microsoft.com/office/drawing/2014/main" id="{6D5E6A8F-109B-0048-F3A0-E259486B7CB6}"/>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2283" r="12283"/>
          <a:stretch>
            <a:fillRect/>
          </a:stretch>
        </p:blipFill>
        <p:spPr>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0" name="Rectangle 4">
            <a:extLst>
              <a:ext uri="{FF2B5EF4-FFF2-40B4-BE49-F238E27FC236}">
                <a16:creationId xmlns:a16="http://schemas.microsoft.com/office/drawing/2014/main" id="{91C9BFF8-F35A-38BE-299D-CDD36C405CC5}"/>
              </a:ext>
            </a:extLst>
          </p:cNvPr>
          <p:cNvSpPr>
            <a:spLocks noGrp="1" noChangeArrowheads="1"/>
          </p:cNvSpPr>
          <p:nvPr>
            <p:ph type="title"/>
          </p:nvPr>
        </p:nvSpPr>
        <p:spPr>
          <a:xfrm>
            <a:off x="457200" y="274638"/>
            <a:ext cx="8229600" cy="1066800"/>
          </a:xfrm>
        </p:spPr>
        <p:txBody>
          <a:bodyPr/>
          <a:lstStyle/>
          <a:p>
            <a:pPr eaLnBrk="1" hangingPunct="1">
              <a:defRPr/>
            </a:pPr>
            <a:r>
              <a:rPr lang="en-IN" b="1" dirty="0">
                <a:solidFill>
                  <a:schemeClr val="accent4">
                    <a:lumMod val="25000"/>
                  </a:schemeClr>
                </a:solidFill>
                <a:latin typeface="Alegreya Sans SC" panose="00000500000000000000" pitchFamily="2" charset="0"/>
              </a:rPr>
              <a:t>Serology</a:t>
            </a:r>
          </a:p>
        </p:txBody>
      </p:sp>
      <p:sp>
        <p:nvSpPr>
          <p:cNvPr id="4099" name="Rectangle 3">
            <a:extLst>
              <a:ext uri="{FF2B5EF4-FFF2-40B4-BE49-F238E27FC236}">
                <a16:creationId xmlns:a16="http://schemas.microsoft.com/office/drawing/2014/main" id="{5E2FACB2-75E6-ADCF-EE64-5C1A3C81DFCD}"/>
              </a:ext>
            </a:extLst>
          </p:cNvPr>
          <p:cNvSpPr>
            <a:spLocks noGrp="1" noChangeArrowheads="1"/>
          </p:cNvSpPr>
          <p:nvPr>
            <p:ph type="body" sz="half" idx="1"/>
          </p:nvPr>
        </p:nvSpPr>
        <p:spPr/>
        <p:txBody>
          <a:bodyPr/>
          <a:lstStyle/>
          <a:p>
            <a:pPr eaLnBrk="1" hangingPunct="1">
              <a:lnSpc>
                <a:spcPct val="90000"/>
              </a:lnSpc>
              <a:defRPr/>
            </a:pPr>
            <a:r>
              <a:rPr lang="en-IN" sz="2800" b="1" dirty="0">
                <a:solidFill>
                  <a:srgbClr val="66FFFF"/>
                </a:solidFill>
                <a:latin typeface="Alegreya Sans SC" panose="00000500000000000000" pitchFamily="2" charset="0"/>
              </a:rPr>
              <a:t>Serology</a:t>
            </a:r>
            <a:r>
              <a:rPr lang="en-IN" sz="2800" dirty="0">
                <a:latin typeface="Alegreya Sans SC" panose="00000500000000000000" pitchFamily="2" charset="0"/>
              </a:rPr>
              <a:t> is the scientific study of blood serum. In practice, the term usually refers to the diagnostic identification of antibodies in the serum </a:t>
            </a:r>
          </a:p>
          <a:p>
            <a:pPr eaLnBrk="1" hangingPunct="1">
              <a:lnSpc>
                <a:spcPct val="90000"/>
              </a:lnSpc>
              <a:buFont typeface="Wingdings" panose="05000000000000000000" pitchFamily="2" charset="2"/>
              <a:buNone/>
              <a:defRPr/>
            </a:pPr>
            <a:r>
              <a:rPr lang="en-US" sz="2800" b="1" dirty="0">
                <a:solidFill>
                  <a:srgbClr val="FF3300"/>
                </a:solidFill>
                <a:latin typeface="Alegreya Sans SC" panose="00000500000000000000" pitchFamily="2" charset="0"/>
              </a:rPr>
              <a:t>   We can detect antigens too</a:t>
            </a:r>
            <a:endParaRPr lang="en-IN" sz="2800" b="1" dirty="0">
              <a:solidFill>
                <a:srgbClr val="FF3300"/>
              </a:solidFill>
              <a:latin typeface="Alegreya Sans SC" panose="00000500000000000000" pitchFamily="2" charset="0"/>
            </a:endParaRPr>
          </a:p>
        </p:txBody>
      </p:sp>
      <p:pic>
        <p:nvPicPr>
          <p:cNvPr id="23556" name="Content Placeholder 5">
            <a:extLst>
              <a:ext uri="{FF2B5EF4-FFF2-40B4-BE49-F238E27FC236}">
                <a16:creationId xmlns:a16="http://schemas.microsoft.com/office/drawing/2014/main" id="{F45DF341-3DCB-99FF-0AC8-C5AFEAB934C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62500" y="2571750"/>
            <a:ext cx="3810000" cy="25527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6" name="Picture 2">
            <a:extLst>
              <a:ext uri="{FF2B5EF4-FFF2-40B4-BE49-F238E27FC236}">
                <a16:creationId xmlns:a16="http://schemas.microsoft.com/office/drawing/2014/main" id="{8F2298ED-A753-50EA-61C6-6B6D82C8A3E9}"/>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344" r="2344"/>
          <a:stretch>
            <a:fillRect/>
          </a:stretch>
        </p:blipFill>
        <p:spPr>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439B9-A6BE-2718-BA5F-34DF1C40574E}"/>
              </a:ext>
            </a:extLst>
          </p:cNvPr>
          <p:cNvSpPr>
            <a:spLocks noGrp="1"/>
          </p:cNvSpPr>
          <p:nvPr>
            <p:ph type="title"/>
          </p:nvPr>
        </p:nvSpPr>
        <p:spPr/>
        <p:txBody>
          <a:bodyPr/>
          <a:lstStyle/>
          <a:p>
            <a:pPr>
              <a:defRPr/>
            </a:pPr>
            <a:r>
              <a:rPr lang="en-US" dirty="0">
                <a:solidFill>
                  <a:schemeClr val="accent4">
                    <a:lumMod val="25000"/>
                  </a:schemeClr>
                </a:solidFill>
                <a:latin typeface="Alegreya Sans SC" panose="00000500000000000000" pitchFamily="2" charset="0"/>
              </a:rPr>
              <a:t>Competitive ELISA</a:t>
            </a:r>
          </a:p>
        </p:txBody>
      </p:sp>
      <p:sp>
        <p:nvSpPr>
          <p:cNvPr id="3" name="Content Placeholder 2">
            <a:extLst>
              <a:ext uri="{FF2B5EF4-FFF2-40B4-BE49-F238E27FC236}">
                <a16:creationId xmlns:a16="http://schemas.microsoft.com/office/drawing/2014/main" id="{C9A07B4D-0AE6-1F65-47D8-DAFC05B7BF5E}"/>
              </a:ext>
            </a:extLst>
          </p:cNvPr>
          <p:cNvSpPr>
            <a:spLocks noGrp="1"/>
          </p:cNvSpPr>
          <p:nvPr>
            <p:ph idx="1"/>
          </p:nvPr>
        </p:nvSpPr>
        <p:spPr/>
        <p:txBody>
          <a:bodyPr/>
          <a:lstStyle/>
          <a:p>
            <a:pPr>
              <a:defRPr/>
            </a:pPr>
            <a:endParaRPr lang="en-US" dirty="0"/>
          </a:p>
          <a:p>
            <a:pPr>
              <a:defRPr/>
            </a:pPr>
            <a:r>
              <a:rPr lang="en-US" dirty="0">
                <a:latin typeface="Alegreya Sans SC" panose="00000500000000000000" pitchFamily="2" charset="0"/>
              </a:rPr>
              <a:t>Ag coated wells </a:t>
            </a:r>
          </a:p>
          <a:p>
            <a:pPr>
              <a:defRPr/>
            </a:pPr>
            <a:r>
              <a:rPr lang="en-US" dirty="0">
                <a:latin typeface="Alegreya Sans SC" panose="00000500000000000000" pitchFamily="2" charset="0"/>
              </a:rPr>
              <a:t>Two specific Abs, (enzyme conj.&amp; test </a:t>
            </a:r>
            <a:r>
              <a:rPr lang="en-US" dirty="0" err="1">
                <a:latin typeface="Alegreya Sans SC" panose="00000500000000000000" pitchFamily="2" charset="0"/>
              </a:rPr>
              <a:t>Ab</a:t>
            </a:r>
            <a:r>
              <a:rPr lang="en-US" dirty="0">
                <a:latin typeface="Alegreya Sans SC" panose="00000500000000000000" pitchFamily="2" charset="0"/>
              </a:rPr>
              <a:t>) added simultaneously</a:t>
            </a:r>
          </a:p>
          <a:p>
            <a:pPr>
              <a:defRPr/>
            </a:pPr>
            <a:r>
              <a:rPr lang="en-US" dirty="0">
                <a:latin typeface="Alegreya Sans SC" panose="00000500000000000000" pitchFamily="2" charset="0"/>
              </a:rPr>
              <a:t>More specific test Abs attach to Ag</a:t>
            </a:r>
          </a:p>
          <a:p>
            <a:pPr>
              <a:defRPr/>
            </a:pPr>
            <a:r>
              <a:rPr lang="en-US" dirty="0">
                <a:latin typeface="Alegreya Sans SC" panose="00000500000000000000" pitchFamily="2" charset="0"/>
              </a:rPr>
              <a:t>Substrate added </a:t>
            </a:r>
          </a:p>
          <a:p>
            <a:pPr>
              <a:defRPr/>
            </a:pPr>
            <a:r>
              <a:rPr lang="en-US" dirty="0">
                <a:latin typeface="Alegreya Sans SC" panose="00000500000000000000" pitchFamily="2" charset="0"/>
              </a:rPr>
              <a:t>No </a:t>
            </a:r>
            <a:r>
              <a:rPr lang="en-US" dirty="0" err="1">
                <a:latin typeface="Alegreya Sans SC" panose="00000500000000000000" pitchFamily="2" charset="0"/>
              </a:rPr>
              <a:t>colour</a:t>
            </a:r>
            <a:r>
              <a:rPr lang="en-US" dirty="0">
                <a:latin typeface="Alegreya Sans SC" panose="00000500000000000000" pitchFamily="2" charset="0"/>
              </a:rPr>
              <a:t> since enzyme not available</a:t>
            </a:r>
          </a:p>
          <a:p>
            <a:pPr>
              <a:defRPr/>
            </a:pPr>
            <a:r>
              <a:rPr lang="en-US" dirty="0">
                <a:latin typeface="Alegreya Sans SC" panose="00000500000000000000" pitchFamily="2" charset="0"/>
              </a:rPr>
              <a:t>Positive test- no </a:t>
            </a:r>
            <a:r>
              <a:rPr lang="en-US" dirty="0" err="1">
                <a:latin typeface="Alegreya Sans SC" panose="00000500000000000000" pitchFamily="2" charset="0"/>
              </a:rPr>
              <a:t>colour</a:t>
            </a:r>
            <a:r>
              <a:rPr lang="en-US" dirty="0">
                <a:latin typeface="Alegreya Sans SC" panose="00000500000000000000" pitchFamily="2" charset="0"/>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4" name="Picture 3">
            <a:extLst>
              <a:ext uri="{FF2B5EF4-FFF2-40B4-BE49-F238E27FC236}">
                <a16:creationId xmlns:a16="http://schemas.microsoft.com/office/drawing/2014/main" id="{D4BCBEBB-6315-F717-00A2-7DA5726526D1}"/>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859" b="2859"/>
          <a:stretch>
            <a:fillRect/>
          </a:stretch>
        </p:blipFill>
        <p:spPr>
          <a:xfrm>
            <a:off x="1792288" y="0"/>
            <a:ext cx="5486400" cy="6858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5538" name="Picture 2">
            <a:extLst>
              <a:ext uri="{FF2B5EF4-FFF2-40B4-BE49-F238E27FC236}">
                <a16:creationId xmlns:a16="http://schemas.microsoft.com/office/drawing/2014/main" id="{86CACFDB-A76F-BFB4-26EC-E3D8E07FB0B2}"/>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3297" r="13297"/>
          <a:stretch>
            <a:fillRect/>
          </a:stretch>
        </p:blipFill>
        <p:spPr>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F6BD4-CC28-D46D-78D0-DC35490F1D8F}"/>
              </a:ext>
            </a:extLst>
          </p:cNvPr>
          <p:cNvSpPr>
            <a:spLocks noGrp="1"/>
          </p:cNvSpPr>
          <p:nvPr>
            <p:ph type="title"/>
          </p:nvPr>
        </p:nvSpPr>
        <p:spPr/>
        <p:txBody>
          <a:bodyPr/>
          <a:lstStyle/>
          <a:p>
            <a:pPr>
              <a:defRPr/>
            </a:pPr>
            <a:br>
              <a:rPr lang="en-US" dirty="0"/>
            </a:br>
            <a:r>
              <a:rPr lang="en-US" dirty="0" err="1">
                <a:solidFill>
                  <a:schemeClr val="accent4">
                    <a:lumMod val="25000"/>
                  </a:schemeClr>
                </a:solidFill>
                <a:latin typeface="Alegreya Sans SC" panose="00000500000000000000" pitchFamily="2" charset="0"/>
              </a:rPr>
              <a:t>Immomatographyunochr</a:t>
            </a:r>
            <a:endParaRPr lang="en-US" dirty="0">
              <a:solidFill>
                <a:schemeClr val="accent4">
                  <a:lumMod val="25000"/>
                </a:schemeClr>
              </a:solidFill>
              <a:latin typeface="Alegreya Sans SC" panose="00000500000000000000" pitchFamily="2" charset="0"/>
            </a:endParaRPr>
          </a:p>
        </p:txBody>
      </p:sp>
      <p:sp>
        <p:nvSpPr>
          <p:cNvPr id="3" name="Content Placeholder 2">
            <a:extLst>
              <a:ext uri="{FF2B5EF4-FFF2-40B4-BE49-F238E27FC236}">
                <a16:creationId xmlns:a16="http://schemas.microsoft.com/office/drawing/2014/main" id="{58BB86D5-ABEE-2E85-ED84-4B2DEB608E6A}"/>
              </a:ext>
            </a:extLst>
          </p:cNvPr>
          <p:cNvSpPr>
            <a:spLocks noGrp="1"/>
          </p:cNvSpPr>
          <p:nvPr>
            <p:ph idx="1"/>
          </p:nvPr>
        </p:nvSpPr>
        <p:spPr>
          <a:xfrm>
            <a:off x="457200" y="1600200"/>
            <a:ext cx="8229600" cy="4421188"/>
          </a:xfrm>
        </p:spPr>
        <p:txBody>
          <a:bodyPr/>
          <a:lstStyle/>
          <a:p>
            <a:pPr>
              <a:defRPr/>
            </a:pPr>
            <a:endParaRPr lang="en-US" dirty="0"/>
          </a:p>
          <a:p>
            <a:pPr>
              <a:defRPr/>
            </a:pPr>
            <a:r>
              <a:rPr lang="en-US" dirty="0">
                <a:latin typeface="Alegreya Sans SC" panose="00000500000000000000" pitchFamily="2" charset="0"/>
              </a:rPr>
              <a:t>Simple, economic &amp; reliable</a:t>
            </a:r>
          </a:p>
          <a:p>
            <a:pPr>
              <a:defRPr/>
            </a:pPr>
            <a:r>
              <a:rPr lang="en-US" dirty="0">
                <a:latin typeface="Alegreya Sans SC" panose="00000500000000000000" pitchFamily="2" charset="0"/>
              </a:rPr>
              <a:t>Ag or </a:t>
            </a:r>
            <a:r>
              <a:rPr lang="en-US" dirty="0" err="1">
                <a:latin typeface="Alegreya Sans SC" panose="00000500000000000000" pitchFamily="2" charset="0"/>
              </a:rPr>
              <a:t>Ab</a:t>
            </a:r>
            <a:r>
              <a:rPr lang="en-US" dirty="0">
                <a:latin typeface="Alegreya Sans SC" panose="00000500000000000000" pitchFamily="2" charset="0"/>
              </a:rPr>
              <a:t> may be detected</a:t>
            </a:r>
          </a:p>
          <a:p>
            <a:pPr>
              <a:defRPr/>
            </a:pPr>
            <a:r>
              <a:rPr lang="en-US" dirty="0" err="1">
                <a:latin typeface="Alegreya Sans SC" panose="00000500000000000000" pitchFamily="2" charset="0"/>
              </a:rPr>
              <a:t>Memb</a:t>
            </a:r>
            <a:r>
              <a:rPr lang="en-US" dirty="0">
                <a:latin typeface="Alegreya Sans SC" panose="00000500000000000000" pitchFamily="2" charset="0"/>
              </a:rPr>
              <a:t>. strips impregnated with conjugate of colloidal gold dye &amp; specific </a:t>
            </a:r>
            <a:r>
              <a:rPr lang="en-US" dirty="0" err="1">
                <a:latin typeface="Alegreya Sans SC" panose="00000500000000000000" pitchFamily="2" charset="0"/>
              </a:rPr>
              <a:t>Ab</a:t>
            </a:r>
            <a:r>
              <a:rPr lang="en-US" dirty="0">
                <a:latin typeface="Alegreya Sans SC" panose="00000500000000000000" pitchFamily="2" charset="0"/>
              </a:rPr>
              <a:t> / Ag </a:t>
            </a:r>
          </a:p>
          <a:p>
            <a:pPr>
              <a:defRPr/>
            </a:pPr>
            <a:r>
              <a:rPr lang="en-US" dirty="0">
                <a:latin typeface="Alegreya Sans SC" panose="00000500000000000000" pitchFamily="2" charset="0"/>
              </a:rPr>
              <a:t>Test serum added</a:t>
            </a:r>
          </a:p>
          <a:p>
            <a:pPr>
              <a:defRPr/>
            </a:pPr>
            <a:r>
              <a:rPr lang="en-US" dirty="0" err="1">
                <a:latin typeface="Alegreya Sans SC" panose="00000500000000000000" pitchFamily="2" charset="0"/>
              </a:rPr>
              <a:t>Coloured</a:t>
            </a:r>
            <a:r>
              <a:rPr lang="en-US" dirty="0">
                <a:latin typeface="Alegreya Sans SC" panose="00000500000000000000" pitchFamily="2" charset="0"/>
              </a:rPr>
              <a:t> dots or bands if positive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614DB3C8-4705-DFF0-EA42-C9B45D76949E}"/>
              </a:ext>
            </a:extLst>
          </p:cNvPr>
          <p:cNvSpPr>
            <a:spLocks noGrp="1" noChangeArrowheads="1"/>
          </p:cNvSpPr>
          <p:nvPr>
            <p:ph type="title"/>
          </p:nvPr>
        </p:nvSpPr>
        <p:spPr/>
        <p:txBody>
          <a:bodyPr/>
          <a:lstStyle/>
          <a:p>
            <a:pPr eaLnBrk="1" hangingPunct="1">
              <a:defRPr/>
            </a:pPr>
            <a:r>
              <a:rPr lang="en-US" b="1" dirty="0">
                <a:solidFill>
                  <a:schemeClr val="accent4">
                    <a:lumMod val="25000"/>
                  </a:schemeClr>
                </a:solidFill>
                <a:latin typeface="Alegreya Sans SC" panose="00000500000000000000" pitchFamily="2" charset="0"/>
              </a:rPr>
              <a:t>Serology applications in</a:t>
            </a:r>
            <a:r>
              <a:rPr lang="en-US" dirty="0">
                <a:solidFill>
                  <a:schemeClr val="accent4">
                    <a:lumMod val="25000"/>
                  </a:schemeClr>
                </a:solidFill>
                <a:latin typeface="Alegreya Sans SC" panose="00000500000000000000" pitchFamily="2" charset="0"/>
              </a:rPr>
              <a:t>..</a:t>
            </a:r>
            <a:endParaRPr lang="en-IN" dirty="0">
              <a:solidFill>
                <a:schemeClr val="accent4">
                  <a:lumMod val="25000"/>
                </a:schemeClr>
              </a:solidFill>
              <a:latin typeface="Alegreya Sans SC" panose="00000500000000000000" pitchFamily="2" charset="0"/>
            </a:endParaRPr>
          </a:p>
        </p:txBody>
      </p:sp>
      <p:sp>
        <p:nvSpPr>
          <p:cNvPr id="107523" name="Rectangle 3">
            <a:extLst>
              <a:ext uri="{FF2B5EF4-FFF2-40B4-BE49-F238E27FC236}">
                <a16:creationId xmlns:a16="http://schemas.microsoft.com/office/drawing/2014/main" id="{C9774A62-009E-5A02-C556-EDB214E81160}"/>
              </a:ext>
            </a:extLst>
          </p:cNvPr>
          <p:cNvSpPr>
            <a:spLocks noGrp="1" noChangeArrowheads="1"/>
          </p:cNvSpPr>
          <p:nvPr>
            <p:ph type="body" sz="half" idx="1"/>
          </p:nvPr>
        </p:nvSpPr>
        <p:spPr>
          <a:xfrm>
            <a:off x="457200" y="1600200"/>
            <a:ext cx="4038600" cy="4708525"/>
          </a:xfrm>
        </p:spPr>
        <p:txBody>
          <a:bodyPr/>
          <a:lstStyle/>
          <a:p>
            <a:pPr eaLnBrk="1" hangingPunct="1">
              <a:defRPr/>
            </a:pPr>
            <a:r>
              <a:rPr lang="en-IN" sz="2800" b="1" dirty="0">
                <a:latin typeface="Alegreya Sans SC" panose="00000500000000000000" pitchFamily="2" charset="0"/>
              </a:rPr>
              <a:t>HIV testing </a:t>
            </a:r>
          </a:p>
          <a:p>
            <a:pPr eaLnBrk="1" hangingPunct="1">
              <a:defRPr/>
            </a:pPr>
            <a:r>
              <a:rPr lang="en-IN" sz="2800" b="1" dirty="0">
                <a:latin typeface="Alegreya Sans SC" panose="00000500000000000000" pitchFamily="2" charset="0"/>
              </a:rPr>
              <a:t>Serum HCG (pregnancy) </a:t>
            </a:r>
          </a:p>
          <a:p>
            <a:pPr eaLnBrk="1" hangingPunct="1">
              <a:defRPr/>
            </a:pPr>
            <a:r>
              <a:rPr lang="en-IN" sz="2800" b="1" dirty="0">
                <a:latin typeface="Alegreya Sans SC" panose="00000500000000000000" pitchFamily="2" charset="0"/>
              </a:rPr>
              <a:t>Tests for hepatitis antigens and antibodies </a:t>
            </a:r>
          </a:p>
          <a:p>
            <a:pPr eaLnBrk="1" hangingPunct="1">
              <a:defRPr/>
            </a:pPr>
            <a:r>
              <a:rPr lang="en-IN" sz="2800" b="1" dirty="0">
                <a:latin typeface="Alegreya Sans SC" panose="00000500000000000000" pitchFamily="2" charset="0"/>
              </a:rPr>
              <a:t>Antibodies to bacteria </a:t>
            </a:r>
          </a:p>
          <a:p>
            <a:pPr eaLnBrk="1" hangingPunct="1">
              <a:defRPr/>
            </a:pPr>
            <a:r>
              <a:rPr lang="en-US" sz="2800" b="1" dirty="0">
                <a:latin typeface="Alegreya Sans SC" panose="00000500000000000000" pitchFamily="2" charset="0"/>
              </a:rPr>
              <a:t>Hepatitis Serology</a:t>
            </a:r>
            <a:endParaRPr lang="en-IN" sz="2800" b="1" dirty="0">
              <a:latin typeface="Alegreya Sans SC" panose="00000500000000000000" pitchFamily="2" charset="0"/>
            </a:endParaRPr>
          </a:p>
          <a:p>
            <a:pPr eaLnBrk="1" hangingPunct="1">
              <a:defRPr/>
            </a:pPr>
            <a:endParaRPr lang="en-IN" sz="2800" dirty="0"/>
          </a:p>
        </p:txBody>
      </p:sp>
      <p:pic>
        <p:nvPicPr>
          <p:cNvPr id="67588" name="Picture 5">
            <a:extLst>
              <a:ext uri="{FF2B5EF4-FFF2-40B4-BE49-F238E27FC236}">
                <a16:creationId xmlns:a16="http://schemas.microsoft.com/office/drawing/2014/main" id="{7E021702-F8F9-0F05-C6CA-21D826222EB5}"/>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700213"/>
            <a:ext cx="4495800" cy="5084762"/>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92F62CA1-E568-15A2-B1B3-F7E1CA1DA61F}"/>
              </a:ext>
            </a:extLst>
          </p:cNvPr>
          <p:cNvSpPr>
            <a:spLocks noGrp="1" noChangeArrowheads="1"/>
          </p:cNvSpPr>
          <p:nvPr>
            <p:ph type="title"/>
          </p:nvPr>
        </p:nvSpPr>
        <p:spPr/>
        <p:txBody>
          <a:bodyPr/>
          <a:lstStyle/>
          <a:p>
            <a:pPr eaLnBrk="1" hangingPunct="1">
              <a:defRPr/>
            </a:pPr>
            <a:r>
              <a:rPr lang="en-IN" b="1" dirty="0">
                <a:solidFill>
                  <a:schemeClr val="accent4">
                    <a:lumMod val="25000"/>
                  </a:schemeClr>
                </a:solidFill>
                <a:latin typeface="Alegreya Sans SC" panose="00000500000000000000" pitchFamily="2" charset="0"/>
              </a:rPr>
              <a:t>Immunofluorescence</a:t>
            </a:r>
            <a:r>
              <a:rPr lang="en-IN" dirty="0"/>
              <a:t> </a:t>
            </a:r>
          </a:p>
        </p:txBody>
      </p:sp>
      <p:sp>
        <p:nvSpPr>
          <p:cNvPr id="111619" name="Rectangle 3">
            <a:extLst>
              <a:ext uri="{FF2B5EF4-FFF2-40B4-BE49-F238E27FC236}">
                <a16:creationId xmlns:a16="http://schemas.microsoft.com/office/drawing/2014/main" id="{22BEBCDB-B750-8A6C-8F11-05BDEB9FE611}"/>
              </a:ext>
            </a:extLst>
          </p:cNvPr>
          <p:cNvSpPr>
            <a:spLocks noGrp="1" noChangeArrowheads="1"/>
          </p:cNvSpPr>
          <p:nvPr>
            <p:ph type="body" idx="1"/>
          </p:nvPr>
        </p:nvSpPr>
        <p:spPr>
          <a:xfrm>
            <a:off x="457200" y="1600200"/>
            <a:ext cx="8229600" cy="4852988"/>
          </a:xfrm>
        </p:spPr>
        <p:txBody>
          <a:bodyPr/>
          <a:lstStyle/>
          <a:p>
            <a:pPr eaLnBrk="1" hangingPunct="1">
              <a:lnSpc>
                <a:spcPct val="90000"/>
              </a:lnSpc>
              <a:defRPr/>
            </a:pPr>
            <a:r>
              <a:rPr lang="en-IN" sz="2800" dirty="0">
                <a:latin typeface="Alegreya Sans SC" panose="00000500000000000000" pitchFamily="2" charset="0"/>
              </a:rPr>
              <a:t>Direct – add fluorescein-</a:t>
            </a:r>
            <a:r>
              <a:rPr lang="en-IN" sz="2800" dirty="0" err="1">
                <a:latin typeface="Alegreya Sans SC" panose="00000500000000000000" pitchFamily="2" charset="0"/>
              </a:rPr>
              <a:t>labeled</a:t>
            </a:r>
            <a:r>
              <a:rPr lang="en-IN" sz="2800" dirty="0">
                <a:latin typeface="Alegreya Sans SC" panose="00000500000000000000" pitchFamily="2" charset="0"/>
              </a:rPr>
              <a:t> antibody to patient tissue, wash, and examine under fluorescent microscope </a:t>
            </a:r>
          </a:p>
          <a:p>
            <a:pPr eaLnBrk="1" hangingPunct="1">
              <a:lnSpc>
                <a:spcPct val="90000"/>
              </a:lnSpc>
              <a:defRPr/>
            </a:pPr>
            <a:r>
              <a:rPr lang="en-IN" sz="2800" dirty="0">
                <a:latin typeface="Alegreya Sans SC" panose="00000500000000000000" pitchFamily="2" charset="0"/>
              </a:rPr>
              <a:t>Indirect – add patient serum to tissue containing known antigen, wash, add </a:t>
            </a:r>
            <a:r>
              <a:rPr lang="en-IN" sz="2800" dirty="0" err="1">
                <a:latin typeface="Alegreya Sans SC" panose="00000500000000000000" pitchFamily="2" charset="0"/>
              </a:rPr>
              <a:t>labeled</a:t>
            </a:r>
            <a:r>
              <a:rPr lang="en-IN" sz="2800" dirty="0">
                <a:latin typeface="Alegreya Sans SC" panose="00000500000000000000" pitchFamily="2" charset="0"/>
              </a:rPr>
              <a:t> </a:t>
            </a:r>
            <a:r>
              <a:rPr lang="en-IN" sz="2800" dirty="0" err="1">
                <a:latin typeface="Alegreya Sans SC" panose="00000500000000000000" pitchFamily="2" charset="0"/>
              </a:rPr>
              <a:t>antiglobulin</a:t>
            </a:r>
            <a:r>
              <a:rPr lang="en-IN" sz="2800" dirty="0">
                <a:latin typeface="Alegreya Sans SC" panose="00000500000000000000" pitchFamily="2" charset="0"/>
              </a:rPr>
              <a:t>, wash, and examine under fluorescent microscope </a:t>
            </a:r>
          </a:p>
          <a:p>
            <a:pPr eaLnBrk="1" hangingPunct="1">
              <a:lnSpc>
                <a:spcPct val="90000"/>
              </a:lnSpc>
              <a:defRPr/>
            </a:pPr>
            <a:r>
              <a:rPr lang="en-IN" sz="2800" dirty="0">
                <a:latin typeface="Alegreya Sans SC" panose="00000500000000000000" pitchFamily="2" charset="0"/>
              </a:rPr>
              <a:t>Examples</a:t>
            </a:r>
          </a:p>
          <a:p>
            <a:pPr lvl="1" eaLnBrk="1" hangingPunct="1">
              <a:lnSpc>
                <a:spcPct val="90000"/>
              </a:lnSpc>
              <a:defRPr/>
            </a:pPr>
            <a:r>
              <a:rPr lang="en-IN" sz="2400" dirty="0">
                <a:latin typeface="Alegreya Sans SC" panose="00000500000000000000" pitchFamily="2" charset="0"/>
              </a:rPr>
              <a:t>Testing for Antinuclear Antibodies (ANA) </a:t>
            </a:r>
          </a:p>
          <a:p>
            <a:pPr lvl="1" eaLnBrk="1" hangingPunct="1">
              <a:lnSpc>
                <a:spcPct val="90000"/>
              </a:lnSpc>
              <a:defRPr/>
            </a:pPr>
            <a:r>
              <a:rPr lang="en-IN" sz="2400" dirty="0">
                <a:latin typeface="Alegreya Sans SC" panose="00000500000000000000" pitchFamily="2" charset="0"/>
              </a:rPr>
              <a:t>Fluorescent </a:t>
            </a:r>
            <a:r>
              <a:rPr lang="en-IN" sz="2400" dirty="0" err="1">
                <a:latin typeface="Alegreya Sans SC" panose="00000500000000000000" pitchFamily="2" charset="0"/>
              </a:rPr>
              <a:t>Treponemal</a:t>
            </a:r>
            <a:r>
              <a:rPr lang="en-IN" sz="2400" dirty="0">
                <a:latin typeface="Alegreya Sans SC" panose="00000500000000000000" pitchFamily="2" charset="0"/>
              </a:rPr>
              <a:t> Antibody Test (FTA-Abs) </a:t>
            </a:r>
          </a:p>
          <a:p>
            <a:pPr eaLnBrk="1" hangingPunct="1">
              <a:lnSpc>
                <a:spcPct val="90000"/>
              </a:lnSpc>
              <a:defRPr/>
            </a:pPr>
            <a:endParaRPr lang="en-IN" sz="2800" dirty="0"/>
          </a:p>
        </p:txBody>
      </p:sp>
      <p:pic>
        <p:nvPicPr>
          <p:cNvPr id="68612" name="Picture 4">
            <a:extLst>
              <a:ext uri="{FF2B5EF4-FFF2-40B4-BE49-F238E27FC236}">
                <a16:creationId xmlns:a16="http://schemas.microsoft.com/office/drawing/2014/main" id="{A767CCF7-C917-680E-6565-833B3FC54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6092825"/>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1122" name="Rectangle 2">
            <a:extLst>
              <a:ext uri="{FF2B5EF4-FFF2-40B4-BE49-F238E27FC236}">
                <a16:creationId xmlns:a16="http://schemas.microsoft.com/office/drawing/2014/main" id="{329E04C2-2031-48C3-90C4-F8ED993A150F}"/>
              </a:ext>
            </a:extLst>
          </p:cNvPr>
          <p:cNvSpPr>
            <a:spLocks noGrp="1" noChangeArrowheads="1"/>
          </p:cNvSpPr>
          <p:nvPr>
            <p:ph type="title"/>
          </p:nvPr>
        </p:nvSpPr>
        <p:spPr/>
        <p:txBody>
          <a:bodyPr/>
          <a:lstStyle/>
          <a:p>
            <a:pPr eaLnBrk="1" hangingPunct="1">
              <a:defRPr/>
            </a:pPr>
            <a:r>
              <a:rPr lang="en-US" sz="4000" b="1" dirty="0">
                <a:solidFill>
                  <a:schemeClr val="accent4">
                    <a:lumMod val="25000"/>
                  </a:schemeClr>
                </a:solidFill>
                <a:latin typeface="Alegreya Sans SC" panose="00000500000000000000" pitchFamily="2" charset="0"/>
              </a:rPr>
              <a:t>Other Applications of agglutination tests in Serology</a:t>
            </a:r>
            <a:endParaRPr lang="en-IN" sz="4000" b="1" dirty="0">
              <a:solidFill>
                <a:schemeClr val="accent4">
                  <a:lumMod val="25000"/>
                </a:schemeClr>
              </a:solidFill>
              <a:latin typeface="Alegreya Sans SC" panose="00000500000000000000" pitchFamily="2" charset="0"/>
            </a:endParaRPr>
          </a:p>
        </p:txBody>
      </p:sp>
      <p:sp>
        <p:nvSpPr>
          <p:cNvPr id="261123" name="Rectangle 3">
            <a:extLst>
              <a:ext uri="{FF2B5EF4-FFF2-40B4-BE49-F238E27FC236}">
                <a16:creationId xmlns:a16="http://schemas.microsoft.com/office/drawing/2014/main" id="{504BD940-115C-49B0-1D41-64AA7863B70C}"/>
              </a:ext>
            </a:extLst>
          </p:cNvPr>
          <p:cNvSpPr>
            <a:spLocks noGrp="1" noChangeArrowheads="1"/>
          </p:cNvSpPr>
          <p:nvPr>
            <p:ph type="body" idx="1"/>
          </p:nvPr>
        </p:nvSpPr>
        <p:spPr>
          <a:xfrm>
            <a:off x="457200" y="1600200"/>
            <a:ext cx="8229600" cy="4708525"/>
          </a:xfrm>
        </p:spPr>
        <p:txBody>
          <a:bodyPr/>
          <a:lstStyle/>
          <a:p>
            <a:pPr eaLnBrk="1" hangingPunct="1">
              <a:lnSpc>
                <a:spcPct val="80000"/>
              </a:lnSpc>
              <a:buFont typeface="Wingdings" panose="05000000000000000000" pitchFamily="2" charset="2"/>
              <a:buNone/>
              <a:defRPr/>
            </a:pPr>
            <a:endParaRPr lang="ar-SA" sz="2800" b="1" dirty="0">
              <a:solidFill>
                <a:srgbClr val="3D8F87"/>
              </a:solidFill>
            </a:endParaRPr>
          </a:p>
          <a:p>
            <a:pPr eaLnBrk="1" hangingPunct="1">
              <a:lnSpc>
                <a:spcPct val="80000"/>
              </a:lnSpc>
              <a:buFont typeface="Wingdings" panose="05000000000000000000" pitchFamily="2" charset="2"/>
              <a:buNone/>
              <a:defRPr/>
            </a:pPr>
            <a:r>
              <a:rPr lang="en-US" sz="2800" dirty="0">
                <a:solidFill>
                  <a:srgbClr val="993300"/>
                </a:solidFill>
                <a:latin typeface="Alegreya Sans SC" panose="00000500000000000000" pitchFamily="2" charset="0"/>
              </a:rPr>
              <a:t>  </a:t>
            </a:r>
            <a:r>
              <a:rPr lang="en-US" sz="2800" dirty="0" err="1">
                <a:solidFill>
                  <a:schemeClr val="tx2"/>
                </a:solidFill>
                <a:latin typeface="Alegreya Sans SC" panose="00000500000000000000" pitchFamily="2" charset="0"/>
              </a:rPr>
              <a:t>i</a:t>
            </a:r>
            <a:r>
              <a:rPr lang="en-US" sz="2800" dirty="0">
                <a:solidFill>
                  <a:schemeClr val="tx2"/>
                </a:solidFill>
                <a:latin typeface="Alegreya Sans SC" panose="00000500000000000000" pitchFamily="2" charset="0"/>
              </a:rPr>
              <a:t>. </a:t>
            </a:r>
            <a:r>
              <a:rPr lang="en-US" sz="2800" b="1" dirty="0">
                <a:solidFill>
                  <a:schemeClr val="hlink"/>
                </a:solidFill>
                <a:latin typeface="Alegreya Sans SC" panose="00000500000000000000" pitchFamily="2" charset="0"/>
              </a:rPr>
              <a:t>Determination of blood types or antibodies to  blood group antigens</a:t>
            </a:r>
            <a:r>
              <a:rPr lang="en-US" sz="2800" b="1" dirty="0">
                <a:solidFill>
                  <a:schemeClr val="tx2"/>
                </a:solidFill>
                <a:latin typeface="Alegreya Sans SC" panose="00000500000000000000" pitchFamily="2" charset="0"/>
              </a:rPr>
              <a:t>.</a:t>
            </a:r>
          </a:p>
          <a:p>
            <a:pPr eaLnBrk="1" hangingPunct="1">
              <a:lnSpc>
                <a:spcPct val="80000"/>
              </a:lnSpc>
              <a:buFont typeface="Wingdings" panose="05000000000000000000" pitchFamily="2" charset="2"/>
              <a:buNone/>
              <a:defRPr/>
            </a:pPr>
            <a:endParaRPr lang="ar-SA" sz="2800" b="1" dirty="0">
              <a:solidFill>
                <a:schemeClr val="tx2"/>
              </a:solidFill>
              <a:latin typeface="Alegreya Sans SC" panose="00000500000000000000" pitchFamily="2" charset="0"/>
            </a:endParaRPr>
          </a:p>
          <a:p>
            <a:pPr eaLnBrk="1" hangingPunct="1">
              <a:lnSpc>
                <a:spcPct val="80000"/>
              </a:lnSpc>
              <a:buFont typeface="Wingdings" panose="05000000000000000000" pitchFamily="2" charset="2"/>
              <a:buNone/>
              <a:defRPr/>
            </a:pPr>
            <a:r>
              <a:rPr lang="ar-SA" sz="2800" dirty="0">
                <a:solidFill>
                  <a:schemeClr val="tx2"/>
                </a:solidFill>
                <a:latin typeface="Alegreya Sans SC" panose="00000500000000000000" pitchFamily="2" charset="0"/>
              </a:rPr>
              <a:t> </a:t>
            </a:r>
            <a:r>
              <a:rPr lang="en-US" sz="2800" dirty="0">
                <a:solidFill>
                  <a:schemeClr val="tx2"/>
                </a:solidFill>
                <a:latin typeface="Alegreya Sans SC" panose="00000500000000000000" pitchFamily="2" charset="0"/>
              </a:rPr>
              <a:t>ii. </a:t>
            </a:r>
            <a:r>
              <a:rPr lang="en-US" sz="2800" b="1" dirty="0">
                <a:solidFill>
                  <a:srgbClr val="66FFFF"/>
                </a:solidFill>
                <a:latin typeface="Alegreya Sans SC" panose="00000500000000000000" pitchFamily="2" charset="0"/>
              </a:rPr>
              <a:t>To assess bacterial infections</a:t>
            </a:r>
            <a:endParaRPr lang="ar-SA" sz="2800" b="1" i="1" dirty="0">
              <a:solidFill>
                <a:srgbClr val="66FFFF"/>
              </a:solidFill>
              <a:latin typeface="Alegreya Sans SC" panose="00000500000000000000" pitchFamily="2" charset="0"/>
            </a:endParaRPr>
          </a:p>
          <a:p>
            <a:pPr eaLnBrk="1" hangingPunct="1">
              <a:lnSpc>
                <a:spcPct val="80000"/>
              </a:lnSpc>
              <a:buFont typeface="Wingdings" panose="05000000000000000000" pitchFamily="2" charset="2"/>
              <a:buNone/>
              <a:defRPr/>
            </a:pPr>
            <a:r>
              <a:rPr lang="ar-SA" sz="2800" i="1" dirty="0">
                <a:solidFill>
                  <a:schemeClr val="tx2"/>
                </a:solidFill>
                <a:latin typeface="Alegreya Sans SC" panose="00000500000000000000" pitchFamily="2" charset="0"/>
              </a:rPr>
              <a:t> </a:t>
            </a:r>
            <a:endParaRPr lang="en-US" sz="2800" i="1" dirty="0">
              <a:solidFill>
                <a:schemeClr val="tx2"/>
              </a:solidFill>
              <a:latin typeface="Alegreya Sans SC" panose="00000500000000000000" pitchFamily="2" charset="0"/>
            </a:endParaRPr>
          </a:p>
          <a:p>
            <a:pPr eaLnBrk="1" hangingPunct="1">
              <a:lnSpc>
                <a:spcPct val="80000"/>
              </a:lnSpc>
              <a:buFont typeface="Wingdings" panose="05000000000000000000" pitchFamily="2" charset="2"/>
              <a:buNone/>
              <a:defRPr/>
            </a:pPr>
            <a:r>
              <a:rPr lang="en-US" sz="2400" i="1" dirty="0">
                <a:solidFill>
                  <a:schemeClr val="tx2"/>
                </a:solidFill>
                <a:latin typeface="Alegreya Sans SC" panose="00000500000000000000" pitchFamily="2" charset="0"/>
              </a:rPr>
              <a:t>e.g</a:t>
            </a:r>
            <a:r>
              <a:rPr lang="en-US" sz="2800" i="1" dirty="0">
                <a:solidFill>
                  <a:schemeClr val="tx2"/>
                </a:solidFill>
                <a:latin typeface="Alegreya Sans SC" panose="00000500000000000000" pitchFamily="2" charset="0"/>
              </a:rPr>
              <a:t>. A rise in titer of an antibody to a particular bacterium indicates an infection with that bacterial type. N.B. a fourfold rise in titer is generally taken as a significant rise in antibody titer.</a:t>
            </a:r>
          </a:p>
          <a:p>
            <a:pPr eaLnBrk="1" hangingPunct="1">
              <a:lnSpc>
                <a:spcPct val="80000"/>
              </a:lnSpc>
              <a:defRPr/>
            </a:pPr>
            <a:endParaRPr lang="en-IN" sz="2400" dirty="0">
              <a:solidFill>
                <a:schemeClr val="tx2"/>
              </a:solidFill>
            </a:endParaRPr>
          </a:p>
        </p:txBody>
      </p:sp>
      <p:pic>
        <p:nvPicPr>
          <p:cNvPr id="69636" name="Picture 4">
            <a:extLst>
              <a:ext uri="{FF2B5EF4-FFF2-40B4-BE49-F238E27FC236}">
                <a16:creationId xmlns:a16="http://schemas.microsoft.com/office/drawing/2014/main" id="{0197496A-6E31-28A7-B4DA-5BC40E9559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6092825"/>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5FB074BE-A9F4-A928-AEA4-C99C69E3B296}"/>
              </a:ext>
            </a:extLst>
          </p:cNvPr>
          <p:cNvSpPr>
            <a:spLocks noGrp="1" noChangeArrowheads="1"/>
          </p:cNvSpPr>
          <p:nvPr>
            <p:ph type="title"/>
          </p:nvPr>
        </p:nvSpPr>
        <p:spPr/>
        <p:txBody>
          <a:bodyPr/>
          <a:lstStyle/>
          <a:p>
            <a:pPr eaLnBrk="1" hangingPunct="1">
              <a:defRPr/>
            </a:pPr>
            <a:r>
              <a:rPr lang="en-IN" sz="4000" b="1" dirty="0" err="1">
                <a:solidFill>
                  <a:schemeClr val="accent4">
                    <a:lumMod val="25000"/>
                  </a:schemeClr>
                </a:solidFill>
                <a:latin typeface="Alegreya Sans SC" panose="00000500000000000000" pitchFamily="2" charset="0"/>
              </a:rPr>
              <a:t>Widal</a:t>
            </a:r>
            <a:r>
              <a:rPr lang="en-IN" sz="4000" b="1" dirty="0">
                <a:solidFill>
                  <a:schemeClr val="accent4">
                    <a:lumMod val="25000"/>
                  </a:schemeClr>
                </a:solidFill>
                <a:latin typeface="Alegreya Sans SC" panose="00000500000000000000" pitchFamily="2" charset="0"/>
              </a:rPr>
              <a:t> test a Popular test in diagnosis of Typhoid Fever</a:t>
            </a:r>
          </a:p>
        </p:txBody>
      </p:sp>
      <p:pic>
        <p:nvPicPr>
          <p:cNvPr id="70659" name="Picture 4">
            <a:extLst>
              <a:ext uri="{FF2B5EF4-FFF2-40B4-BE49-F238E27FC236}">
                <a16:creationId xmlns:a16="http://schemas.microsoft.com/office/drawing/2014/main" id="{3BCEB469-9B0A-3521-D02A-2A45FFAD106B}"/>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700213"/>
            <a:ext cx="4572000" cy="5157787"/>
          </a:xfrm>
        </p:spPr>
      </p:pic>
      <p:sp>
        <p:nvSpPr>
          <p:cNvPr id="259075" name="Rectangle 3">
            <a:extLst>
              <a:ext uri="{FF2B5EF4-FFF2-40B4-BE49-F238E27FC236}">
                <a16:creationId xmlns:a16="http://schemas.microsoft.com/office/drawing/2014/main" id="{B9B0179B-36CB-4D07-5C6F-5C0463D62AE9}"/>
              </a:ext>
            </a:extLst>
          </p:cNvPr>
          <p:cNvSpPr>
            <a:spLocks noGrp="1" noChangeArrowheads="1"/>
          </p:cNvSpPr>
          <p:nvPr>
            <p:ph type="body" sz="half" idx="2"/>
          </p:nvPr>
        </p:nvSpPr>
        <p:spPr>
          <a:xfrm>
            <a:off x="4648200" y="1600200"/>
            <a:ext cx="4038600" cy="4781550"/>
          </a:xfrm>
        </p:spPr>
        <p:txBody>
          <a:bodyPr/>
          <a:lstStyle/>
          <a:p>
            <a:pPr eaLnBrk="1" hangingPunct="1">
              <a:defRPr/>
            </a:pPr>
            <a:r>
              <a:rPr lang="en-IN" sz="2800" dirty="0">
                <a:latin typeface="Alegreya Sans SC" panose="00000500000000000000" pitchFamily="2" charset="0"/>
              </a:rPr>
              <a:t>The </a:t>
            </a:r>
            <a:r>
              <a:rPr lang="en-IN" sz="2800" b="1" dirty="0" err="1">
                <a:latin typeface="Alegreya Sans SC" panose="00000500000000000000" pitchFamily="2" charset="0"/>
              </a:rPr>
              <a:t>Widal</a:t>
            </a:r>
            <a:r>
              <a:rPr lang="en-IN" sz="2800" b="1" dirty="0">
                <a:latin typeface="Alegreya Sans SC" panose="00000500000000000000" pitchFamily="2" charset="0"/>
              </a:rPr>
              <a:t> test</a:t>
            </a:r>
            <a:r>
              <a:rPr lang="en-IN" sz="2800" dirty="0">
                <a:latin typeface="Alegreya Sans SC" panose="00000500000000000000" pitchFamily="2" charset="0"/>
              </a:rPr>
              <a:t> is a presumptive serological test for Enteric </a:t>
            </a:r>
            <a:r>
              <a:rPr lang="en-IN" sz="2800" dirty="0" err="1">
                <a:latin typeface="Alegreya Sans SC" panose="00000500000000000000" pitchFamily="2" charset="0"/>
              </a:rPr>
              <a:t>fever.In</a:t>
            </a:r>
            <a:r>
              <a:rPr lang="en-IN" sz="2800" dirty="0">
                <a:latin typeface="Alegreya Sans SC" panose="00000500000000000000" pitchFamily="2" charset="0"/>
              </a:rPr>
              <a:t> case of </a:t>
            </a:r>
            <a:r>
              <a:rPr lang="en-IN" sz="2800" i="1" dirty="0">
                <a:latin typeface="Alegreya Sans SC" panose="00000500000000000000" pitchFamily="2" charset="0"/>
              </a:rPr>
              <a:t>Salmonella</a:t>
            </a:r>
            <a:r>
              <a:rPr lang="en-IN" sz="2800" dirty="0">
                <a:latin typeface="Alegreya Sans SC" panose="00000500000000000000" pitchFamily="2" charset="0"/>
              </a:rPr>
              <a:t> infections, it is a demonstration of agglutinating </a:t>
            </a:r>
            <a:r>
              <a:rPr lang="en-IN" sz="2400" dirty="0">
                <a:latin typeface="Alegreya Sans SC" panose="00000500000000000000" pitchFamily="2" charset="0"/>
              </a:rPr>
              <a:t>antibodies against antigens O-somatic and H-flagellar in the blood.</a:t>
            </a:r>
            <a:r>
              <a:rPr lang="en-IN" sz="2800" dirty="0">
                <a:latin typeface="Alegreya Sans SC" panose="00000500000000000000" pitchFamily="2" charset="0"/>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8E619543-7961-FFCF-498D-0DFC4ED672E2}"/>
              </a:ext>
            </a:extLst>
          </p:cNvPr>
          <p:cNvSpPr>
            <a:spLocks noGrp="1" noChangeArrowheads="1"/>
          </p:cNvSpPr>
          <p:nvPr>
            <p:ph type="title"/>
          </p:nvPr>
        </p:nvSpPr>
        <p:spPr/>
        <p:txBody>
          <a:bodyPr/>
          <a:lstStyle/>
          <a:p>
            <a:pPr eaLnBrk="1" hangingPunct="1">
              <a:defRPr/>
            </a:pPr>
            <a:r>
              <a:rPr lang="en-US" sz="4000" b="1" dirty="0"/>
              <a:t> </a:t>
            </a:r>
            <a:endParaRPr lang="en-IN" sz="4000" b="1" dirty="0">
              <a:solidFill>
                <a:srgbClr val="FF3300"/>
              </a:solidFill>
            </a:endParaRPr>
          </a:p>
        </p:txBody>
      </p:sp>
      <p:sp>
        <p:nvSpPr>
          <p:cNvPr id="199683" name="Rectangle 3">
            <a:extLst>
              <a:ext uri="{FF2B5EF4-FFF2-40B4-BE49-F238E27FC236}">
                <a16:creationId xmlns:a16="http://schemas.microsoft.com/office/drawing/2014/main" id="{8F43F02B-2B7C-1247-446A-49D3D9A6F754}"/>
              </a:ext>
            </a:extLst>
          </p:cNvPr>
          <p:cNvSpPr>
            <a:spLocks noGrp="1" noChangeArrowheads="1"/>
          </p:cNvSpPr>
          <p:nvPr>
            <p:ph type="body" idx="1"/>
          </p:nvPr>
        </p:nvSpPr>
        <p:spPr/>
        <p:txBody>
          <a:bodyPr/>
          <a:lstStyle/>
          <a:p>
            <a:pPr eaLnBrk="1" hangingPunct="1">
              <a:defRPr/>
            </a:pPr>
            <a:r>
              <a:rPr lang="en-IN" sz="2800" dirty="0">
                <a:latin typeface="Alegreya Sans SC" panose="00000500000000000000" pitchFamily="2" charset="0"/>
              </a:rPr>
              <a:t>In this reaction antibodies react with antigens on</a:t>
            </a:r>
          </a:p>
          <a:p>
            <a:pPr marL="0" indent="0" eaLnBrk="1" hangingPunct="1">
              <a:buFont typeface="Wingdings" panose="05000000000000000000" pitchFamily="2" charset="2"/>
              <a:buNone/>
              <a:defRPr/>
            </a:pPr>
            <a:r>
              <a:rPr lang="en-IN" sz="2800" dirty="0">
                <a:latin typeface="Alegreya Sans SC" panose="00000500000000000000" pitchFamily="2" charset="0"/>
              </a:rPr>
              <a:t>the surface of particulate objects and cause the</a:t>
            </a:r>
          </a:p>
          <a:p>
            <a:pPr marL="0" indent="0" eaLnBrk="1" hangingPunct="1">
              <a:buFont typeface="Wingdings" panose="05000000000000000000" pitchFamily="2" charset="2"/>
              <a:buNone/>
              <a:defRPr/>
            </a:pPr>
            <a:r>
              <a:rPr lang="en-IN" sz="2800" dirty="0">
                <a:latin typeface="Alegreya Sans SC" panose="00000500000000000000" pitchFamily="2" charset="0"/>
              </a:rPr>
              <a:t>objects to clump together, or agglutinate. These reactions were the earliest to be adapted to diagnostic laboratory. </a:t>
            </a:r>
            <a:r>
              <a:rPr lang="en-IN" sz="2800" dirty="0" err="1">
                <a:latin typeface="Alegreya Sans SC" panose="00000500000000000000" pitchFamily="2" charset="0"/>
              </a:rPr>
              <a:t>Widal</a:t>
            </a:r>
            <a:r>
              <a:rPr lang="en-IN" sz="2800" dirty="0">
                <a:latin typeface="Alegreya Sans SC" panose="00000500000000000000" pitchFamily="2" charset="0"/>
              </a:rPr>
              <a:t> test is used for diagnosis of typhoid fever. </a:t>
            </a:r>
            <a:endParaRPr lang="en-IN" sz="2800" b="1" dirty="0">
              <a:latin typeface="Alegreya Sans SC" panose="00000500000000000000" pitchFamily="2" charset="0"/>
            </a:endParaRPr>
          </a:p>
        </p:txBody>
      </p:sp>
      <p:pic>
        <p:nvPicPr>
          <p:cNvPr id="71684" name="Picture 4">
            <a:extLst>
              <a:ext uri="{FF2B5EF4-FFF2-40B4-BE49-F238E27FC236}">
                <a16:creationId xmlns:a16="http://schemas.microsoft.com/office/drawing/2014/main" id="{84698CAA-25BE-176F-D2A7-CA5B1D53EC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6092825"/>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9A394368-294F-FB30-0E14-86BE6EF56F28}"/>
              </a:ext>
            </a:extLst>
          </p:cNvPr>
          <p:cNvSpPr>
            <a:spLocks noGrp="1" noChangeArrowheads="1"/>
          </p:cNvSpPr>
          <p:nvPr>
            <p:ph type="title"/>
          </p:nvPr>
        </p:nvSpPr>
        <p:spPr/>
        <p:txBody>
          <a:bodyPr/>
          <a:lstStyle/>
          <a:p>
            <a:pPr eaLnBrk="1" hangingPunct="1">
              <a:defRPr/>
            </a:pPr>
            <a:r>
              <a:rPr lang="en-US" sz="4000" b="1" dirty="0">
                <a:solidFill>
                  <a:schemeClr val="accent4">
                    <a:lumMod val="25000"/>
                  </a:schemeClr>
                </a:solidFill>
                <a:latin typeface="Alegreya Sans SC" panose="00000500000000000000" pitchFamily="2" charset="0"/>
              </a:rPr>
              <a:t>Serology prerogative of Microbiology</a:t>
            </a:r>
            <a:endParaRPr lang="en-IN" sz="4000" b="1" dirty="0">
              <a:solidFill>
                <a:schemeClr val="accent4">
                  <a:lumMod val="25000"/>
                </a:schemeClr>
              </a:solidFill>
              <a:latin typeface="Alegreya Sans SC" panose="00000500000000000000" pitchFamily="2" charset="0"/>
            </a:endParaRPr>
          </a:p>
        </p:txBody>
      </p:sp>
      <p:sp>
        <p:nvSpPr>
          <p:cNvPr id="180227" name="Rectangle 3">
            <a:extLst>
              <a:ext uri="{FF2B5EF4-FFF2-40B4-BE49-F238E27FC236}">
                <a16:creationId xmlns:a16="http://schemas.microsoft.com/office/drawing/2014/main" id="{0568DBC5-B024-CEC7-900F-923F78B0A465}"/>
              </a:ext>
            </a:extLst>
          </p:cNvPr>
          <p:cNvSpPr>
            <a:spLocks noGrp="1" noChangeArrowheads="1"/>
          </p:cNvSpPr>
          <p:nvPr>
            <p:ph type="body" idx="1"/>
          </p:nvPr>
        </p:nvSpPr>
        <p:spPr/>
        <p:txBody>
          <a:bodyPr/>
          <a:lstStyle/>
          <a:p>
            <a:pPr eaLnBrk="1" hangingPunct="1">
              <a:defRPr/>
            </a:pPr>
            <a:r>
              <a:rPr lang="en-IN" dirty="0">
                <a:latin typeface="Alegreya Sans SC" panose="00000500000000000000" pitchFamily="2" charset="0"/>
              </a:rPr>
              <a:t>for a multitude of constituents in </a:t>
            </a:r>
            <a:r>
              <a:rPr lang="en-IN" dirty="0" err="1">
                <a:latin typeface="Alegreya Sans SC" panose="00000500000000000000" pitchFamily="2" charset="0"/>
              </a:rPr>
              <a:t>biocIt</a:t>
            </a:r>
            <a:r>
              <a:rPr lang="en-IN" dirty="0">
                <a:latin typeface="Alegreya Sans SC" panose="00000500000000000000" pitchFamily="2" charset="0"/>
              </a:rPr>
              <a:t> is rather curious that, although serum </a:t>
            </a:r>
            <a:r>
              <a:rPr lang="en-IN" dirty="0" err="1">
                <a:latin typeface="Alegreya Sans SC" panose="00000500000000000000" pitchFamily="2" charset="0"/>
              </a:rPr>
              <a:t>hemistry</a:t>
            </a:r>
            <a:r>
              <a:rPr lang="en-IN" dirty="0">
                <a:latin typeface="Alegreya Sans SC" panose="00000500000000000000" pitchFamily="2" charset="0"/>
              </a:rPr>
              <a:t> and haematological laboratories, the term serology has come to imply almost exclusively the detection of antibodies in serum for </a:t>
            </a:r>
            <a:r>
              <a:rPr lang="en-IN" b="1" i="1" dirty="0">
                <a:solidFill>
                  <a:srgbClr val="0000FF"/>
                </a:solidFill>
                <a:latin typeface="Alegreya Sans SC" panose="00000500000000000000" pitchFamily="2" charset="0"/>
              </a:rPr>
              <a:t>antibodies in infectious diseases</a:t>
            </a:r>
            <a:r>
              <a:rPr lang="en-IN" dirty="0">
                <a:latin typeface="Alegreya Sans SC" panose="00000500000000000000" pitchFamily="2" charset="0"/>
              </a:rPr>
              <a:t>, and terminology has become prerogative of microbiologists.</a:t>
            </a:r>
          </a:p>
        </p:txBody>
      </p:sp>
      <p:pic>
        <p:nvPicPr>
          <p:cNvPr id="24580" name="Picture 4">
            <a:extLst>
              <a:ext uri="{FF2B5EF4-FFF2-40B4-BE49-F238E27FC236}">
                <a16:creationId xmlns:a16="http://schemas.microsoft.com/office/drawing/2014/main" id="{BF966BD7-0D84-7696-17B3-5C95640B8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6092825"/>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8D46035F-8E2A-026E-A7A8-2ECA545A1D41}"/>
              </a:ext>
            </a:extLst>
          </p:cNvPr>
          <p:cNvSpPr>
            <a:spLocks noGrp="1" noChangeArrowheads="1"/>
          </p:cNvSpPr>
          <p:nvPr>
            <p:ph type="title"/>
          </p:nvPr>
        </p:nvSpPr>
        <p:spPr/>
        <p:txBody>
          <a:bodyPr/>
          <a:lstStyle/>
          <a:p>
            <a:pPr eaLnBrk="1" hangingPunct="1">
              <a:defRPr/>
            </a:pPr>
            <a:r>
              <a:rPr lang="en-US" sz="4000" b="1" dirty="0" err="1">
                <a:solidFill>
                  <a:schemeClr val="accent4">
                    <a:lumMod val="25000"/>
                  </a:schemeClr>
                </a:solidFill>
                <a:latin typeface="Alegreya Sans SC" panose="00000500000000000000" pitchFamily="2" charset="0"/>
              </a:rPr>
              <a:t>Widal</a:t>
            </a:r>
            <a:r>
              <a:rPr lang="en-US" sz="4000" b="1" dirty="0">
                <a:solidFill>
                  <a:schemeClr val="accent4">
                    <a:lumMod val="25000"/>
                  </a:schemeClr>
                </a:solidFill>
                <a:latin typeface="Alegreya Sans SC" panose="00000500000000000000" pitchFamily="2" charset="0"/>
              </a:rPr>
              <a:t> test</a:t>
            </a:r>
            <a:r>
              <a:rPr lang="en-US" sz="4000" dirty="0">
                <a:solidFill>
                  <a:schemeClr val="accent4">
                    <a:lumMod val="25000"/>
                  </a:schemeClr>
                </a:solidFill>
                <a:latin typeface="Alegreya Sans SC" panose="00000500000000000000" pitchFamily="2" charset="0"/>
              </a:rPr>
              <a:t> </a:t>
            </a:r>
            <a:r>
              <a:rPr lang="en-US" sz="4000" dirty="0">
                <a:latin typeface="Alegreya Sans SC" panose="00000500000000000000" pitchFamily="2" charset="0"/>
              </a:rPr>
              <a:t>– </a:t>
            </a:r>
            <a:r>
              <a:rPr lang="en-US" sz="4000" dirty="0">
                <a:solidFill>
                  <a:srgbClr val="66FFFF"/>
                </a:solidFill>
                <a:latin typeface="Alegreya Sans SC" panose="00000500000000000000" pitchFamily="2" charset="0"/>
              </a:rPr>
              <a:t>A standard tube agglutination test</a:t>
            </a:r>
            <a:endParaRPr lang="en-IN" sz="4000" dirty="0">
              <a:solidFill>
                <a:srgbClr val="66FFFF"/>
              </a:solidFill>
              <a:latin typeface="Alegreya Sans SC" panose="00000500000000000000" pitchFamily="2" charset="0"/>
            </a:endParaRPr>
          </a:p>
        </p:txBody>
      </p:sp>
      <p:sp>
        <p:nvSpPr>
          <p:cNvPr id="200707" name="Rectangle 3">
            <a:extLst>
              <a:ext uri="{FF2B5EF4-FFF2-40B4-BE49-F238E27FC236}">
                <a16:creationId xmlns:a16="http://schemas.microsoft.com/office/drawing/2014/main" id="{8E3A17DE-B45C-4384-C643-9B63D8D72A35}"/>
              </a:ext>
            </a:extLst>
          </p:cNvPr>
          <p:cNvSpPr>
            <a:spLocks noGrp="1" noChangeArrowheads="1"/>
          </p:cNvSpPr>
          <p:nvPr>
            <p:ph type="body" idx="1"/>
          </p:nvPr>
        </p:nvSpPr>
        <p:spPr/>
        <p:txBody>
          <a:bodyPr/>
          <a:lstStyle/>
          <a:p>
            <a:pPr eaLnBrk="1" hangingPunct="1">
              <a:defRPr/>
            </a:pPr>
            <a:endParaRPr lang="en-IN" sz="2800" dirty="0"/>
          </a:p>
          <a:p>
            <a:pPr eaLnBrk="1" hangingPunct="1">
              <a:defRPr/>
            </a:pPr>
            <a:r>
              <a:rPr lang="en-IN" sz="2800" dirty="0">
                <a:latin typeface="Alegreya Sans SC" panose="00000500000000000000" pitchFamily="2" charset="0"/>
              </a:rPr>
              <a:t>Test can be performed by the tube dilution technique which permits, the assay of antibody titre. In this, a constant amount of the antigen is added to a  series of tubes containing serum dilutions. After mixing, the tubes are incubated at a particular temperature and the highest dilution of serum showing visible agglutination is determined. </a:t>
            </a:r>
          </a:p>
        </p:txBody>
      </p:sp>
      <p:pic>
        <p:nvPicPr>
          <p:cNvPr id="72708" name="Picture 4">
            <a:extLst>
              <a:ext uri="{FF2B5EF4-FFF2-40B4-BE49-F238E27FC236}">
                <a16:creationId xmlns:a16="http://schemas.microsoft.com/office/drawing/2014/main" id="{09CEB3EA-82FF-CB43-A70E-6EB88DBF8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6092825"/>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DAB12C69-82AB-7B76-3343-3E21AA35590D}"/>
              </a:ext>
            </a:extLst>
          </p:cNvPr>
          <p:cNvSpPr>
            <a:spLocks noGrp="1" noChangeArrowheads="1"/>
          </p:cNvSpPr>
          <p:nvPr>
            <p:ph type="title"/>
          </p:nvPr>
        </p:nvSpPr>
        <p:spPr/>
        <p:txBody>
          <a:bodyPr/>
          <a:lstStyle/>
          <a:p>
            <a:pPr eaLnBrk="1" hangingPunct="1">
              <a:defRPr/>
            </a:pPr>
            <a:r>
              <a:rPr lang="en-US" sz="4000" b="1" dirty="0">
                <a:solidFill>
                  <a:schemeClr val="accent4">
                    <a:lumMod val="25000"/>
                  </a:schemeClr>
                </a:solidFill>
                <a:latin typeface="Alegreya Sans SC" panose="00000500000000000000" pitchFamily="2" charset="0"/>
              </a:rPr>
              <a:t>Agglutination how it appear after reactivity</a:t>
            </a:r>
            <a:endParaRPr lang="en-IN" sz="4000" b="1" dirty="0">
              <a:solidFill>
                <a:schemeClr val="accent4">
                  <a:lumMod val="25000"/>
                </a:schemeClr>
              </a:solidFill>
              <a:latin typeface="Alegreya Sans SC" panose="00000500000000000000" pitchFamily="2" charset="0"/>
            </a:endParaRPr>
          </a:p>
        </p:txBody>
      </p:sp>
      <p:sp>
        <p:nvSpPr>
          <p:cNvPr id="201731" name="Rectangle 3">
            <a:extLst>
              <a:ext uri="{FF2B5EF4-FFF2-40B4-BE49-F238E27FC236}">
                <a16:creationId xmlns:a16="http://schemas.microsoft.com/office/drawing/2014/main" id="{494D6206-2F99-70B5-F24E-E9E983ADACDE}"/>
              </a:ext>
            </a:extLst>
          </p:cNvPr>
          <p:cNvSpPr>
            <a:spLocks noGrp="1" noChangeArrowheads="1"/>
          </p:cNvSpPr>
          <p:nvPr>
            <p:ph type="body" sz="half" idx="1"/>
          </p:nvPr>
        </p:nvSpPr>
        <p:spPr/>
        <p:txBody>
          <a:bodyPr/>
          <a:lstStyle/>
          <a:p>
            <a:pPr eaLnBrk="1" hangingPunct="1">
              <a:lnSpc>
                <a:spcPct val="90000"/>
              </a:lnSpc>
              <a:defRPr/>
            </a:pPr>
            <a:r>
              <a:rPr lang="en-CA" sz="4800" b="1" dirty="0">
                <a:latin typeface="Alegreya Sans SC" panose="00000500000000000000" pitchFamily="2" charset="0"/>
              </a:rPr>
              <a:t>O </a:t>
            </a:r>
            <a:r>
              <a:rPr lang="en-CA" sz="4000" b="1" dirty="0">
                <a:latin typeface="Alegreya Sans SC" panose="00000500000000000000" pitchFamily="2" charset="0"/>
              </a:rPr>
              <a:t>agglutination is granular</a:t>
            </a:r>
          </a:p>
          <a:p>
            <a:pPr eaLnBrk="1" hangingPunct="1">
              <a:lnSpc>
                <a:spcPct val="90000"/>
              </a:lnSpc>
              <a:defRPr/>
            </a:pPr>
            <a:r>
              <a:rPr lang="en-CA" sz="4800" b="1" dirty="0">
                <a:latin typeface="Alegreya Sans SC" panose="00000500000000000000" pitchFamily="2" charset="0"/>
              </a:rPr>
              <a:t>H </a:t>
            </a:r>
            <a:r>
              <a:rPr lang="en-CA" sz="4000" b="1" dirty="0">
                <a:latin typeface="Alegreya Sans SC" panose="00000500000000000000" pitchFamily="2" charset="0"/>
              </a:rPr>
              <a:t>agglutination is loose and  </a:t>
            </a:r>
            <a:r>
              <a:rPr lang="en-CA" sz="4000" b="1" dirty="0" err="1">
                <a:latin typeface="Alegreya Sans SC" panose="00000500000000000000" pitchFamily="2" charset="0"/>
              </a:rPr>
              <a:t>floccular</a:t>
            </a:r>
            <a:endParaRPr lang="en-IN" sz="4000" b="1" dirty="0">
              <a:latin typeface="Alegreya Sans SC" panose="00000500000000000000" pitchFamily="2" charset="0"/>
            </a:endParaRPr>
          </a:p>
          <a:p>
            <a:pPr eaLnBrk="1" hangingPunct="1">
              <a:lnSpc>
                <a:spcPct val="90000"/>
              </a:lnSpc>
              <a:defRPr/>
            </a:pPr>
            <a:endParaRPr lang="en-IN" sz="2800" dirty="0"/>
          </a:p>
        </p:txBody>
      </p:sp>
      <p:pic>
        <p:nvPicPr>
          <p:cNvPr id="73732" name="Picture 4" descr="u3fg25">
            <a:extLst>
              <a:ext uri="{FF2B5EF4-FFF2-40B4-BE49-F238E27FC236}">
                <a16:creationId xmlns:a16="http://schemas.microsoft.com/office/drawing/2014/main" id="{7C32F781-9CF1-98FE-3C14-2BF11BF2A713}"/>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484313"/>
            <a:ext cx="4038600" cy="5113337"/>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822BD66B-AD94-5952-13C3-A30580A964FF}"/>
              </a:ext>
            </a:extLst>
          </p:cNvPr>
          <p:cNvSpPr>
            <a:spLocks noGrp="1" noChangeArrowheads="1"/>
          </p:cNvSpPr>
          <p:nvPr>
            <p:ph type="title"/>
          </p:nvPr>
        </p:nvSpPr>
        <p:spPr/>
        <p:txBody>
          <a:bodyPr/>
          <a:lstStyle/>
          <a:p>
            <a:pPr eaLnBrk="1" hangingPunct="1">
              <a:defRPr/>
            </a:pPr>
            <a:endParaRPr lang="en-US"/>
          </a:p>
        </p:txBody>
      </p:sp>
      <p:pic>
        <p:nvPicPr>
          <p:cNvPr id="74755" name="Picture 3">
            <a:extLst>
              <a:ext uri="{FF2B5EF4-FFF2-40B4-BE49-F238E27FC236}">
                <a16:creationId xmlns:a16="http://schemas.microsoft.com/office/drawing/2014/main" id="{B0D96C98-523C-A352-F877-8DE1791AD7DC}"/>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8050" name="Rectangle 2">
            <a:extLst>
              <a:ext uri="{FF2B5EF4-FFF2-40B4-BE49-F238E27FC236}">
                <a16:creationId xmlns:a16="http://schemas.microsoft.com/office/drawing/2014/main" id="{8E1465C9-479E-6070-DF19-6A702E11CD3C}"/>
              </a:ext>
            </a:extLst>
          </p:cNvPr>
          <p:cNvSpPr>
            <a:spLocks noGrp="1" noChangeArrowheads="1"/>
          </p:cNvSpPr>
          <p:nvPr>
            <p:ph type="title"/>
          </p:nvPr>
        </p:nvSpPr>
        <p:spPr/>
        <p:txBody>
          <a:bodyPr/>
          <a:lstStyle/>
          <a:p>
            <a:pPr eaLnBrk="1" hangingPunct="1">
              <a:defRPr/>
            </a:pPr>
            <a:r>
              <a:rPr lang="en-US" b="1" dirty="0">
                <a:solidFill>
                  <a:schemeClr val="accent4">
                    <a:lumMod val="25000"/>
                  </a:schemeClr>
                </a:solidFill>
                <a:latin typeface="Alegreya Sans SC" panose="00000500000000000000" pitchFamily="2" charset="0"/>
              </a:rPr>
              <a:t>Principle of the Test</a:t>
            </a:r>
            <a:endParaRPr lang="en-IN" b="1" dirty="0">
              <a:solidFill>
                <a:schemeClr val="accent4">
                  <a:lumMod val="25000"/>
                </a:schemeClr>
              </a:solidFill>
              <a:latin typeface="Alegreya Sans SC" panose="00000500000000000000" pitchFamily="2" charset="0"/>
            </a:endParaRPr>
          </a:p>
        </p:txBody>
      </p:sp>
      <p:sp>
        <p:nvSpPr>
          <p:cNvPr id="258051" name="Rectangle 3">
            <a:extLst>
              <a:ext uri="{FF2B5EF4-FFF2-40B4-BE49-F238E27FC236}">
                <a16:creationId xmlns:a16="http://schemas.microsoft.com/office/drawing/2014/main" id="{FEFE9699-D058-9E56-9DE4-0A53BF1AC471}"/>
              </a:ext>
            </a:extLst>
          </p:cNvPr>
          <p:cNvSpPr>
            <a:spLocks noGrp="1" noChangeArrowheads="1"/>
          </p:cNvSpPr>
          <p:nvPr>
            <p:ph type="body" idx="1"/>
          </p:nvPr>
        </p:nvSpPr>
        <p:spPr/>
        <p:txBody>
          <a:bodyPr/>
          <a:lstStyle/>
          <a:p>
            <a:pPr eaLnBrk="1" hangingPunct="1">
              <a:defRPr/>
            </a:pPr>
            <a:r>
              <a:rPr lang="en-IN" dirty="0">
                <a:latin typeface="Alegreya Sans SC" panose="00000500000000000000" pitchFamily="2" charset="0"/>
              </a:rPr>
              <a:t>A classic example of the agglutination reaction is seen in the </a:t>
            </a:r>
            <a:r>
              <a:rPr lang="en-IN" b="1" dirty="0" err="1">
                <a:solidFill>
                  <a:srgbClr val="FF3300"/>
                </a:solidFill>
                <a:latin typeface="Alegreya Sans SC" panose="00000500000000000000" pitchFamily="2" charset="0"/>
              </a:rPr>
              <a:t>widal</a:t>
            </a:r>
            <a:r>
              <a:rPr lang="en-IN" b="1" dirty="0">
                <a:solidFill>
                  <a:srgbClr val="FF3300"/>
                </a:solidFill>
                <a:latin typeface="Alegreya Sans SC" panose="00000500000000000000" pitchFamily="2" charset="0"/>
              </a:rPr>
              <a:t> test</a:t>
            </a:r>
            <a:r>
              <a:rPr lang="en-IN" dirty="0">
                <a:latin typeface="Alegreya Sans SC" panose="00000500000000000000" pitchFamily="2" charset="0"/>
              </a:rPr>
              <a:t> for diagnosis of typhoid fever. In this test the antibody content of the patient's serum, is measured by adding a constant amount of antigen (Salmonella </a:t>
            </a:r>
            <a:r>
              <a:rPr lang="en-IN" dirty="0" err="1">
                <a:latin typeface="Alegreya Sans SC" panose="00000500000000000000" pitchFamily="2" charset="0"/>
              </a:rPr>
              <a:t>typhi</a:t>
            </a:r>
            <a:r>
              <a:rPr lang="en-IN" dirty="0">
                <a:latin typeface="Alegreya Sans SC" panose="00000500000000000000" pitchFamily="2" charset="0"/>
              </a:rPr>
              <a:t>) to the serially diluted serum. </a:t>
            </a:r>
          </a:p>
        </p:txBody>
      </p:sp>
      <p:pic>
        <p:nvPicPr>
          <p:cNvPr id="75780" name="Picture 4">
            <a:extLst>
              <a:ext uri="{FF2B5EF4-FFF2-40B4-BE49-F238E27FC236}">
                <a16:creationId xmlns:a16="http://schemas.microsoft.com/office/drawing/2014/main" id="{88EFD083-EF88-B900-AE54-3D988ADAA3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6092825"/>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7026" name="Rectangle 2">
            <a:extLst>
              <a:ext uri="{FF2B5EF4-FFF2-40B4-BE49-F238E27FC236}">
                <a16:creationId xmlns:a16="http://schemas.microsoft.com/office/drawing/2014/main" id="{1DE63CC2-DB78-196E-7FB3-002B53B3D658}"/>
              </a:ext>
            </a:extLst>
          </p:cNvPr>
          <p:cNvSpPr>
            <a:spLocks noGrp="1" noChangeArrowheads="1"/>
          </p:cNvSpPr>
          <p:nvPr>
            <p:ph type="title"/>
          </p:nvPr>
        </p:nvSpPr>
        <p:spPr/>
        <p:txBody>
          <a:bodyPr/>
          <a:lstStyle/>
          <a:p>
            <a:pPr eaLnBrk="1" hangingPunct="1">
              <a:defRPr/>
            </a:pPr>
            <a:r>
              <a:rPr lang="en-US" b="1" dirty="0">
                <a:solidFill>
                  <a:schemeClr val="accent4">
                    <a:lumMod val="25000"/>
                  </a:schemeClr>
                </a:solidFill>
                <a:latin typeface="Alegreya Sans SC" panose="00000500000000000000" pitchFamily="2" charset="0"/>
              </a:rPr>
              <a:t>Reading the </a:t>
            </a:r>
            <a:r>
              <a:rPr lang="en-US" b="1" dirty="0" err="1">
                <a:solidFill>
                  <a:schemeClr val="accent4">
                    <a:lumMod val="25000"/>
                  </a:schemeClr>
                </a:solidFill>
                <a:latin typeface="Alegreya Sans SC" panose="00000500000000000000" pitchFamily="2" charset="0"/>
              </a:rPr>
              <a:t>Widal</a:t>
            </a:r>
            <a:r>
              <a:rPr lang="en-US" b="1" dirty="0">
                <a:solidFill>
                  <a:schemeClr val="accent4">
                    <a:lumMod val="25000"/>
                  </a:schemeClr>
                </a:solidFill>
                <a:latin typeface="Alegreya Sans SC" panose="00000500000000000000" pitchFamily="2" charset="0"/>
              </a:rPr>
              <a:t> Test</a:t>
            </a:r>
            <a:endParaRPr lang="en-IN" b="1" dirty="0">
              <a:solidFill>
                <a:schemeClr val="accent4">
                  <a:lumMod val="25000"/>
                </a:schemeClr>
              </a:solidFill>
              <a:latin typeface="Alegreya Sans SC" panose="00000500000000000000" pitchFamily="2" charset="0"/>
            </a:endParaRPr>
          </a:p>
        </p:txBody>
      </p:sp>
      <p:sp>
        <p:nvSpPr>
          <p:cNvPr id="257027" name="Rectangle 3">
            <a:extLst>
              <a:ext uri="{FF2B5EF4-FFF2-40B4-BE49-F238E27FC236}">
                <a16:creationId xmlns:a16="http://schemas.microsoft.com/office/drawing/2014/main" id="{63A0E11A-4E4A-C71B-164D-7A73134F095C}"/>
              </a:ext>
            </a:extLst>
          </p:cNvPr>
          <p:cNvSpPr>
            <a:spLocks noGrp="1" noChangeArrowheads="1"/>
          </p:cNvSpPr>
          <p:nvPr>
            <p:ph type="body" idx="1"/>
          </p:nvPr>
        </p:nvSpPr>
        <p:spPr/>
        <p:txBody>
          <a:bodyPr/>
          <a:lstStyle/>
          <a:p>
            <a:pPr eaLnBrk="1" hangingPunct="1">
              <a:lnSpc>
                <a:spcPct val="90000"/>
              </a:lnSpc>
              <a:defRPr/>
            </a:pPr>
            <a:r>
              <a:rPr lang="en-US" dirty="0">
                <a:latin typeface="Alegreya Sans SC" panose="00000500000000000000" pitchFamily="2" charset="0"/>
              </a:rPr>
              <a:t>Read the results by viewing the tubes under good light against the dark background with  magnifying lens</a:t>
            </a:r>
          </a:p>
          <a:p>
            <a:pPr eaLnBrk="1" hangingPunct="1">
              <a:lnSpc>
                <a:spcPct val="90000"/>
              </a:lnSpc>
              <a:defRPr/>
            </a:pPr>
            <a:r>
              <a:rPr lang="en-US" dirty="0">
                <a:latin typeface="Alegreya Sans SC" panose="00000500000000000000" pitchFamily="2" charset="0"/>
              </a:rPr>
              <a:t>Do not shake tubes before reading the results</a:t>
            </a:r>
          </a:p>
          <a:p>
            <a:pPr eaLnBrk="1" hangingPunct="1">
              <a:lnSpc>
                <a:spcPct val="90000"/>
              </a:lnSpc>
              <a:defRPr/>
            </a:pPr>
            <a:r>
              <a:rPr lang="en-US" dirty="0">
                <a:latin typeface="Alegreya Sans SC" panose="00000500000000000000" pitchFamily="2" charset="0"/>
              </a:rPr>
              <a:t>Read titers as greatest dilutions giving visible agglutinations.</a:t>
            </a:r>
          </a:p>
          <a:p>
            <a:pPr eaLnBrk="1" hangingPunct="1">
              <a:lnSpc>
                <a:spcPct val="90000"/>
              </a:lnSpc>
              <a:defRPr/>
            </a:pPr>
            <a:r>
              <a:rPr lang="en-US" dirty="0">
                <a:latin typeface="Alegreya Sans SC" panose="00000500000000000000" pitchFamily="2" charset="0"/>
              </a:rPr>
              <a:t>Limiting agglutination is 1in 200 the titer is 200 not to be reported as 1/200.</a:t>
            </a:r>
            <a:endParaRPr lang="en-IN" dirty="0">
              <a:latin typeface="Alegreya Sans SC" panose="00000500000000000000" pitchFamily="2" charset="0"/>
            </a:endParaRPr>
          </a:p>
        </p:txBody>
      </p:sp>
      <p:pic>
        <p:nvPicPr>
          <p:cNvPr id="76804" name="Picture 4">
            <a:extLst>
              <a:ext uri="{FF2B5EF4-FFF2-40B4-BE49-F238E27FC236}">
                <a16:creationId xmlns:a16="http://schemas.microsoft.com/office/drawing/2014/main" id="{54253D99-0803-B092-7699-4B60AB33DF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6092825"/>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0098" name="Rectangle 2">
            <a:extLst>
              <a:ext uri="{FF2B5EF4-FFF2-40B4-BE49-F238E27FC236}">
                <a16:creationId xmlns:a16="http://schemas.microsoft.com/office/drawing/2014/main" id="{9342B097-E121-1CC0-A708-B4CCA8C02407}"/>
              </a:ext>
            </a:extLst>
          </p:cNvPr>
          <p:cNvSpPr>
            <a:spLocks noGrp="1" noChangeArrowheads="1"/>
          </p:cNvSpPr>
          <p:nvPr>
            <p:ph type="title"/>
          </p:nvPr>
        </p:nvSpPr>
        <p:spPr/>
        <p:txBody>
          <a:bodyPr/>
          <a:lstStyle/>
          <a:p>
            <a:pPr eaLnBrk="1" hangingPunct="1">
              <a:defRPr/>
            </a:pPr>
            <a:r>
              <a:rPr lang="en-US" b="1" dirty="0">
                <a:solidFill>
                  <a:schemeClr val="accent4">
                    <a:lumMod val="25000"/>
                  </a:schemeClr>
                </a:solidFill>
                <a:latin typeface="Alegreya Sans SC" panose="00000500000000000000" pitchFamily="2" charset="0"/>
              </a:rPr>
              <a:t>Interpretation of </a:t>
            </a:r>
            <a:r>
              <a:rPr lang="en-US" b="1" dirty="0" err="1">
                <a:solidFill>
                  <a:schemeClr val="accent4">
                    <a:lumMod val="25000"/>
                  </a:schemeClr>
                </a:solidFill>
                <a:latin typeface="Alegreya Sans SC" panose="00000500000000000000" pitchFamily="2" charset="0"/>
              </a:rPr>
              <a:t>Widal</a:t>
            </a:r>
            <a:r>
              <a:rPr lang="en-US" b="1" dirty="0">
                <a:solidFill>
                  <a:schemeClr val="accent4">
                    <a:lumMod val="25000"/>
                  </a:schemeClr>
                </a:solidFill>
                <a:latin typeface="Alegreya Sans SC" panose="00000500000000000000" pitchFamily="2" charset="0"/>
              </a:rPr>
              <a:t> test</a:t>
            </a:r>
            <a:endParaRPr lang="en-IN" b="1" dirty="0">
              <a:solidFill>
                <a:schemeClr val="accent4">
                  <a:lumMod val="25000"/>
                </a:schemeClr>
              </a:solidFill>
              <a:latin typeface="Alegreya Sans SC" panose="00000500000000000000" pitchFamily="2" charset="0"/>
            </a:endParaRPr>
          </a:p>
        </p:txBody>
      </p:sp>
      <p:sp>
        <p:nvSpPr>
          <p:cNvPr id="260099" name="Rectangle 3">
            <a:extLst>
              <a:ext uri="{FF2B5EF4-FFF2-40B4-BE49-F238E27FC236}">
                <a16:creationId xmlns:a16="http://schemas.microsoft.com/office/drawing/2014/main" id="{A1EFF704-CDC4-A8E6-360E-BCF579CFDE9B}"/>
              </a:ext>
            </a:extLst>
          </p:cNvPr>
          <p:cNvSpPr>
            <a:spLocks noGrp="1" noChangeArrowheads="1"/>
          </p:cNvSpPr>
          <p:nvPr>
            <p:ph type="body" sz="half" idx="1"/>
          </p:nvPr>
        </p:nvSpPr>
        <p:spPr/>
        <p:txBody>
          <a:bodyPr/>
          <a:lstStyle/>
          <a:p>
            <a:pPr eaLnBrk="1" hangingPunct="1">
              <a:defRPr/>
            </a:pPr>
            <a:r>
              <a:rPr lang="en-IN" sz="2800" dirty="0">
                <a:latin typeface="Alegreya Sans SC" panose="00000500000000000000" pitchFamily="2" charset="0"/>
              </a:rPr>
              <a:t>Test results need to be interpreted carefully in the light of past history of enteric fever, typhoid vaccination, general level of antibodies in the populations in endemic areas of the world. </a:t>
            </a:r>
          </a:p>
        </p:txBody>
      </p:sp>
      <p:pic>
        <p:nvPicPr>
          <p:cNvPr id="77828" name="Picture 4">
            <a:extLst>
              <a:ext uri="{FF2B5EF4-FFF2-40B4-BE49-F238E27FC236}">
                <a16:creationId xmlns:a16="http://schemas.microsoft.com/office/drawing/2014/main" id="{EDC1D9CE-AD2D-4B56-33EA-FC24B3515DF1}"/>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600200"/>
            <a:ext cx="4495800" cy="5257800"/>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26483ABE-A5BF-B867-F0A9-76F17627232A}"/>
              </a:ext>
            </a:extLst>
          </p:cNvPr>
          <p:cNvSpPr>
            <a:spLocks noGrp="1" noChangeArrowheads="1"/>
          </p:cNvSpPr>
          <p:nvPr>
            <p:ph type="title"/>
          </p:nvPr>
        </p:nvSpPr>
        <p:spPr/>
        <p:txBody>
          <a:bodyPr/>
          <a:lstStyle/>
          <a:p>
            <a:pPr eaLnBrk="1" hangingPunct="1">
              <a:defRPr/>
            </a:pPr>
            <a:r>
              <a:rPr lang="en-US" sz="4000" b="1" dirty="0" err="1">
                <a:solidFill>
                  <a:schemeClr val="accent4">
                    <a:lumMod val="25000"/>
                  </a:schemeClr>
                </a:solidFill>
                <a:latin typeface="Alegreya Sans SC" panose="00000500000000000000" pitchFamily="2" charset="0"/>
              </a:rPr>
              <a:t>Prozone</a:t>
            </a:r>
            <a:r>
              <a:rPr lang="en-US" sz="4000" b="1" dirty="0">
                <a:solidFill>
                  <a:schemeClr val="accent4">
                    <a:lumMod val="25000"/>
                  </a:schemeClr>
                </a:solidFill>
                <a:latin typeface="Alegreya Sans SC" panose="00000500000000000000" pitchFamily="2" charset="0"/>
              </a:rPr>
              <a:t> phenomenon in Agglutination tests</a:t>
            </a:r>
            <a:endParaRPr lang="en-IN" sz="4000" b="1" dirty="0">
              <a:solidFill>
                <a:schemeClr val="accent4">
                  <a:lumMod val="25000"/>
                </a:schemeClr>
              </a:solidFill>
              <a:latin typeface="Alegreya Sans SC" panose="00000500000000000000" pitchFamily="2" charset="0"/>
            </a:endParaRPr>
          </a:p>
        </p:txBody>
      </p:sp>
      <p:sp>
        <p:nvSpPr>
          <p:cNvPr id="150531" name="Rectangle 3">
            <a:extLst>
              <a:ext uri="{FF2B5EF4-FFF2-40B4-BE49-F238E27FC236}">
                <a16:creationId xmlns:a16="http://schemas.microsoft.com/office/drawing/2014/main" id="{FF4B4653-D897-6F5F-D473-5E77A1D35D95}"/>
              </a:ext>
            </a:extLst>
          </p:cNvPr>
          <p:cNvSpPr>
            <a:spLocks noGrp="1" noChangeArrowheads="1"/>
          </p:cNvSpPr>
          <p:nvPr>
            <p:ph type="body" idx="1"/>
          </p:nvPr>
        </p:nvSpPr>
        <p:spPr/>
        <p:txBody>
          <a:bodyPr/>
          <a:lstStyle/>
          <a:p>
            <a:pPr eaLnBrk="1" hangingPunct="1">
              <a:lnSpc>
                <a:spcPct val="90000"/>
              </a:lnSpc>
              <a:buFont typeface="Wingdings" panose="05000000000000000000" pitchFamily="2" charset="2"/>
              <a:buNone/>
              <a:defRPr/>
            </a:pPr>
            <a:r>
              <a:rPr lang="en-US" sz="2800" b="1" dirty="0" err="1">
                <a:latin typeface="Alegreya Sans SC" panose="00000500000000000000" pitchFamily="2" charset="0"/>
              </a:rPr>
              <a:t>Prozone</a:t>
            </a:r>
            <a:r>
              <a:rPr lang="en-US" sz="2800" b="1" dirty="0">
                <a:latin typeface="Alegreya Sans SC" panose="00000500000000000000" pitchFamily="2" charset="0"/>
              </a:rPr>
              <a:t> effect - Occasionally</a:t>
            </a:r>
            <a:r>
              <a:rPr lang="en-US" sz="4000" dirty="0">
                <a:latin typeface="Alegreya Sans SC" panose="00000500000000000000" pitchFamily="2" charset="0"/>
              </a:rPr>
              <a:t>, </a:t>
            </a:r>
            <a:r>
              <a:rPr lang="en-US" sz="2800" dirty="0">
                <a:latin typeface="Alegreya Sans SC" panose="00000500000000000000" pitchFamily="2" charset="0"/>
              </a:rPr>
              <a:t>it is observed  that when the concentration of antibody is high (i.e. lower dilutions), there is no agglutination and then, as the sample is diluted, agglutination occurs.</a:t>
            </a:r>
          </a:p>
          <a:p>
            <a:pPr eaLnBrk="1" hangingPunct="1">
              <a:lnSpc>
                <a:spcPct val="90000"/>
              </a:lnSpc>
              <a:buFont typeface="Wingdings" panose="05000000000000000000" pitchFamily="2" charset="2"/>
              <a:buNone/>
              <a:defRPr/>
            </a:pPr>
            <a:r>
              <a:rPr lang="en-US" sz="2800" dirty="0">
                <a:latin typeface="Alegreya Sans SC" panose="00000500000000000000" pitchFamily="2" charset="0"/>
              </a:rPr>
              <a:t>The lack of agglutination at high concentrations of antibodies is called the</a:t>
            </a:r>
            <a:r>
              <a:rPr lang="en-US" sz="2800" b="1" dirty="0">
                <a:latin typeface="Alegreya Sans SC" panose="00000500000000000000" pitchFamily="2" charset="0"/>
              </a:rPr>
              <a:t> </a:t>
            </a:r>
            <a:r>
              <a:rPr lang="en-US" sz="2800" b="1" i="1" dirty="0" err="1">
                <a:latin typeface="Alegreya Sans SC" panose="00000500000000000000" pitchFamily="2" charset="0"/>
              </a:rPr>
              <a:t>prozone</a:t>
            </a:r>
            <a:r>
              <a:rPr lang="en-US" sz="2800" dirty="0">
                <a:latin typeface="Alegreya Sans SC" panose="00000500000000000000" pitchFamily="2" charset="0"/>
              </a:rPr>
              <a:t> effect. Lack of agglutination in the </a:t>
            </a:r>
            <a:r>
              <a:rPr lang="en-US" sz="2800" dirty="0" err="1">
                <a:latin typeface="Alegreya Sans SC" panose="00000500000000000000" pitchFamily="2" charset="0"/>
              </a:rPr>
              <a:t>prozone</a:t>
            </a:r>
            <a:r>
              <a:rPr lang="en-US" sz="2800" dirty="0">
                <a:latin typeface="Alegreya Sans SC" panose="00000500000000000000" pitchFamily="2" charset="0"/>
              </a:rPr>
              <a:t> is due to antibody excess resulting in very small complexes that do not clump to form visible agglutination</a:t>
            </a:r>
            <a:endParaRPr lang="en-IN" sz="2800" dirty="0">
              <a:latin typeface="Alegreya Sans SC" panose="00000500000000000000" pitchFamily="2" charset="0"/>
            </a:endParaRPr>
          </a:p>
        </p:txBody>
      </p:sp>
      <p:pic>
        <p:nvPicPr>
          <p:cNvPr id="78852" name="Picture 4">
            <a:extLst>
              <a:ext uri="{FF2B5EF4-FFF2-40B4-BE49-F238E27FC236}">
                <a16:creationId xmlns:a16="http://schemas.microsoft.com/office/drawing/2014/main" id="{0FB07D65-206B-5C75-3F66-4437FBF6A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6092825"/>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B3603604-145D-14A7-1187-702B4F4C67D6}"/>
              </a:ext>
            </a:extLst>
          </p:cNvPr>
          <p:cNvSpPr>
            <a:spLocks noGrp="1" noChangeArrowheads="1"/>
          </p:cNvSpPr>
          <p:nvPr>
            <p:ph type="title"/>
          </p:nvPr>
        </p:nvSpPr>
        <p:spPr>
          <a:xfrm>
            <a:off x="457200" y="115888"/>
            <a:ext cx="8229600" cy="1143000"/>
          </a:xfrm>
        </p:spPr>
        <p:txBody>
          <a:bodyPr/>
          <a:lstStyle/>
          <a:p>
            <a:pPr eaLnBrk="1" hangingPunct="1">
              <a:defRPr/>
            </a:pPr>
            <a:r>
              <a:rPr lang="en-US" sz="4000" b="1" dirty="0">
                <a:solidFill>
                  <a:schemeClr val="accent4">
                    <a:lumMod val="25000"/>
                  </a:schemeClr>
                </a:solidFill>
                <a:latin typeface="Alegreya Sans SC" panose="00000500000000000000" pitchFamily="2" charset="0"/>
              </a:rPr>
              <a:t>Causes Of  False-positive </a:t>
            </a:r>
            <a:r>
              <a:rPr lang="en-US" sz="4000" b="1" dirty="0" err="1">
                <a:solidFill>
                  <a:schemeClr val="accent4">
                    <a:lumMod val="25000"/>
                  </a:schemeClr>
                </a:solidFill>
                <a:latin typeface="Alegreya Sans SC" panose="00000500000000000000" pitchFamily="2" charset="0"/>
              </a:rPr>
              <a:t>Widal</a:t>
            </a:r>
            <a:r>
              <a:rPr lang="en-US" sz="4000" b="1" dirty="0">
                <a:solidFill>
                  <a:schemeClr val="accent4">
                    <a:lumMod val="25000"/>
                  </a:schemeClr>
                </a:solidFill>
                <a:latin typeface="Alegreya Sans SC" panose="00000500000000000000" pitchFamily="2" charset="0"/>
              </a:rPr>
              <a:t> Agglutination Tests</a:t>
            </a:r>
          </a:p>
        </p:txBody>
      </p:sp>
      <p:sp>
        <p:nvSpPr>
          <p:cNvPr id="207875" name="Rectangle 3">
            <a:extLst>
              <a:ext uri="{FF2B5EF4-FFF2-40B4-BE49-F238E27FC236}">
                <a16:creationId xmlns:a16="http://schemas.microsoft.com/office/drawing/2014/main" id="{D56E9EC0-1389-79B6-B9D6-F1A511511917}"/>
              </a:ext>
            </a:extLst>
          </p:cNvPr>
          <p:cNvSpPr>
            <a:spLocks noGrp="1" noChangeArrowheads="1"/>
          </p:cNvSpPr>
          <p:nvPr>
            <p:ph type="body" idx="1"/>
          </p:nvPr>
        </p:nvSpPr>
        <p:spPr/>
        <p:txBody>
          <a:bodyPr/>
          <a:lstStyle/>
          <a:p>
            <a:pPr eaLnBrk="1" hangingPunct="1">
              <a:defRPr/>
            </a:pPr>
            <a:r>
              <a:rPr lang="en-US" dirty="0">
                <a:latin typeface="Alegreya Sans SC" panose="00000500000000000000" pitchFamily="2" charset="0"/>
              </a:rPr>
              <a:t>Previous immunization with Salmonella antigen.</a:t>
            </a:r>
          </a:p>
          <a:p>
            <a:pPr eaLnBrk="1" hangingPunct="1">
              <a:defRPr/>
            </a:pPr>
            <a:r>
              <a:rPr lang="en-US" dirty="0">
                <a:latin typeface="Alegreya Sans SC" panose="00000500000000000000" pitchFamily="2" charset="0"/>
              </a:rPr>
              <a:t>Cross-reaction with non – </a:t>
            </a:r>
            <a:r>
              <a:rPr lang="en-US" dirty="0" err="1">
                <a:latin typeface="Alegreya Sans SC" panose="00000500000000000000" pitchFamily="2" charset="0"/>
              </a:rPr>
              <a:t>typhoidal</a:t>
            </a:r>
            <a:r>
              <a:rPr lang="en-US" dirty="0">
                <a:latin typeface="Alegreya Sans SC" panose="00000500000000000000" pitchFamily="2" charset="0"/>
              </a:rPr>
              <a:t> Salmonella.</a:t>
            </a:r>
            <a:endParaRPr lang="ar-SA" dirty="0">
              <a:latin typeface="Alegreya Sans SC" panose="00000500000000000000" pitchFamily="2" charset="0"/>
            </a:endParaRPr>
          </a:p>
          <a:p>
            <a:pPr eaLnBrk="1" hangingPunct="1">
              <a:defRPr/>
            </a:pPr>
            <a:r>
              <a:rPr lang="en-US" dirty="0">
                <a:latin typeface="Alegreya Sans SC" panose="00000500000000000000" pitchFamily="2" charset="0"/>
              </a:rPr>
              <a:t>Variability and poorly standardized commercial 	antigen preparation.</a:t>
            </a:r>
          </a:p>
          <a:p>
            <a:pPr eaLnBrk="1" hangingPunct="1">
              <a:defRPr/>
            </a:pPr>
            <a:r>
              <a:rPr lang="en-US" dirty="0">
                <a:latin typeface="Alegreya Sans SC" panose="00000500000000000000" pitchFamily="2" charset="0"/>
              </a:rPr>
              <a:t>Infection with malaria  </a:t>
            </a:r>
          </a:p>
          <a:p>
            <a:pPr eaLnBrk="1" hangingPunct="1">
              <a:buFont typeface="Wingdings" panose="05000000000000000000" pitchFamily="2" charset="2"/>
              <a:buNone/>
              <a:defRPr/>
            </a:pPr>
            <a:endParaRPr lang="en-US" dirty="0"/>
          </a:p>
        </p:txBody>
      </p:sp>
      <p:pic>
        <p:nvPicPr>
          <p:cNvPr id="79876" name="Picture 4">
            <a:extLst>
              <a:ext uri="{FF2B5EF4-FFF2-40B4-BE49-F238E27FC236}">
                <a16:creationId xmlns:a16="http://schemas.microsoft.com/office/drawing/2014/main" id="{71112F76-D1E8-49D7-227E-34A0CA544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6092825"/>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50D00683-ED70-6F17-7C98-A707D33AE4C1}"/>
              </a:ext>
            </a:extLst>
          </p:cNvPr>
          <p:cNvSpPr>
            <a:spLocks noGrp="1" noChangeArrowheads="1"/>
          </p:cNvSpPr>
          <p:nvPr>
            <p:ph type="title"/>
          </p:nvPr>
        </p:nvSpPr>
        <p:spPr/>
        <p:txBody>
          <a:bodyPr/>
          <a:lstStyle/>
          <a:p>
            <a:pPr eaLnBrk="1" hangingPunct="1">
              <a:defRPr/>
            </a:pPr>
            <a:r>
              <a:rPr lang="en-US" sz="4000" b="1" dirty="0">
                <a:solidFill>
                  <a:schemeClr val="accent4">
                    <a:lumMod val="25000"/>
                  </a:schemeClr>
                </a:solidFill>
                <a:latin typeface="Alegreya Sans SC" panose="00000500000000000000" pitchFamily="2" charset="0"/>
              </a:rPr>
              <a:t>Causes of Negative </a:t>
            </a:r>
            <a:r>
              <a:rPr lang="en-US" sz="4000" b="1" dirty="0" err="1">
                <a:solidFill>
                  <a:schemeClr val="accent4">
                    <a:lumMod val="25000"/>
                  </a:schemeClr>
                </a:solidFill>
                <a:latin typeface="Alegreya Sans SC" panose="00000500000000000000" pitchFamily="2" charset="0"/>
              </a:rPr>
              <a:t>Widal</a:t>
            </a:r>
            <a:r>
              <a:rPr lang="en-US" sz="4000" b="1" dirty="0">
                <a:solidFill>
                  <a:schemeClr val="accent4">
                    <a:lumMod val="25000"/>
                  </a:schemeClr>
                </a:solidFill>
                <a:latin typeface="Alegreya Sans SC" panose="00000500000000000000" pitchFamily="2" charset="0"/>
              </a:rPr>
              <a:t> Agglutination Test</a:t>
            </a:r>
          </a:p>
        </p:txBody>
      </p:sp>
      <p:sp>
        <p:nvSpPr>
          <p:cNvPr id="209923" name="Rectangle 3">
            <a:extLst>
              <a:ext uri="{FF2B5EF4-FFF2-40B4-BE49-F238E27FC236}">
                <a16:creationId xmlns:a16="http://schemas.microsoft.com/office/drawing/2014/main" id="{B38C1496-6AED-E441-DAD3-B39F09F1F734}"/>
              </a:ext>
            </a:extLst>
          </p:cNvPr>
          <p:cNvSpPr>
            <a:spLocks noGrp="1" noChangeArrowheads="1"/>
          </p:cNvSpPr>
          <p:nvPr>
            <p:ph type="body" idx="1"/>
          </p:nvPr>
        </p:nvSpPr>
        <p:spPr/>
        <p:txBody>
          <a:bodyPr/>
          <a:lstStyle/>
          <a:p>
            <a:pPr eaLnBrk="1" hangingPunct="1">
              <a:defRPr/>
            </a:pPr>
            <a:r>
              <a:rPr lang="en-US" dirty="0">
                <a:latin typeface="Alegreya Sans SC" panose="00000500000000000000" pitchFamily="2" charset="0"/>
              </a:rPr>
              <a:t>The carrier state</a:t>
            </a:r>
          </a:p>
          <a:p>
            <a:pPr eaLnBrk="1" hangingPunct="1">
              <a:defRPr/>
            </a:pPr>
            <a:r>
              <a:rPr lang="en-US" dirty="0">
                <a:latin typeface="Alegreya Sans SC" panose="00000500000000000000" pitchFamily="2" charset="0"/>
              </a:rPr>
              <a:t>An inadequate inoculum of bacterial antigen in the host to induce antibody production</a:t>
            </a:r>
          </a:p>
          <a:p>
            <a:pPr eaLnBrk="1" hangingPunct="1">
              <a:defRPr/>
            </a:pPr>
            <a:r>
              <a:rPr lang="en-US" dirty="0">
                <a:latin typeface="Alegreya Sans SC" panose="00000500000000000000" pitchFamily="2" charset="0"/>
              </a:rPr>
              <a:t>Technical difficulty or errors in the performance of the test.</a:t>
            </a:r>
          </a:p>
          <a:p>
            <a:pPr eaLnBrk="1" hangingPunct="1">
              <a:defRPr/>
            </a:pPr>
            <a:r>
              <a:rPr lang="en-US" dirty="0">
                <a:latin typeface="Alegreya Sans SC" panose="00000500000000000000" pitchFamily="2" charset="0"/>
              </a:rPr>
              <a:t>Previous antibiotic treatment</a:t>
            </a:r>
          </a:p>
          <a:p>
            <a:pPr eaLnBrk="1" hangingPunct="1">
              <a:defRPr/>
            </a:pPr>
            <a:r>
              <a:rPr lang="en-US" dirty="0">
                <a:latin typeface="Alegreya Sans SC" panose="00000500000000000000" pitchFamily="2" charset="0"/>
              </a:rPr>
              <a:t>Variability in the preparation of 	commercial antigens.</a:t>
            </a:r>
          </a:p>
        </p:txBody>
      </p:sp>
      <p:pic>
        <p:nvPicPr>
          <p:cNvPr id="81924" name="Picture 4">
            <a:extLst>
              <a:ext uri="{FF2B5EF4-FFF2-40B4-BE49-F238E27FC236}">
                <a16:creationId xmlns:a16="http://schemas.microsoft.com/office/drawing/2014/main" id="{8A1FF21B-9EC5-55EC-3B97-F3F8614BF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6092825"/>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45A24E2C-EDAD-A81A-B1AB-4AF832FE1FB6}"/>
              </a:ext>
            </a:extLst>
          </p:cNvPr>
          <p:cNvSpPr>
            <a:spLocks noGrp="1" noChangeArrowheads="1"/>
          </p:cNvSpPr>
          <p:nvPr>
            <p:ph type="title"/>
          </p:nvPr>
        </p:nvSpPr>
        <p:spPr/>
        <p:txBody>
          <a:bodyPr/>
          <a:lstStyle/>
          <a:p>
            <a:pPr eaLnBrk="1" hangingPunct="1">
              <a:defRPr/>
            </a:pPr>
            <a:r>
              <a:rPr lang="en-US" sz="4000" b="1" dirty="0">
                <a:solidFill>
                  <a:schemeClr val="accent4">
                    <a:lumMod val="25000"/>
                  </a:schemeClr>
                </a:solidFill>
                <a:latin typeface="Alegreya Sans SC" panose="00000500000000000000" pitchFamily="2" charset="0"/>
              </a:rPr>
              <a:t>Declining importance of </a:t>
            </a:r>
            <a:r>
              <a:rPr lang="en-US" sz="4000" b="1" dirty="0" err="1">
                <a:solidFill>
                  <a:schemeClr val="accent4">
                    <a:lumMod val="25000"/>
                  </a:schemeClr>
                </a:solidFill>
                <a:latin typeface="Alegreya Sans SC" panose="00000500000000000000" pitchFamily="2" charset="0"/>
              </a:rPr>
              <a:t>Widal</a:t>
            </a:r>
            <a:r>
              <a:rPr lang="en-US" sz="4000" b="1" dirty="0">
                <a:solidFill>
                  <a:schemeClr val="accent4">
                    <a:lumMod val="25000"/>
                  </a:schemeClr>
                </a:solidFill>
                <a:latin typeface="Alegreya Sans SC" panose="00000500000000000000" pitchFamily="2" charset="0"/>
              </a:rPr>
              <a:t> test</a:t>
            </a:r>
            <a:endParaRPr lang="en-IN" sz="4000" b="1" dirty="0">
              <a:solidFill>
                <a:schemeClr val="accent4">
                  <a:lumMod val="25000"/>
                </a:schemeClr>
              </a:solidFill>
              <a:latin typeface="Alegreya Sans SC" panose="00000500000000000000" pitchFamily="2" charset="0"/>
            </a:endParaRPr>
          </a:p>
        </p:txBody>
      </p:sp>
      <p:sp>
        <p:nvSpPr>
          <p:cNvPr id="211971" name="Rectangle 3">
            <a:extLst>
              <a:ext uri="{FF2B5EF4-FFF2-40B4-BE49-F238E27FC236}">
                <a16:creationId xmlns:a16="http://schemas.microsoft.com/office/drawing/2014/main" id="{9101F1DB-9805-4EFB-F98A-94FE42EF5567}"/>
              </a:ext>
            </a:extLst>
          </p:cNvPr>
          <p:cNvSpPr>
            <a:spLocks noGrp="1" noChangeArrowheads="1"/>
          </p:cNvSpPr>
          <p:nvPr>
            <p:ph type="body" idx="1"/>
          </p:nvPr>
        </p:nvSpPr>
        <p:spPr/>
        <p:txBody>
          <a:bodyPr/>
          <a:lstStyle/>
          <a:p>
            <a:pPr eaLnBrk="1" hangingPunct="1">
              <a:defRPr/>
            </a:pPr>
            <a:r>
              <a:rPr lang="en-IN" dirty="0">
                <a:latin typeface="Alegreya Sans SC" panose="00000500000000000000" pitchFamily="2" charset="0"/>
              </a:rPr>
              <a:t>The value of the salmonella agglutination tests has declined as  the incidence of typhoid fever has decreased, at least in the developed world,  the general use of vaccines has increased, and  ever increasing -numbers of antigenically related serotypes of Salmonella have been recognised.</a:t>
            </a:r>
          </a:p>
          <a:p>
            <a:pPr eaLnBrk="1" hangingPunct="1">
              <a:defRPr/>
            </a:pPr>
            <a:endParaRPr lang="en-IN" dirty="0"/>
          </a:p>
        </p:txBody>
      </p:sp>
      <p:pic>
        <p:nvPicPr>
          <p:cNvPr id="83972" name="Picture 4">
            <a:extLst>
              <a:ext uri="{FF2B5EF4-FFF2-40B4-BE49-F238E27FC236}">
                <a16:creationId xmlns:a16="http://schemas.microsoft.com/office/drawing/2014/main" id="{A36E8193-7DC5-D978-6261-B8F3F60563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6092825"/>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EA8C81E2-2968-7921-0BFE-88AE9315B925}"/>
              </a:ext>
            </a:extLst>
          </p:cNvPr>
          <p:cNvSpPr>
            <a:spLocks noGrp="1" noChangeArrowheads="1"/>
          </p:cNvSpPr>
          <p:nvPr>
            <p:ph type="title"/>
          </p:nvPr>
        </p:nvSpPr>
        <p:spPr/>
        <p:txBody>
          <a:bodyPr/>
          <a:lstStyle/>
          <a:p>
            <a:pPr eaLnBrk="1" hangingPunct="1">
              <a:defRPr/>
            </a:pPr>
            <a:r>
              <a:rPr lang="en-IN" sz="4000" b="1" dirty="0">
                <a:solidFill>
                  <a:schemeClr val="accent4">
                    <a:lumMod val="25000"/>
                  </a:schemeClr>
                </a:solidFill>
                <a:latin typeface="Alegreya Sans SC" panose="00000500000000000000" pitchFamily="2" charset="0"/>
              </a:rPr>
              <a:t>Terms used in evaluating test methodology</a:t>
            </a:r>
          </a:p>
        </p:txBody>
      </p:sp>
      <p:sp>
        <p:nvSpPr>
          <p:cNvPr id="115715" name="Rectangle 3">
            <a:extLst>
              <a:ext uri="{FF2B5EF4-FFF2-40B4-BE49-F238E27FC236}">
                <a16:creationId xmlns:a16="http://schemas.microsoft.com/office/drawing/2014/main" id="{0666FEDA-677E-D8EF-3A0D-7AF46125DC81}"/>
              </a:ext>
            </a:extLst>
          </p:cNvPr>
          <p:cNvSpPr>
            <a:spLocks noGrp="1" noChangeArrowheads="1"/>
          </p:cNvSpPr>
          <p:nvPr>
            <p:ph type="body" idx="1"/>
          </p:nvPr>
        </p:nvSpPr>
        <p:spPr/>
        <p:txBody>
          <a:bodyPr/>
          <a:lstStyle/>
          <a:p>
            <a:pPr eaLnBrk="1" hangingPunct="1">
              <a:buFont typeface="Wingdings" panose="05000000000000000000" pitchFamily="2" charset="2"/>
              <a:buNone/>
              <a:defRPr/>
            </a:pPr>
            <a:endParaRPr lang="en-IN" dirty="0"/>
          </a:p>
          <a:p>
            <a:pPr eaLnBrk="1" hangingPunct="1">
              <a:defRPr/>
            </a:pPr>
            <a:r>
              <a:rPr lang="en-IN" sz="4400" b="1" dirty="0">
                <a:latin typeface="Alegreya Sans SC" panose="00000500000000000000" pitchFamily="2" charset="0"/>
              </a:rPr>
              <a:t>Sensitivity</a:t>
            </a:r>
          </a:p>
          <a:p>
            <a:pPr lvl="1" eaLnBrk="1" hangingPunct="1">
              <a:defRPr/>
            </a:pPr>
            <a:r>
              <a:rPr lang="en-IN" b="1" dirty="0">
                <a:solidFill>
                  <a:srgbClr val="FF3300"/>
                </a:solidFill>
                <a:latin typeface="Alegreya Sans SC" panose="00000500000000000000" pitchFamily="2" charset="0"/>
              </a:rPr>
              <a:t>Analytical Sensitivity</a:t>
            </a:r>
            <a:r>
              <a:rPr lang="en-IN" dirty="0">
                <a:latin typeface="Alegreya Sans SC" panose="00000500000000000000" pitchFamily="2" charset="0"/>
              </a:rPr>
              <a:t> – ability of a test to detect very small amounts of a </a:t>
            </a:r>
            <a:r>
              <a:rPr lang="en-IN" b="1" dirty="0">
                <a:solidFill>
                  <a:srgbClr val="3333FF"/>
                </a:solidFill>
                <a:latin typeface="Alegreya Sans SC" panose="00000500000000000000" pitchFamily="2" charset="0"/>
              </a:rPr>
              <a:t>substance</a:t>
            </a:r>
            <a:r>
              <a:rPr lang="en-IN" dirty="0">
                <a:latin typeface="Alegreya Sans SC" panose="00000500000000000000" pitchFamily="2" charset="0"/>
              </a:rPr>
              <a:t> </a:t>
            </a:r>
          </a:p>
          <a:p>
            <a:pPr lvl="1" eaLnBrk="1" hangingPunct="1">
              <a:defRPr/>
            </a:pPr>
            <a:r>
              <a:rPr lang="en-IN" b="1" dirty="0">
                <a:solidFill>
                  <a:srgbClr val="FF3300"/>
                </a:solidFill>
                <a:latin typeface="Alegreya Sans SC" panose="00000500000000000000" pitchFamily="2" charset="0"/>
              </a:rPr>
              <a:t>Clinical Sensitivity</a:t>
            </a:r>
            <a:r>
              <a:rPr lang="en-IN" dirty="0">
                <a:latin typeface="Alegreya Sans SC" panose="00000500000000000000" pitchFamily="2" charset="0"/>
              </a:rPr>
              <a:t> – ability of test to give positive result if patient has the disease (no false negative results) </a:t>
            </a:r>
          </a:p>
          <a:p>
            <a:pPr eaLnBrk="1" hangingPunct="1">
              <a:defRPr/>
            </a:pPr>
            <a:endParaRPr lang="en-IN" dirty="0"/>
          </a:p>
        </p:txBody>
      </p:sp>
      <p:pic>
        <p:nvPicPr>
          <p:cNvPr id="25604" name="Picture 4">
            <a:extLst>
              <a:ext uri="{FF2B5EF4-FFF2-40B4-BE49-F238E27FC236}">
                <a16:creationId xmlns:a16="http://schemas.microsoft.com/office/drawing/2014/main" id="{AE43DEE1-299D-094C-B26F-DD51F8031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6092825"/>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7508" name="Rectangle 4">
            <a:extLst>
              <a:ext uri="{FF2B5EF4-FFF2-40B4-BE49-F238E27FC236}">
                <a16:creationId xmlns:a16="http://schemas.microsoft.com/office/drawing/2014/main" id="{19E15DAC-3BF0-0E04-5FAE-67B67A3C2E8D}"/>
              </a:ext>
            </a:extLst>
          </p:cNvPr>
          <p:cNvSpPr>
            <a:spLocks noGrp="1" noChangeArrowheads="1"/>
          </p:cNvSpPr>
          <p:nvPr>
            <p:ph type="ctrTitle"/>
          </p:nvPr>
        </p:nvSpPr>
        <p:spPr>
          <a:xfrm>
            <a:off x="827088" y="620713"/>
            <a:ext cx="7772400" cy="2528887"/>
          </a:xfrm>
        </p:spPr>
        <p:txBody>
          <a:bodyPr/>
          <a:lstStyle/>
          <a:p>
            <a:pPr eaLnBrk="1" hangingPunct="1">
              <a:defRPr/>
            </a:pPr>
            <a:r>
              <a:rPr lang="en-US" sz="4800" b="1" dirty="0">
                <a:solidFill>
                  <a:schemeClr val="accent4">
                    <a:lumMod val="25000"/>
                  </a:schemeClr>
                </a:solidFill>
                <a:latin typeface="Alegreya Sans SC" panose="00000500000000000000" pitchFamily="2" charset="0"/>
              </a:rPr>
              <a:t>Antigen -Antibody reactions presenting with precipitation</a:t>
            </a:r>
            <a:endParaRPr lang="en-IN" sz="4800" b="1" dirty="0">
              <a:solidFill>
                <a:schemeClr val="accent4">
                  <a:lumMod val="25000"/>
                </a:schemeClr>
              </a:solidFill>
              <a:latin typeface="Alegreya Sans SC" panose="00000500000000000000" pitchFamily="2"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50711401-03B6-DF87-9124-4840C4D58345}"/>
              </a:ext>
            </a:extLst>
          </p:cNvPr>
          <p:cNvSpPr>
            <a:spLocks noGrp="1" noChangeArrowheads="1"/>
          </p:cNvSpPr>
          <p:nvPr>
            <p:ph type="title"/>
          </p:nvPr>
        </p:nvSpPr>
        <p:spPr/>
        <p:txBody>
          <a:bodyPr/>
          <a:lstStyle/>
          <a:p>
            <a:pPr eaLnBrk="1" hangingPunct="1">
              <a:defRPr/>
            </a:pPr>
            <a:r>
              <a:rPr lang="en-US" sz="4000" b="1" dirty="0">
                <a:solidFill>
                  <a:schemeClr val="accent4">
                    <a:lumMod val="25000"/>
                  </a:schemeClr>
                </a:solidFill>
                <a:latin typeface="Alegreya Sans SC" panose="00000500000000000000" pitchFamily="2" charset="0"/>
              </a:rPr>
              <a:t>VDRL</a:t>
            </a:r>
            <a:r>
              <a:rPr lang="en-US" sz="4000" dirty="0">
                <a:solidFill>
                  <a:schemeClr val="accent4">
                    <a:lumMod val="25000"/>
                  </a:schemeClr>
                </a:solidFill>
                <a:latin typeface="Alegreya Sans SC" panose="00000500000000000000" pitchFamily="2" charset="0"/>
              </a:rPr>
              <a:t> – A standard test for Syphilis</a:t>
            </a:r>
            <a:endParaRPr lang="en-IN" sz="4000" dirty="0">
              <a:solidFill>
                <a:schemeClr val="accent4">
                  <a:lumMod val="25000"/>
                </a:schemeClr>
              </a:solidFill>
              <a:latin typeface="Alegreya Sans SC" panose="00000500000000000000" pitchFamily="2" charset="0"/>
            </a:endParaRPr>
          </a:p>
        </p:txBody>
      </p:sp>
      <p:sp>
        <p:nvSpPr>
          <p:cNvPr id="232451" name="Rectangle 3">
            <a:extLst>
              <a:ext uri="{FF2B5EF4-FFF2-40B4-BE49-F238E27FC236}">
                <a16:creationId xmlns:a16="http://schemas.microsoft.com/office/drawing/2014/main" id="{D5678093-CC80-458C-2D40-7142BF36BAD9}"/>
              </a:ext>
            </a:extLst>
          </p:cNvPr>
          <p:cNvSpPr>
            <a:spLocks noGrp="1" noChangeArrowheads="1"/>
          </p:cNvSpPr>
          <p:nvPr>
            <p:ph type="body" idx="1"/>
          </p:nvPr>
        </p:nvSpPr>
        <p:spPr/>
        <p:txBody>
          <a:bodyPr/>
          <a:lstStyle/>
          <a:p>
            <a:pPr eaLnBrk="1" hangingPunct="1">
              <a:lnSpc>
                <a:spcPct val="80000"/>
              </a:lnSpc>
              <a:defRPr/>
            </a:pPr>
            <a:r>
              <a:rPr lang="en-IN" sz="2800" dirty="0">
                <a:latin typeface="Alegreya Sans SC" panose="00000500000000000000" pitchFamily="2" charset="0"/>
              </a:rPr>
              <a:t>NONTREPONEMAL ANTIGEN TESTS. </a:t>
            </a:r>
            <a:r>
              <a:rPr lang="en-IN" sz="2800" dirty="0" err="1">
                <a:latin typeface="Alegreya Sans SC" panose="00000500000000000000" pitchFamily="2" charset="0"/>
              </a:rPr>
              <a:t>Nontreponemal</a:t>
            </a:r>
            <a:r>
              <a:rPr lang="en-IN" sz="2800" dirty="0">
                <a:latin typeface="Alegreya Sans SC" panose="00000500000000000000" pitchFamily="2" charset="0"/>
              </a:rPr>
              <a:t> antigen tests are used as screeners. They measure the presence of </a:t>
            </a:r>
            <a:r>
              <a:rPr lang="en-IN" sz="2800" dirty="0" err="1">
                <a:latin typeface="Alegreya Sans SC" panose="00000500000000000000" pitchFamily="2" charset="0"/>
              </a:rPr>
              <a:t>reagin</a:t>
            </a:r>
            <a:r>
              <a:rPr lang="en-IN" sz="2800" dirty="0">
                <a:latin typeface="Alegreya Sans SC" panose="00000500000000000000" pitchFamily="2" charset="0"/>
              </a:rPr>
              <a:t>, which is an antibody formed in reaction to syphilis. In the venereal disease research laboratory (VDRL) test, a sample of the patient's blood is mixed with </a:t>
            </a:r>
            <a:r>
              <a:rPr lang="en-IN" sz="2800" dirty="0" err="1">
                <a:latin typeface="Alegreya Sans SC" panose="00000500000000000000" pitchFamily="2" charset="0"/>
              </a:rPr>
              <a:t>cardiolipin</a:t>
            </a:r>
            <a:r>
              <a:rPr lang="en-IN" sz="2800" dirty="0">
                <a:latin typeface="Alegreya Sans SC" panose="00000500000000000000" pitchFamily="2" charset="0"/>
              </a:rPr>
              <a:t> and cholesterol. If the mixture forms clumps or masses of matter, the test is considered reactive or positive. The serum sample can be diluted several times to determine the concentration of </a:t>
            </a:r>
            <a:r>
              <a:rPr lang="en-IN" sz="2800" dirty="0" err="1">
                <a:latin typeface="Alegreya Sans SC" panose="00000500000000000000" pitchFamily="2" charset="0"/>
              </a:rPr>
              <a:t>reagin</a:t>
            </a:r>
            <a:r>
              <a:rPr lang="en-IN" sz="2800" dirty="0">
                <a:latin typeface="Alegreya Sans SC" panose="00000500000000000000" pitchFamily="2" charset="0"/>
              </a:rPr>
              <a:t> in the patient's blood. </a:t>
            </a:r>
          </a:p>
        </p:txBody>
      </p:sp>
      <p:pic>
        <p:nvPicPr>
          <p:cNvPr id="86020" name="Picture 4">
            <a:extLst>
              <a:ext uri="{FF2B5EF4-FFF2-40B4-BE49-F238E27FC236}">
                <a16:creationId xmlns:a16="http://schemas.microsoft.com/office/drawing/2014/main" id="{D2E0201B-E7E0-E9A9-5BDE-BF74C8C6C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6092825"/>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4" name="Rectangle 4">
            <a:extLst>
              <a:ext uri="{FF2B5EF4-FFF2-40B4-BE49-F238E27FC236}">
                <a16:creationId xmlns:a16="http://schemas.microsoft.com/office/drawing/2014/main" id="{587DBC99-A2D1-0252-DDF3-FF150EFD6872}"/>
              </a:ext>
            </a:extLst>
          </p:cNvPr>
          <p:cNvSpPr>
            <a:spLocks noGrp="1" noChangeArrowheads="1"/>
          </p:cNvSpPr>
          <p:nvPr>
            <p:ph type="title"/>
          </p:nvPr>
        </p:nvSpPr>
        <p:spPr/>
        <p:txBody>
          <a:bodyPr/>
          <a:lstStyle/>
          <a:p>
            <a:pPr eaLnBrk="1" hangingPunct="1">
              <a:defRPr/>
            </a:pPr>
            <a:r>
              <a:rPr lang="en-US" sz="4000" b="1" dirty="0">
                <a:solidFill>
                  <a:schemeClr val="accent4">
                    <a:lumMod val="25000"/>
                  </a:schemeClr>
                </a:solidFill>
                <a:latin typeface="Alegreya Sans SC" panose="00000500000000000000" pitchFamily="2" charset="0"/>
              </a:rPr>
              <a:t>Non reactive and Reactive VDRL Tests</a:t>
            </a:r>
            <a:endParaRPr lang="en-IN" sz="4000" b="1" dirty="0">
              <a:solidFill>
                <a:schemeClr val="accent4">
                  <a:lumMod val="25000"/>
                </a:schemeClr>
              </a:solidFill>
              <a:latin typeface="Alegreya Sans SC" panose="00000500000000000000" pitchFamily="2" charset="0"/>
            </a:endParaRPr>
          </a:p>
        </p:txBody>
      </p:sp>
      <p:pic>
        <p:nvPicPr>
          <p:cNvPr id="87043" name="Picture 5">
            <a:extLst>
              <a:ext uri="{FF2B5EF4-FFF2-40B4-BE49-F238E27FC236}">
                <a16:creationId xmlns:a16="http://schemas.microsoft.com/office/drawing/2014/main" id="{F6C6F0F5-CBA4-FA99-1F0D-BE6ABEBAB584}"/>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412875"/>
            <a:ext cx="4495800" cy="5445125"/>
          </a:xfrm>
        </p:spPr>
      </p:pic>
      <p:pic>
        <p:nvPicPr>
          <p:cNvPr id="2" name="Picture 6">
            <a:extLst>
              <a:ext uri="{FF2B5EF4-FFF2-40B4-BE49-F238E27FC236}">
                <a16:creationId xmlns:a16="http://schemas.microsoft.com/office/drawing/2014/main" id="{02428450-A3E8-ED33-57B4-F69472145119}"/>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1412875"/>
            <a:ext cx="4572000" cy="5445125"/>
          </a:xfrm>
        </p:spPr>
      </p:pic>
      <p:pic>
        <p:nvPicPr>
          <p:cNvPr id="87045" name="Picture 7">
            <a:extLst>
              <a:ext uri="{FF2B5EF4-FFF2-40B4-BE49-F238E27FC236}">
                <a16:creationId xmlns:a16="http://schemas.microsoft.com/office/drawing/2014/main" id="{E7E386A6-8478-2111-9407-11A02B4F39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6092825"/>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7748" name="Rectangle 4">
            <a:extLst>
              <a:ext uri="{FF2B5EF4-FFF2-40B4-BE49-F238E27FC236}">
                <a16:creationId xmlns:a16="http://schemas.microsoft.com/office/drawing/2014/main" id="{289DB528-C42D-0375-663D-639BF567FFC2}"/>
              </a:ext>
            </a:extLst>
          </p:cNvPr>
          <p:cNvSpPr>
            <a:spLocks noGrp="1" noChangeArrowheads="1"/>
          </p:cNvSpPr>
          <p:nvPr>
            <p:ph type="ctrTitle"/>
          </p:nvPr>
        </p:nvSpPr>
        <p:spPr/>
        <p:txBody>
          <a:bodyPr/>
          <a:lstStyle/>
          <a:p>
            <a:pPr eaLnBrk="1" hangingPunct="1">
              <a:defRPr/>
            </a:pPr>
            <a:r>
              <a:rPr lang="en-US" b="1" dirty="0">
                <a:solidFill>
                  <a:schemeClr val="accent4">
                    <a:lumMod val="25000"/>
                  </a:schemeClr>
                </a:solidFill>
                <a:latin typeface="Alegreya Sans SC" panose="00000500000000000000" pitchFamily="2" charset="0"/>
              </a:rPr>
              <a:t>Other Emerging Serological Tests</a:t>
            </a:r>
            <a:endParaRPr lang="en-IN" b="1" dirty="0">
              <a:solidFill>
                <a:schemeClr val="accent4">
                  <a:lumMod val="25000"/>
                </a:schemeClr>
              </a:solidFill>
              <a:latin typeface="Alegreya Sans SC" panose="00000500000000000000" pitchFamily="2"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80750D4D-30DD-E864-11FA-21CB5AA64DD8}"/>
              </a:ext>
            </a:extLst>
          </p:cNvPr>
          <p:cNvSpPr>
            <a:spLocks noGrp="1" noChangeArrowheads="1"/>
          </p:cNvSpPr>
          <p:nvPr>
            <p:ph type="title"/>
          </p:nvPr>
        </p:nvSpPr>
        <p:spPr/>
        <p:txBody>
          <a:bodyPr/>
          <a:lstStyle/>
          <a:p>
            <a:pPr eaLnBrk="1" hangingPunct="1">
              <a:defRPr/>
            </a:pPr>
            <a:r>
              <a:rPr lang="en-IN" b="1" dirty="0">
                <a:solidFill>
                  <a:schemeClr val="accent4">
                    <a:lumMod val="25000"/>
                  </a:schemeClr>
                </a:solidFill>
                <a:latin typeface="Alegreya Sans SC" panose="00000500000000000000" pitchFamily="2" charset="0"/>
              </a:rPr>
              <a:t>Co-agglutination</a:t>
            </a:r>
          </a:p>
        </p:txBody>
      </p:sp>
      <p:sp>
        <p:nvSpPr>
          <p:cNvPr id="289795" name="Rectangle 3">
            <a:extLst>
              <a:ext uri="{FF2B5EF4-FFF2-40B4-BE49-F238E27FC236}">
                <a16:creationId xmlns:a16="http://schemas.microsoft.com/office/drawing/2014/main" id="{E42FA9C7-D7CF-4753-108A-E7F84C65A51C}"/>
              </a:ext>
            </a:extLst>
          </p:cNvPr>
          <p:cNvSpPr>
            <a:spLocks noGrp="1" noChangeArrowheads="1"/>
          </p:cNvSpPr>
          <p:nvPr>
            <p:ph type="body" idx="1"/>
          </p:nvPr>
        </p:nvSpPr>
        <p:spPr/>
        <p:txBody>
          <a:bodyPr/>
          <a:lstStyle/>
          <a:p>
            <a:pPr eaLnBrk="1" hangingPunct="1">
              <a:lnSpc>
                <a:spcPct val="80000"/>
              </a:lnSpc>
              <a:defRPr/>
            </a:pPr>
            <a:r>
              <a:rPr lang="en-IN" dirty="0">
                <a:latin typeface="Alegreya Sans SC" panose="00000500000000000000" pitchFamily="2" charset="0"/>
              </a:rPr>
              <a:t>Co agglutination is similar to the latex agglutination technique for detecting antigen (described above). Protein A, a uniformly distributed cell wall component of Staphylococcus aureus, is able to bind to the Fc region of most IgG isotype antibodies leaving the Fab region free to interact with antigens present in the applied specimens. The visible agglutination of the S. Aureus particles indicates the antigen-antibody reactions</a:t>
            </a:r>
          </a:p>
        </p:txBody>
      </p:sp>
      <p:pic>
        <p:nvPicPr>
          <p:cNvPr id="89092" name="Picture 4">
            <a:extLst>
              <a:ext uri="{FF2B5EF4-FFF2-40B4-BE49-F238E27FC236}">
                <a16:creationId xmlns:a16="http://schemas.microsoft.com/office/drawing/2014/main" id="{0FCED21F-6A29-C067-BA02-4624E73E6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6092825"/>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4" name="Rectangle 4">
            <a:extLst>
              <a:ext uri="{FF2B5EF4-FFF2-40B4-BE49-F238E27FC236}">
                <a16:creationId xmlns:a16="http://schemas.microsoft.com/office/drawing/2014/main" id="{A7762B0F-BFBA-7AD0-461D-7B3BBB67C358}"/>
              </a:ext>
            </a:extLst>
          </p:cNvPr>
          <p:cNvSpPr>
            <a:spLocks noGrp="1" noChangeArrowheads="1"/>
          </p:cNvSpPr>
          <p:nvPr>
            <p:ph type="title"/>
          </p:nvPr>
        </p:nvSpPr>
        <p:spPr/>
        <p:txBody>
          <a:bodyPr/>
          <a:lstStyle/>
          <a:p>
            <a:pPr eaLnBrk="1" hangingPunct="1">
              <a:defRPr/>
            </a:pPr>
            <a:r>
              <a:rPr lang="en-IN" b="1" dirty="0">
                <a:solidFill>
                  <a:schemeClr val="accent4">
                    <a:lumMod val="25000"/>
                  </a:schemeClr>
                </a:solidFill>
                <a:latin typeface="Alegreya Sans SC" panose="00000500000000000000" pitchFamily="2" charset="0"/>
              </a:rPr>
              <a:t>Co agglutination Test</a:t>
            </a:r>
          </a:p>
        </p:txBody>
      </p:sp>
      <p:sp>
        <p:nvSpPr>
          <p:cNvPr id="153605" name="Rectangle 5">
            <a:extLst>
              <a:ext uri="{FF2B5EF4-FFF2-40B4-BE49-F238E27FC236}">
                <a16:creationId xmlns:a16="http://schemas.microsoft.com/office/drawing/2014/main" id="{B4073BC5-B5EC-FB42-A98C-CA9E0AFE45EE}"/>
              </a:ext>
            </a:extLst>
          </p:cNvPr>
          <p:cNvSpPr>
            <a:spLocks noGrp="1" noChangeArrowheads="1"/>
          </p:cNvSpPr>
          <p:nvPr>
            <p:ph type="body" sz="half" idx="1"/>
          </p:nvPr>
        </p:nvSpPr>
        <p:spPr/>
        <p:txBody>
          <a:bodyPr/>
          <a:lstStyle/>
          <a:p>
            <a:pPr eaLnBrk="1" hangingPunct="1">
              <a:lnSpc>
                <a:spcPct val="80000"/>
              </a:lnSpc>
              <a:buFont typeface="Wingdings" panose="05000000000000000000" pitchFamily="2" charset="2"/>
              <a:buNone/>
              <a:defRPr/>
            </a:pPr>
            <a:r>
              <a:rPr lang="en-IN" sz="2800" b="1" dirty="0">
                <a:latin typeface="Alegreya Sans SC" panose="00000500000000000000" pitchFamily="2" charset="0"/>
              </a:rPr>
              <a:t>   </a:t>
            </a:r>
            <a:r>
              <a:rPr lang="en-IN" sz="2800" dirty="0">
                <a:latin typeface="Alegreya Sans SC" panose="00000500000000000000" pitchFamily="2" charset="0"/>
              </a:rPr>
              <a:t>Agglutination test in which inert particles (latex beads or heat-killed </a:t>
            </a:r>
            <a:r>
              <a:rPr lang="en-IN" sz="2800" i="1" dirty="0">
                <a:latin typeface="Alegreya Sans SC" panose="00000500000000000000" pitchFamily="2" charset="0"/>
              </a:rPr>
              <a:t>S aureus </a:t>
            </a:r>
            <a:r>
              <a:rPr lang="en-IN" sz="2800" dirty="0">
                <a:latin typeface="Alegreya Sans SC" panose="00000500000000000000" pitchFamily="2" charset="0"/>
              </a:rPr>
              <a:t>Cowan 1 strain with protein A) are coated with antibody to any of a variety of antigens and then used to detect the antigen in specimens or in isolated bacteria. </a:t>
            </a:r>
          </a:p>
          <a:p>
            <a:pPr eaLnBrk="1" hangingPunct="1">
              <a:lnSpc>
                <a:spcPct val="80000"/>
              </a:lnSpc>
              <a:defRPr/>
            </a:pPr>
            <a:endParaRPr lang="en-IN" sz="2800" dirty="0"/>
          </a:p>
        </p:txBody>
      </p:sp>
      <p:pic>
        <p:nvPicPr>
          <p:cNvPr id="90116" name="Picture 6">
            <a:extLst>
              <a:ext uri="{FF2B5EF4-FFF2-40B4-BE49-F238E27FC236}">
                <a16:creationId xmlns:a16="http://schemas.microsoft.com/office/drawing/2014/main" id="{85E13306-53B8-8D05-9133-0A5325A209AA}"/>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600200"/>
            <a:ext cx="4495800" cy="5257800"/>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7490051-60D6-C022-3316-54F62E943DC1}"/>
              </a:ext>
            </a:extLst>
          </p:cNvPr>
          <p:cNvSpPr>
            <a:spLocks noGrp="1" noChangeArrowheads="1"/>
          </p:cNvSpPr>
          <p:nvPr>
            <p:ph type="title"/>
          </p:nvPr>
        </p:nvSpPr>
        <p:spPr/>
        <p:txBody>
          <a:bodyPr/>
          <a:lstStyle/>
          <a:p>
            <a:pPr eaLnBrk="1" hangingPunct="1">
              <a:defRPr/>
            </a:pPr>
            <a:r>
              <a:rPr lang="en-US" sz="4000" b="1" dirty="0">
                <a:solidFill>
                  <a:schemeClr val="accent4">
                    <a:lumMod val="25000"/>
                  </a:schemeClr>
                </a:solidFill>
                <a:latin typeface="Alegreya Sans SC" panose="00000500000000000000" pitchFamily="2" charset="0"/>
              </a:rPr>
              <a:t>False Positive Serological Tests</a:t>
            </a:r>
          </a:p>
        </p:txBody>
      </p:sp>
      <p:sp>
        <p:nvSpPr>
          <p:cNvPr id="40963" name="Rectangle 3">
            <a:extLst>
              <a:ext uri="{FF2B5EF4-FFF2-40B4-BE49-F238E27FC236}">
                <a16:creationId xmlns:a16="http://schemas.microsoft.com/office/drawing/2014/main" id="{2DDEAB7A-5675-017A-8963-3E7086EDA398}"/>
              </a:ext>
            </a:extLst>
          </p:cNvPr>
          <p:cNvSpPr>
            <a:spLocks noGrp="1" noChangeArrowheads="1"/>
          </p:cNvSpPr>
          <p:nvPr>
            <p:ph type="body" idx="1"/>
          </p:nvPr>
        </p:nvSpPr>
        <p:spPr/>
        <p:txBody>
          <a:bodyPr/>
          <a:lstStyle/>
          <a:p>
            <a:pPr marL="533400" indent="-533400" eaLnBrk="1" hangingPunct="1">
              <a:buFontTx/>
              <a:buAutoNum type="arabicPeriod"/>
              <a:defRPr/>
            </a:pPr>
            <a:r>
              <a:rPr lang="en-US" sz="2800" dirty="0">
                <a:latin typeface="Alegreya Sans SC" panose="00000500000000000000" pitchFamily="2" charset="0"/>
              </a:rPr>
              <a:t>Cross reacting antibody</a:t>
            </a:r>
          </a:p>
          <a:p>
            <a:pPr marL="533400" indent="-533400" eaLnBrk="1" hangingPunct="1">
              <a:buFontTx/>
              <a:buAutoNum type="arabicPeriod"/>
              <a:defRPr/>
            </a:pPr>
            <a:r>
              <a:rPr lang="en-US" sz="2800" dirty="0">
                <a:latin typeface="Alegreya Sans SC" panose="00000500000000000000" pitchFamily="2" charset="0"/>
              </a:rPr>
              <a:t>Cross reactivation of latent organism (Influenza Virus A infection activate CMV </a:t>
            </a:r>
            <a:r>
              <a:rPr lang="en-US" sz="2800" dirty="0" err="1">
                <a:latin typeface="Alegreya Sans SC" panose="00000500000000000000" pitchFamily="2" charset="0"/>
              </a:rPr>
              <a:t>IgM</a:t>
            </a:r>
            <a:r>
              <a:rPr lang="en-US" sz="2800" dirty="0">
                <a:latin typeface="Alegreya Sans SC" panose="00000500000000000000" pitchFamily="2" charset="0"/>
              </a:rPr>
              <a:t> – production</a:t>
            </a:r>
          </a:p>
          <a:p>
            <a:pPr marL="533400" indent="-533400" eaLnBrk="1" hangingPunct="1">
              <a:buFontTx/>
              <a:buAutoNum type="arabicPeriod"/>
              <a:defRPr/>
            </a:pPr>
            <a:r>
              <a:rPr lang="en-US" sz="2800" dirty="0">
                <a:latin typeface="Alegreya Sans SC" panose="00000500000000000000" pitchFamily="2" charset="0"/>
              </a:rPr>
              <a:t>Presence of Rheumatoid factors</a:t>
            </a:r>
          </a:p>
          <a:p>
            <a:pPr marL="533400" indent="-533400" eaLnBrk="1" hangingPunct="1">
              <a:buFont typeface="Wingdings" panose="05000000000000000000" pitchFamily="2" charset="2"/>
              <a:buNone/>
              <a:defRPr/>
            </a:pPr>
            <a:r>
              <a:rPr lang="en-US" sz="2800" dirty="0"/>
              <a:t>	</a:t>
            </a:r>
          </a:p>
        </p:txBody>
      </p:sp>
      <p:pic>
        <p:nvPicPr>
          <p:cNvPr id="91140" name="Picture 4">
            <a:extLst>
              <a:ext uri="{FF2B5EF4-FFF2-40B4-BE49-F238E27FC236}">
                <a16:creationId xmlns:a16="http://schemas.microsoft.com/office/drawing/2014/main" id="{6002DE3E-4A17-B76E-62FC-9BD1AFAC5B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6092825"/>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C1F7B04-1B88-38E4-442D-E27B311A1542}"/>
              </a:ext>
            </a:extLst>
          </p:cNvPr>
          <p:cNvSpPr>
            <a:spLocks noGrp="1" noChangeArrowheads="1"/>
          </p:cNvSpPr>
          <p:nvPr>
            <p:ph type="title"/>
          </p:nvPr>
        </p:nvSpPr>
        <p:spPr/>
        <p:txBody>
          <a:bodyPr/>
          <a:lstStyle/>
          <a:p>
            <a:pPr eaLnBrk="1" hangingPunct="1">
              <a:defRPr/>
            </a:pPr>
            <a:r>
              <a:rPr lang="en-US" sz="4000" b="1" dirty="0">
                <a:solidFill>
                  <a:schemeClr val="accent4">
                    <a:lumMod val="25000"/>
                  </a:schemeClr>
                </a:solidFill>
                <a:latin typeface="Alegreya Sans SC" panose="00000500000000000000" pitchFamily="2" charset="0"/>
              </a:rPr>
              <a:t>False Negative Serologic Test</a:t>
            </a:r>
          </a:p>
        </p:txBody>
      </p:sp>
      <p:sp>
        <p:nvSpPr>
          <p:cNvPr id="44035" name="Rectangle 3">
            <a:extLst>
              <a:ext uri="{FF2B5EF4-FFF2-40B4-BE49-F238E27FC236}">
                <a16:creationId xmlns:a16="http://schemas.microsoft.com/office/drawing/2014/main" id="{A8EFBFCD-32B5-CA48-7937-1B7EB4A40FA9}"/>
              </a:ext>
            </a:extLst>
          </p:cNvPr>
          <p:cNvSpPr>
            <a:spLocks noGrp="1" noChangeArrowheads="1"/>
          </p:cNvSpPr>
          <p:nvPr>
            <p:ph type="body" idx="1"/>
          </p:nvPr>
        </p:nvSpPr>
        <p:spPr/>
        <p:txBody>
          <a:bodyPr/>
          <a:lstStyle/>
          <a:p>
            <a:pPr marL="609600" indent="-609600" eaLnBrk="1" hangingPunct="1">
              <a:buFontTx/>
              <a:buAutoNum type="arabicPeriod"/>
              <a:defRPr/>
            </a:pPr>
            <a:r>
              <a:rPr lang="en-US" dirty="0">
                <a:latin typeface="Alegreya Sans SC" panose="00000500000000000000" pitchFamily="2" charset="0"/>
              </a:rPr>
              <a:t>Immune system not intact</a:t>
            </a:r>
          </a:p>
          <a:p>
            <a:pPr marL="609600" indent="-609600" eaLnBrk="1" hangingPunct="1">
              <a:buFontTx/>
              <a:buAutoNum type="arabicPeriod"/>
              <a:defRPr/>
            </a:pPr>
            <a:r>
              <a:rPr lang="en-US" dirty="0">
                <a:latin typeface="Alegreya Sans SC" panose="00000500000000000000" pitchFamily="2" charset="0"/>
              </a:rPr>
              <a:t>Delay in Antibody response (Lyme disease - Legionnaire’s Disease)</a:t>
            </a:r>
            <a:endParaRPr lang="ar-SA" dirty="0">
              <a:latin typeface="Alegreya Sans SC" panose="00000500000000000000" pitchFamily="2" charset="0"/>
            </a:endParaRPr>
          </a:p>
          <a:p>
            <a:pPr marL="609600" indent="-609600" eaLnBrk="1" hangingPunct="1">
              <a:buFontTx/>
              <a:buAutoNum type="arabicPeriod"/>
              <a:defRPr/>
            </a:pPr>
            <a:r>
              <a:rPr lang="en-US" dirty="0">
                <a:latin typeface="Alegreya Sans SC" panose="00000500000000000000" pitchFamily="2" charset="0"/>
              </a:rPr>
              <a:t>Competition for Antigen binding site of antibody)</a:t>
            </a:r>
            <a:endParaRPr lang="ar-SA" dirty="0">
              <a:latin typeface="Alegreya Sans SC" panose="00000500000000000000" pitchFamily="2" charset="0"/>
            </a:endParaRPr>
          </a:p>
          <a:p>
            <a:pPr marL="609600" indent="-609600" eaLnBrk="1" hangingPunct="1">
              <a:buFont typeface="Wingdings" panose="05000000000000000000" pitchFamily="2" charset="2"/>
              <a:buNone/>
              <a:defRPr/>
            </a:pPr>
            <a:r>
              <a:rPr lang="ar-SA" dirty="0">
                <a:latin typeface="Alegreya Sans SC" panose="00000500000000000000" pitchFamily="2" charset="0"/>
              </a:rPr>
              <a:t>	</a:t>
            </a:r>
            <a:r>
              <a:rPr lang="en-US" dirty="0">
                <a:latin typeface="Alegreya Sans SC" panose="00000500000000000000" pitchFamily="2" charset="0"/>
              </a:rPr>
              <a:t>IgM binds to the Antigen IgG site</a:t>
            </a:r>
          </a:p>
          <a:p>
            <a:pPr marL="609600" indent="-609600" eaLnBrk="1" hangingPunct="1">
              <a:buFont typeface="Wingdings" panose="05000000000000000000" pitchFamily="2" charset="2"/>
              <a:buNone/>
              <a:defRPr/>
            </a:pPr>
            <a:r>
              <a:rPr lang="en-US" dirty="0">
                <a:latin typeface="Alegreya Sans SC" panose="00000500000000000000" pitchFamily="2" charset="0"/>
              </a:rPr>
              <a:t>	IgG binds to the Antigen IgM site</a:t>
            </a:r>
          </a:p>
          <a:p>
            <a:pPr marL="609600" indent="-609600" eaLnBrk="1" hangingPunct="1">
              <a:buFontTx/>
              <a:buAutoNum type="arabicPeriod" startAt="4"/>
              <a:defRPr/>
            </a:pPr>
            <a:r>
              <a:rPr lang="en-US" dirty="0" err="1">
                <a:latin typeface="Alegreya Sans SC" panose="00000500000000000000" pitchFamily="2" charset="0"/>
              </a:rPr>
              <a:t>Prozone</a:t>
            </a:r>
            <a:r>
              <a:rPr lang="en-US" dirty="0">
                <a:latin typeface="Alegreya Sans SC" panose="00000500000000000000" pitchFamily="2" charset="0"/>
              </a:rPr>
              <a:t> Phenomena</a:t>
            </a:r>
          </a:p>
        </p:txBody>
      </p:sp>
      <p:pic>
        <p:nvPicPr>
          <p:cNvPr id="93188" name="Picture 4">
            <a:extLst>
              <a:ext uri="{FF2B5EF4-FFF2-40B4-BE49-F238E27FC236}">
                <a16:creationId xmlns:a16="http://schemas.microsoft.com/office/drawing/2014/main" id="{F245465D-A310-A542-2C64-BDEC1FE42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6092825"/>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A3C588B-A9ED-FB3A-AA26-C946E93E01A4}"/>
              </a:ext>
            </a:extLst>
          </p:cNvPr>
          <p:cNvSpPr>
            <a:spLocks noGrp="1" noChangeArrowheads="1"/>
          </p:cNvSpPr>
          <p:nvPr>
            <p:ph type="title"/>
          </p:nvPr>
        </p:nvSpPr>
        <p:spPr/>
        <p:txBody>
          <a:bodyPr/>
          <a:lstStyle/>
          <a:p>
            <a:pPr eaLnBrk="1" hangingPunct="1">
              <a:defRPr/>
            </a:pPr>
            <a:r>
              <a:rPr lang="en-US" altLang="zh-TW" sz="4000" b="1" dirty="0">
                <a:solidFill>
                  <a:schemeClr val="accent4">
                    <a:lumMod val="25000"/>
                  </a:schemeClr>
                </a:solidFill>
                <a:latin typeface="Alegreya Sans SC" panose="00000500000000000000" pitchFamily="2" charset="0"/>
                <a:ea typeface="新細明體" pitchFamily="18" charset="-120"/>
              </a:rPr>
              <a:t>Usefulness of Serological Results</a:t>
            </a:r>
            <a:endParaRPr lang="en-US" altLang="zh-TW" b="1" dirty="0">
              <a:solidFill>
                <a:schemeClr val="accent4">
                  <a:lumMod val="25000"/>
                </a:schemeClr>
              </a:solidFill>
              <a:latin typeface="Alegreya Sans SC" panose="00000500000000000000" pitchFamily="2" charset="0"/>
              <a:ea typeface="新細明體" pitchFamily="18" charset="-120"/>
            </a:endParaRPr>
          </a:p>
        </p:txBody>
      </p:sp>
      <p:sp>
        <p:nvSpPr>
          <p:cNvPr id="38915" name="Rectangle 3">
            <a:extLst>
              <a:ext uri="{FF2B5EF4-FFF2-40B4-BE49-F238E27FC236}">
                <a16:creationId xmlns:a16="http://schemas.microsoft.com/office/drawing/2014/main" id="{0ABD2BAA-F985-427D-8D9C-B32D00919BEC}"/>
              </a:ext>
            </a:extLst>
          </p:cNvPr>
          <p:cNvSpPr>
            <a:spLocks noGrp="1" noChangeArrowheads="1"/>
          </p:cNvSpPr>
          <p:nvPr>
            <p:ph type="body" idx="1"/>
          </p:nvPr>
        </p:nvSpPr>
        <p:spPr>
          <a:xfrm>
            <a:off x="457200" y="1557338"/>
            <a:ext cx="8077200" cy="5072062"/>
          </a:xfrm>
        </p:spPr>
        <p:txBody>
          <a:bodyPr/>
          <a:lstStyle/>
          <a:p>
            <a:pPr algn="just" eaLnBrk="1" hangingPunct="1">
              <a:spcBef>
                <a:spcPct val="35000"/>
              </a:spcBef>
              <a:buClr>
                <a:schemeClr val="tx2"/>
              </a:buClr>
              <a:defRPr/>
            </a:pPr>
            <a:r>
              <a:rPr lang="en-US" altLang="zh-TW" dirty="0">
                <a:latin typeface="Alegreya Sans SC" panose="00000500000000000000" pitchFamily="2" charset="0"/>
                <a:ea typeface="新細明體" pitchFamily="18" charset="-120"/>
              </a:rPr>
              <a:t>How useful a serological result is depends on the individual virus. </a:t>
            </a:r>
          </a:p>
          <a:p>
            <a:pPr algn="just" eaLnBrk="1" hangingPunct="1">
              <a:spcBef>
                <a:spcPct val="35000"/>
              </a:spcBef>
              <a:buClr>
                <a:schemeClr val="tx2"/>
              </a:buClr>
              <a:defRPr/>
            </a:pPr>
            <a:r>
              <a:rPr lang="en-US" altLang="zh-TW" dirty="0">
                <a:latin typeface="Alegreya Sans SC" panose="00000500000000000000" pitchFamily="2" charset="0"/>
                <a:ea typeface="新細明體" pitchFamily="18" charset="-120"/>
              </a:rPr>
              <a:t>For example, for viruses such as  rubella and hepatitis A, the onset of clinical symptoms coincide with the development of antibodies. The detection of IgM or rising titers of IgG in the serum of the patient would indicate active disease.</a:t>
            </a:r>
          </a:p>
          <a:p>
            <a:pPr eaLnBrk="1" hangingPunct="1">
              <a:defRPr/>
            </a:pPr>
            <a:endParaRPr lang="en-US" altLang="zh-TW" sz="2800" dirty="0">
              <a:ea typeface="新細明體" pitchFamily="18" charset="-120"/>
            </a:endParaRPr>
          </a:p>
        </p:txBody>
      </p:sp>
      <p:pic>
        <p:nvPicPr>
          <p:cNvPr id="95236" name="Picture 4">
            <a:extLst>
              <a:ext uri="{FF2B5EF4-FFF2-40B4-BE49-F238E27FC236}">
                <a16:creationId xmlns:a16="http://schemas.microsoft.com/office/drawing/2014/main" id="{D638CC92-FE91-F4B6-342D-0D0F245C3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6092825"/>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8660" name="Rectangle 4">
            <a:extLst>
              <a:ext uri="{FF2B5EF4-FFF2-40B4-BE49-F238E27FC236}">
                <a16:creationId xmlns:a16="http://schemas.microsoft.com/office/drawing/2014/main" id="{1D71256E-DEBB-E97F-C1F2-A8E8677068FB}"/>
              </a:ext>
            </a:extLst>
          </p:cNvPr>
          <p:cNvSpPr>
            <a:spLocks noGrp="1" noChangeArrowheads="1"/>
          </p:cNvSpPr>
          <p:nvPr>
            <p:ph type="title"/>
          </p:nvPr>
        </p:nvSpPr>
        <p:spPr/>
        <p:txBody>
          <a:bodyPr/>
          <a:lstStyle/>
          <a:p>
            <a:pPr eaLnBrk="1" hangingPunct="1">
              <a:defRPr/>
            </a:pPr>
            <a:r>
              <a:rPr lang="en-US" sz="4000" b="1" dirty="0">
                <a:solidFill>
                  <a:schemeClr val="accent4">
                    <a:lumMod val="25000"/>
                  </a:schemeClr>
                </a:solidFill>
                <a:latin typeface="Alegreya Sans SC" panose="00000500000000000000" pitchFamily="2" charset="0"/>
              </a:rPr>
              <a:t>Antibody detection is definitive Diagnosis</a:t>
            </a:r>
            <a:endParaRPr lang="en-IN" sz="4000" b="1" dirty="0">
              <a:solidFill>
                <a:schemeClr val="accent4">
                  <a:lumMod val="25000"/>
                </a:schemeClr>
              </a:solidFill>
              <a:latin typeface="Alegreya Sans SC" panose="00000500000000000000" pitchFamily="2" charset="0"/>
            </a:endParaRPr>
          </a:p>
        </p:txBody>
      </p:sp>
      <p:pic>
        <p:nvPicPr>
          <p:cNvPr id="96259" name="Picture 6">
            <a:extLst>
              <a:ext uri="{FF2B5EF4-FFF2-40B4-BE49-F238E27FC236}">
                <a16:creationId xmlns:a16="http://schemas.microsoft.com/office/drawing/2014/main" id="{BF43637F-F8F8-1378-D4DE-FA9C3EED6AC2}"/>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600200"/>
            <a:ext cx="4495800" cy="5257800"/>
          </a:xfrm>
        </p:spPr>
      </p:pic>
      <p:sp>
        <p:nvSpPr>
          <p:cNvPr id="198659" name="Rectangle 3">
            <a:extLst>
              <a:ext uri="{FF2B5EF4-FFF2-40B4-BE49-F238E27FC236}">
                <a16:creationId xmlns:a16="http://schemas.microsoft.com/office/drawing/2014/main" id="{B5382CE9-627F-8D11-D5BC-F2578523A1DD}"/>
              </a:ext>
            </a:extLst>
          </p:cNvPr>
          <p:cNvSpPr>
            <a:spLocks noGrp="1" noChangeArrowheads="1"/>
          </p:cNvSpPr>
          <p:nvPr>
            <p:ph type="body" sz="half" idx="2"/>
          </p:nvPr>
        </p:nvSpPr>
        <p:spPr/>
        <p:txBody>
          <a:bodyPr/>
          <a:lstStyle/>
          <a:p>
            <a:pPr algn="just" eaLnBrk="1" hangingPunct="1">
              <a:spcBef>
                <a:spcPct val="35000"/>
              </a:spcBef>
              <a:buClr>
                <a:schemeClr val="tx2"/>
              </a:buClr>
              <a:defRPr/>
            </a:pPr>
            <a:r>
              <a:rPr lang="en-US" altLang="zh-TW" sz="2800" dirty="0">
                <a:latin typeface="Alegreya Sans SC" panose="00000500000000000000" pitchFamily="2" charset="0"/>
                <a:ea typeface="新細明體" pitchFamily="18" charset="-120"/>
              </a:rPr>
              <a:t>There are also viruses which produce clinical disease months or years after seroconversion e.g. HIV and rabies. In the case of these viruses, the mere presence of antibody is sufficient to make a definitive diagnosis.</a:t>
            </a:r>
          </a:p>
          <a:p>
            <a:pPr eaLnBrk="1" hangingPunct="1">
              <a:defRPr/>
            </a:pPr>
            <a:endParaRPr lang="en-IN" sz="2800" dirty="0"/>
          </a:p>
        </p:txBody>
      </p:sp>
      <p:pic>
        <p:nvPicPr>
          <p:cNvPr id="96261" name="Picture 7">
            <a:extLst>
              <a:ext uri="{FF2B5EF4-FFF2-40B4-BE49-F238E27FC236}">
                <a16:creationId xmlns:a16="http://schemas.microsoft.com/office/drawing/2014/main" id="{B2D03165-A87A-992F-7667-3E252DB99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6092825"/>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0C7798C7-AE32-1CFF-39B7-F7DB19B95FC0}"/>
              </a:ext>
            </a:extLst>
          </p:cNvPr>
          <p:cNvSpPr>
            <a:spLocks noGrp="1" noChangeArrowheads="1"/>
          </p:cNvSpPr>
          <p:nvPr>
            <p:ph type="title"/>
          </p:nvPr>
        </p:nvSpPr>
        <p:spPr/>
        <p:txBody>
          <a:bodyPr/>
          <a:lstStyle/>
          <a:p>
            <a:pPr eaLnBrk="1" hangingPunct="1">
              <a:defRPr/>
            </a:pPr>
            <a:r>
              <a:rPr lang="en-IN" b="1" dirty="0">
                <a:solidFill>
                  <a:schemeClr val="accent4">
                    <a:lumMod val="25000"/>
                  </a:schemeClr>
                </a:solidFill>
                <a:latin typeface="Alegreya Sans SC" panose="00000500000000000000" pitchFamily="2" charset="0"/>
              </a:rPr>
              <a:t>Specificity</a:t>
            </a:r>
            <a:r>
              <a:rPr lang="en-IN" dirty="0"/>
              <a:t> </a:t>
            </a:r>
          </a:p>
        </p:txBody>
      </p:sp>
      <p:sp>
        <p:nvSpPr>
          <p:cNvPr id="117763" name="Rectangle 3">
            <a:extLst>
              <a:ext uri="{FF2B5EF4-FFF2-40B4-BE49-F238E27FC236}">
                <a16:creationId xmlns:a16="http://schemas.microsoft.com/office/drawing/2014/main" id="{64857074-B455-91E4-59BF-15F2F05468C7}"/>
              </a:ext>
            </a:extLst>
          </p:cNvPr>
          <p:cNvSpPr>
            <a:spLocks noGrp="1" noChangeArrowheads="1"/>
          </p:cNvSpPr>
          <p:nvPr>
            <p:ph type="body" idx="1"/>
          </p:nvPr>
        </p:nvSpPr>
        <p:spPr/>
        <p:txBody>
          <a:bodyPr/>
          <a:lstStyle/>
          <a:p>
            <a:pPr eaLnBrk="1" hangingPunct="1">
              <a:defRPr/>
            </a:pPr>
            <a:r>
              <a:rPr lang="en-IN" b="1" dirty="0">
                <a:solidFill>
                  <a:srgbClr val="FF3300"/>
                </a:solidFill>
                <a:latin typeface="Alegreya Sans SC" panose="00000500000000000000" pitchFamily="2" charset="0"/>
              </a:rPr>
              <a:t>Analytical Specificity</a:t>
            </a:r>
            <a:r>
              <a:rPr lang="en-IN" dirty="0">
                <a:latin typeface="Alegreya Sans SC" panose="00000500000000000000" pitchFamily="2" charset="0"/>
              </a:rPr>
              <a:t> – ability of test to detect substance without interference from cross-reacting substances </a:t>
            </a:r>
          </a:p>
          <a:p>
            <a:pPr eaLnBrk="1" hangingPunct="1">
              <a:defRPr/>
            </a:pPr>
            <a:r>
              <a:rPr lang="en-IN" b="1" dirty="0">
                <a:solidFill>
                  <a:srgbClr val="FF3300"/>
                </a:solidFill>
                <a:latin typeface="Alegreya Sans SC" panose="00000500000000000000" pitchFamily="2" charset="0"/>
              </a:rPr>
              <a:t>Clinical Specificity</a:t>
            </a:r>
            <a:r>
              <a:rPr lang="en-IN" dirty="0">
                <a:latin typeface="Alegreya Sans SC" panose="00000500000000000000" pitchFamily="2" charset="0"/>
              </a:rPr>
              <a:t> – ability of test to give negative result if patient does not have disease (no false positive results) </a:t>
            </a:r>
          </a:p>
          <a:p>
            <a:pPr eaLnBrk="1" hangingPunct="1">
              <a:defRPr/>
            </a:pPr>
            <a:endParaRPr lang="en-IN" dirty="0"/>
          </a:p>
        </p:txBody>
      </p:sp>
      <p:pic>
        <p:nvPicPr>
          <p:cNvPr id="26628" name="Picture 4" descr="test%20tubes%20animated">
            <a:extLst>
              <a:ext uri="{FF2B5EF4-FFF2-40B4-BE49-F238E27FC236}">
                <a16:creationId xmlns:a16="http://schemas.microsoft.com/office/drawing/2014/main" id="{79BB1748-D2F8-52BF-1523-504D727E75D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01013" y="6165850"/>
            <a:ext cx="10429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C889C1B9-A492-B41C-E384-CB43EE665D42}"/>
              </a:ext>
            </a:extLst>
          </p:cNvPr>
          <p:cNvSpPr>
            <a:spLocks noGrp="1" noChangeArrowheads="1"/>
          </p:cNvSpPr>
          <p:nvPr>
            <p:ph type="title"/>
          </p:nvPr>
        </p:nvSpPr>
        <p:spPr>
          <a:xfrm>
            <a:off x="1143000" y="609600"/>
            <a:ext cx="7793038" cy="1143000"/>
          </a:xfrm>
        </p:spPr>
        <p:txBody>
          <a:bodyPr/>
          <a:lstStyle/>
          <a:p>
            <a:pPr eaLnBrk="1" hangingPunct="1">
              <a:defRPr/>
            </a:pPr>
            <a:r>
              <a:rPr lang="en-US" altLang="zh-TW" b="1" dirty="0">
                <a:solidFill>
                  <a:schemeClr val="accent4">
                    <a:lumMod val="25000"/>
                  </a:schemeClr>
                </a:solidFill>
                <a:latin typeface="Alegreya Sans SC" panose="00000500000000000000" pitchFamily="2" charset="0"/>
                <a:ea typeface="新細明體" pitchFamily="18" charset="-120"/>
              </a:rPr>
              <a:t>Problems with Serology</a:t>
            </a:r>
          </a:p>
        </p:txBody>
      </p:sp>
      <p:sp>
        <p:nvSpPr>
          <p:cNvPr id="39939" name="Rectangle 3">
            <a:extLst>
              <a:ext uri="{FF2B5EF4-FFF2-40B4-BE49-F238E27FC236}">
                <a16:creationId xmlns:a16="http://schemas.microsoft.com/office/drawing/2014/main" id="{BB23CD83-A3FB-DCBB-BB50-0C1BFAEC7DC1}"/>
              </a:ext>
            </a:extLst>
          </p:cNvPr>
          <p:cNvSpPr>
            <a:spLocks noGrp="1" noChangeArrowheads="1"/>
          </p:cNvSpPr>
          <p:nvPr>
            <p:ph type="body" idx="1"/>
          </p:nvPr>
        </p:nvSpPr>
        <p:spPr>
          <a:xfrm>
            <a:off x="609600" y="1981200"/>
            <a:ext cx="7924800" cy="4648200"/>
          </a:xfrm>
        </p:spPr>
        <p:txBody>
          <a:bodyPr/>
          <a:lstStyle/>
          <a:p>
            <a:pPr marL="285750" indent="-285750" algn="just" eaLnBrk="1" hangingPunct="1">
              <a:lnSpc>
                <a:spcPct val="110000"/>
              </a:lnSpc>
              <a:spcBef>
                <a:spcPct val="25000"/>
              </a:spcBef>
              <a:buClr>
                <a:schemeClr val="tx2"/>
              </a:buClr>
              <a:defRPr/>
            </a:pPr>
            <a:r>
              <a:rPr lang="en-US" altLang="zh-TW" sz="2600" dirty="0">
                <a:latin typeface="Alegreya Sans SC" panose="00000500000000000000" pitchFamily="2" charset="0"/>
                <a:ea typeface="新細明體" pitchFamily="18" charset="-120"/>
              </a:rPr>
              <a:t>Long period of time required for diagnosis for paired acute and convalescent sera.</a:t>
            </a:r>
          </a:p>
          <a:p>
            <a:pPr marL="285750" indent="-285750" algn="just" eaLnBrk="1" hangingPunct="1">
              <a:lnSpc>
                <a:spcPct val="110000"/>
              </a:lnSpc>
              <a:spcBef>
                <a:spcPct val="25000"/>
              </a:spcBef>
              <a:buClr>
                <a:schemeClr val="tx2"/>
              </a:buClr>
              <a:defRPr/>
            </a:pPr>
            <a:r>
              <a:rPr lang="en-US" altLang="zh-TW" sz="2600" dirty="0">
                <a:latin typeface="Alegreya Sans SC" panose="00000500000000000000" pitchFamily="2" charset="0"/>
                <a:ea typeface="新細明體" pitchFamily="18" charset="-120"/>
              </a:rPr>
              <a:t>Mild local infections such as HSV </a:t>
            </a:r>
            <a:r>
              <a:rPr lang="en-US" altLang="zh-TW" sz="2600" dirty="0" err="1">
                <a:latin typeface="Alegreya Sans SC" panose="00000500000000000000" pitchFamily="2" charset="0"/>
                <a:ea typeface="新細明體" pitchFamily="18" charset="-120"/>
              </a:rPr>
              <a:t>genitalis</a:t>
            </a:r>
            <a:r>
              <a:rPr lang="en-US" altLang="zh-TW" sz="2600" dirty="0">
                <a:latin typeface="Alegreya Sans SC" panose="00000500000000000000" pitchFamily="2" charset="0"/>
                <a:ea typeface="新細明體" pitchFamily="18" charset="-120"/>
              </a:rPr>
              <a:t> may not produce a detectable humoral immune response.</a:t>
            </a:r>
          </a:p>
          <a:p>
            <a:pPr marL="285750" indent="-285750" algn="just" eaLnBrk="1" hangingPunct="1">
              <a:lnSpc>
                <a:spcPct val="110000"/>
              </a:lnSpc>
              <a:spcBef>
                <a:spcPct val="25000"/>
              </a:spcBef>
              <a:buClr>
                <a:schemeClr val="tx2"/>
              </a:buClr>
              <a:defRPr/>
            </a:pPr>
            <a:r>
              <a:rPr lang="en-US" altLang="zh-TW" sz="2600" dirty="0">
                <a:latin typeface="Alegreya Sans SC" panose="00000500000000000000" pitchFamily="2" charset="0"/>
                <a:ea typeface="新細明體" pitchFamily="18" charset="-120"/>
              </a:rPr>
              <a:t>Extensive antigenic cross-reactivity between related viruses e.g. HSV and VZV, Japanese B encephalitis and Dengue, may lead to false positive results. </a:t>
            </a:r>
          </a:p>
        </p:txBody>
      </p:sp>
      <p:pic>
        <p:nvPicPr>
          <p:cNvPr id="97284" name="Picture 4">
            <a:extLst>
              <a:ext uri="{FF2B5EF4-FFF2-40B4-BE49-F238E27FC236}">
                <a16:creationId xmlns:a16="http://schemas.microsoft.com/office/drawing/2014/main" id="{244A5B97-7788-93F9-6846-C2422DA4D8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6092825"/>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E386EEA0-3E9B-FC7E-8720-C2F91E29B54A}"/>
              </a:ext>
            </a:extLst>
          </p:cNvPr>
          <p:cNvSpPr>
            <a:spLocks noGrp="1" noChangeArrowheads="1"/>
          </p:cNvSpPr>
          <p:nvPr>
            <p:ph type="title"/>
          </p:nvPr>
        </p:nvSpPr>
        <p:spPr/>
        <p:txBody>
          <a:bodyPr/>
          <a:lstStyle/>
          <a:p>
            <a:pPr eaLnBrk="1" hangingPunct="1">
              <a:defRPr/>
            </a:pPr>
            <a:r>
              <a:rPr lang="en-US" altLang="zh-TW" sz="3600" b="1" dirty="0">
                <a:solidFill>
                  <a:schemeClr val="accent4">
                    <a:lumMod val="25000"/>
                  </a:schemeClr>
                </a:solidFill>
                <a:latin typeface="Alegreya Sans SC" panose="00000500000000000000" pitchFamily="2" charset="0"/>
                <a:ea typeface="新細明體" pitchFamily="18" charset="-120"/>
              </a:rPr>
              <a:t>Problems with Serology</a:t>
            </a:r>
            <a:br>
              <a:rPr lang="en-US" altLang="zh-TW" sz="3600" b="1" dirty="0">
                <a:solidFill>
                  <a:schemeClr val="accent4">
                    <a:lumMod val="25000"/>
                  </a:schemeClr>
                </a:solidFill>
                <a:latin typeface="Alegreya Sans SC" panose="00000500000000000000" pitchFamily="2" charset="0"/>
                <a:ea typeface="新細明體" pitchFamily="18" charset="-120"/>
              </a:rPr>
            </a:br>
            <a:r>
              <a:rPr lang="en-US" altLang="zh-TW" sz="3600" b="1" dirty="0">
                <a:solidFill>
                  <a:schemeClr val="accent4">
                    <a:lumMod val="25000"/>
                  </a:schemeClr>
                </a:solidFill>
                <a:latin typeface="Alegreya Sans SC" panose="00000500000000000000" pitchFamily="2" charset="0"/>
                <a:ea typeface="新細明體" pitchFamily="18" charset="-120"/>
              </a:rPr>
              <a:t>Other Health </a:t>
            </a:r>
            <a:r>
              <a:rPr lang="en-US" altLang="zh-TW" sz="3600" b="1" dirty="0" err="1">
                <a:solidFill>
                  <a:schemeClr val="accent4">
                    <a:lumMod val="25000"/>
                  </a:schemeClr>
                </a:solidFill>
                <a:latin typeface="Alegreya Sans SC" panose="00000500000000000000" pitchFamily="2" charset="0"/>
                <a:ea typeface="新細明體" pitchFamily="18" charset="-120"/>
              </a:rPr>
              <a:t>condtions</a:t>
            </a:r>
            <a:r>
              <a:rPr lang="en-US" altLang="zh-TW" sz="3600" b="1" dirty="0">
                <a:solidFill>
                  <a:schemeClr val="accent4">
                    <a:lumMod val="25000"/>
                  </a:schemeClr>
                </a:solidFill>
                <a:latin typeface="Alegreya Sans SC" panose="00000500000000000000" pitchFamily="2" charset="0"/>
                <a:ea typeface="新細明體" pitchFamily="18" charset="-120"/>
              </a:rPr>
              <a:t> interfere</a:t>
            </a:r>
            <a:endParaRPr lang="en-IN" sz="3600" b="1" dirty="0">
              <a:solidFill>
                <a:schemeClr val="accent4">
                  <a:lumMod val="25000"/>
                </a:schemeClr>
              </a:solidFill>
              <a:latin typeface="Alegreya Sans SC" panose="00000500000000000000" pitchFamily="2" charset="0"/>
              <a:ea typeface="新細明體" pitchFamily="18" charset="-120"/>
            </a:endParaRPr>
          </a:p>
        </p:txBody>
      </p:sp>
      <p:sp>
        <p:nvSpPr>
          <p:cNvPr id="162819" name="Rectangle 3">
            <a:extLst>
              <a:ext uri="{FF2B5EF4-FFF2-40B4-BE49-F238E27FC236}">
                <a16:creationId xmlns:a16="http://schemas.microsoft.com/office/drawing/2014/main" id="{9E646914-6F13-DE75-3C11-01035AB385FB}"/>
              </a:ext>
            </a:extLst>
          </p:cNvPr>
          <p:cNvSpPr>
            <a:spLocks noGrp="1" noChangeArrowheads="1"/>
          </p:cNvSpPr>
          <p:nvPr>
            <p:ph type="body" idx="1"/>
          </p:nvPr>
        </p:nvSpPr>
        <p:spPr/>
        <p:txBody>
          <a:bodyPr/>
          <a:lstStyle/>
          <a:p>
            <a:pPr algn="just" eaLnBrk="1" hangingPunct="1">
              <a:lnSpc>
                <a:spcPct val="110000"/>
              </a:lnSpc>
              <a:spcBef>
                <a:spcPct val="25000"/>
              </a:spcBef>
              <a:buClr>
                <a:schemeClr val="tx2"/>
              </a:buClr>
              <a:defRPr/>
            </a:pPr>
            <a:r>
              <a:rPr lang="en-US" altLang="zh-TW" sz="3000" dirty="0">
                <a:latin typeface="Alegreya Sans SC" panose="00000500000000000000" pitchFamily="2" charset="0"/>
                <a:ea typeface="新細明體" pitchFamily="18" charset="-120"/>
              </a:rPr>
              <a:t>Immunocompromised patients often give a reduced or absent humoral immune response.</a:t>
            </a:r>
          </a:p>
          <a:p>
            <a:pPr algn="just" eaLnBrk="1" hangingPunct="1">
              <a:lnSpc>
                <a:spcPct val="110000"/>
              </a:lnSpc>
              <a:spcBef>
                <a:spcPct val="25000"/>
              </a:spcBef>
              <a:buClr>
                <a:schemeClr val="tx2"/>
              </a:buClr>
              <a:defRPr/>
            </a:pPr>
            <a:r>
              <a:rPr lang="en-US" altLang="zh-TW" sz="3000" dirty="0">
                <a:latin typeface="Alegreya Sans SC" panose="00000500000000000000" pitchFamily="2" charset="0"/>
                <a:ea typeface="新細明體" pitchFamily="18" charset="-120"/>
              </a:rPr>
              <a:t>Patients with infectious mononucleosis and those with connective tissue diseases such as SLE may react non-specifically giving a false positive result.</a:t>
            </a:r>
          </a:p>
          <a:p>
            <a:pPr algn="just" eaLnBrk="1" hangingPunct="1">
              <a:lnSpc>
                <a:spcPct val="110000"/>
              </a:lnSpc>
              <a:spcBef>
                <a:spcPct val="25000"/>
              </a:spcBef>
              <a:buClr>
                <a:schemeClr val="tx2"/>
              </a:buClr>
              <a:defRPr/>
            </a:pPr>
            <a:r>
              <a:rPr lang="en-US" altLang="zh-TW" sz="3000" dirty="0">
                <a:latin typeface="Alegreya Sans SC" panose="00000500000000000000" pitchFamily="2" charset="0"/>
                <a:ea typeface="新細明體" pitchFamily="18" charset="-120"/>
              </a:rPr>
              <a:t>Patients given blood or blood products may give a false positive result due to the transfer of antibody</a:t>
            </a:r>
            <a:endParaRPr lang="en-IN" sz="3000" dirty="0">
              <a:latin typeface="Alegreya Sans SC" panose="00000500000000000000" pitchFamily="2" charset="0"/>
              <a:ea typeface="新細明體" pitchFamily="18" charset="-120"/>
            </a:endParaRPr>
          </a:p>
        </p:txBody>
      </p:sp>
      <p:pic>
        <p:nvPicPr>
          <p:cNvPr id="98308" name="Picture 4">
            <a:extLst>
              <a:ext uri="{FF2B5EF4-FFF2-40B4-BE49-F238E27FC236}">
                <a16:creationId xmlns:a16="http://schemas.microsoft.com/office/drawing/2014/main" id="{168AA764-3C2E-FEDB-2241-A4DC39726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6092825"/>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FBF675-72D7-CDBD-5991-062E8E3DCF99}"/>
              </a:ext>
            </a:extLst>
          </p:cNvPr>
          <p:cNvSpPr/>
          <p:nvPr/>
        </p:nvSpPr>
        <p:spPr>
          <a:xfrm>
            <a:off x="2133600" y="2895600"/>
            <a:ext cx="5022705" cy="923330"/>
          </a:xfrm>
          <a:prstGeom prst="rect">
            <a:avLst/>
          </a:prstGeom>
          <a:noFill/>
        </p:spPr>
        <p:txBody>
          <a:bodyPr>
            <a:spAutoFit/>
          </a:bodyPr>
          <a:lstStyle/>
          <a:p>
            <a:pPr algn="ctr" eaLnBrk="1" fontAlgn="auto" hangingPunct="1">
              <a:spcBef>
                <a:spcPts val="0"/>
              </a:spcBef>
              <a:spcAft>
                <a:spcPts val="0"/>
              </a:spcAft>
              <a:defRPr/>
            </a:pPr>
            <a:r>
              <a:rPr lang="en-US" sz="5400" b="1" dirty="0">
                <a:ln w="17780" cmpd="sng">
                  <a:solidFill>
                    <a:srgbClr val="B83D68">
                      <a:tint val="3000"/>
                    </a:srgbClr>
                  </a:solidFill>
                  <a:prstDash val="solid"/>
                  <a:miter lim="800000"/>
                </a:ln>
                <a:solidFill>
                  <a:prstClr val="black">
                    <a:lumMod val="95000"/>
                    <a:lumOff val="5000"/>
                  </a:prstClr>
                </a:solidFill>
                <a:effectLst>
                  <a:outerShdw blurRad="55000" dist="50800" dir="5400000" algn="tl">
                    <a:srgbClr val="000000">
                      <a:alpha val="33000"/>
                    </a:srgbClr>
                  </a:outerShdw>
                </a:effectLst>
                <a:latin typeface="Trebuchet MS"/>
              </a:rPr>
              <a:t>Thank You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D3ED6F5F-46C6-5804-956B-8DFBA57EE42F}"/>
              </a:ext>
            </a:extLst>
          </p:cNvPr>
          <p:cNvSpPr>
            <a:spLocks noGrp="1" noChangeArrowheads="1"/>
          </p:cNvSpPr>
          <p:nvPr>
            <p:ph type="title"/>
          </p:nvPr>
        </p:nvSpPr>
        <p:spPr/>
        <p:txBody>
          <a:bodyPr/>
          <a:lstStyle/>
          <a:p>
            <a:pPr eaLnBrk="1" hangingPunct="1">
              <a:defRPr/>
            </a:pPr>
            <a:r>
              <a:rPr lang="en-US" sz="5400" b="1" dirty="0">
                <a:solidFill>
                  <a:schemeClr val="accent4">
                    <a:lumMod val="25000"/>
                  </a:schemeClr>
                </a:solidFill>
                <a:latin typeface="Alegreya Sans SC" panose="00000500000000000000" pitchFamily="2" charset="0"/>
              </a:rPr>
              <a:t>Affinity</a:t>
            </a:r>
            <a:r>
              <a:rPr lang="en-US" dirty="0"/>
              <a:t> </a:t>
            </a:r>
            <a:endParaRPr lang="en-IN" dirty="0"/>
          </a:p>
        </p:txBody>
      </p:sp>
      <p:sp>
        <p:nvSpPr>
          <p:cNvPr id="122884" name="Rectangle 4">
            <a:extLst>
              <a:ext uri="{FF2B5EF4-FFF2-40B4-BE49-F238E27FC236}">
                <a16:creationId xmlns:a16="http://schemas.microsoft.com/office/drawing/2014/main" id="{C8EA9C6D-400D-3A2A-923F-A53D307C1977}"/>
              </a:ext>
            </a:extLst>
          </p:cNvPr>
          <p:cNvSpPr>
            <a:spLocks noGrp="1" noChangeArrowheads="1"/>
          </p:cNvSpPr>
          <p:nvPr>
            <p:ph type="body" sz="half" idx="1"/>
          </p:nvPr>
        </p:nvSpPr>
        <p:spPr/>
        <p:txBody>
          <a:bodyPr/>
          <a:lstStyle/>
          <a:p>
            <a:pPr eaLnBrk="1" hangingPunct="1">
              <a:lnSpc>
                <a:spcPct val="90000"/>
              </a:lnSpc>
              <a:defRPr/>
            </a:pPr>
            <a:r>
              <a:rPr lang="en-US" sz="2800" b="1" i="1" dirty="0">
                <a:solidFill>
                  <a:srgbClr val="66FFFF"/>
                </a:solidFill>
                <a:latin typeface="Alegreya Sans SC" panose="00000500000000000000" pitchFamily="2" charset="0"/>
              </a:rPr>
              <a:t>Affinity refers to the strength of binding between a single antigenic determinant and an individual antibody combining site.</a:t>
            </a:r>
          </a:p>
          <a:p>
            <a:pPr eaLnBrk="1" hangingPunct="1">
              <a:lnSpc>
                <a:spcPct val="90000"/>
              </a:lnSpc>
              <a:buFont typeface="Wingdings" panose="05000000000000000000" pitchFamily="2" charset="2"/>
              <a:buNone/>
              <a:defRPr/>
            </a:pPr>
            <a:endParaRPr lang="en-US" sz="2400" dirty="0">
              <a:solidFill>
                <a:schemeClr val="tx2"/>
              </a:solidFill>
            </a:endParaRPr>
          </a:p>
          <a:p>
            <a:pPr eaLnBrk="1" hangingPunct="1">
              <a:lnSpc>
                <a:spcPct val="90000"/>
              </a:lnSpc>
              <a:defRPr/>
            </a:pPr>
            <a:endParaRPr lang="en-IN" sz="2400" b="1" dirty="0">
              <a:solidFill>
                <a:schemeClr val="tx2"/>
              </a:solidFill>
            </a:endParaRPr>
          </a:p>
          <a:p>
            <a:pPr eaLnBrk="1" hangingPunct="1">
              <a:lnSpc>
                <a:spcPct val="90000"/>
              </a:lnSpc>
              <a:defRPr/>
            </a:pPr>
            <a:endParaRPr lang="en-IN" sz="2800" b="1" dirty="0"/>
          </a:p>
        </p:txBody>
      </p:sp>
      <p:pic>
        <p:nvPicPr>
          <p:cNvPr id="27652" name="Picture 6">
            <a:extLst>
              <a:ext uri="{FF2B5EF4-FFF2-40B4-BE49-F238E27FC236}">
                <a16:creationId xmlns:a16="http://schemas.microsoft.com/office/drawing/2014/main" id="{8BA39F87-BF46-E735-18B7-DD8F73002951}"/>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59338" y="1484313"/>
            <a:ext cx="4284662" cy="5373687"/>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214F8F69-0C90-5A6A-60FB-2B6773510B25}"/>
              </a:ext>
            </a:extLst>
          </p:cNvPr>
          <p:cNvSpPr>
            <a:spLocks noGrp="1" noChangeArrowheads="1"/>
          </p:cNvSpPr>
          <p:nvPr>
            <p:ph type="title"/>
          </p:nvPr>
        </p:nvSpPr>
        <p:spPr/>
        <p:txBody>
          <a:bodyPr/>
          <a:lstStyle/>
          <a:p>
            <a:pPr eaLnBrk="1" hangingPunct="1">
              <a:defRPr/>
            </a:pPr>
            <a:r>
              <a:rPr lang="en-US" b="1" dirty="0">
                <a:solidFill>
                  <a:schemeClr val="accent4">
                    <a:lumMod val="25000"/>
                  </a:schemeClr>
                </a:solidFill>
                <a:latin typeface="Alegreya Sans SC" panose="00000500000000000000" pitchFamily="2" charset="0"/>
              </a:rPr>
              <a:t>Affinity</a:t>
            </a:r>
          </a:p>
        </p:txBody>
      </p:sp>
      <p:sp>
        <p:nvSpPr>
          <p:cNvPr id="186371" name="Rectangle 3">
            <a:extLst>
              <a:ext uri="{FF2B5EF4-FFF2-40B4-BE49-F238E27FC236}">
                <a16:creationId xmlns:a16="http://schemas.microsoft.com/office/drawing/2014/main" id="{6FF146EA-FA13-2BCC-096F-03F4286FD771}"/>
              </a:ext>
            </a:extLst>
          </p:cNvPr>
          <p:cNvSpPr>
            <a:spLocks noGrp="1" noChangeArrowheads="1"/>
          </p:cNvSpPr>
          <p:nvPr>
            <p:ph type="body" idx="1"/>
          </p:nvPr>
        </p:nvSpPr>
        <p:spPr/>
        <p:txBody>
          <a:bodyPr/>
          <a:lstStyle/>
          <a:p>
            <a:pPr eaLnBrk="1" hangingPunct="1">
              <a:lnSpc>
                <a:spcPct val="90000"/>
              </a:lnSpc>
              <a:defRPr/>
            </a:pPr>
            <a:r>
              <a:rPr lang="en-US" dirty="0">
                <a:latin typeface="Alegreya Sans SC" panose="00000500000000000000" pitchFamily="2" charset="0"/>
              </a:rPr>
              <a:t>Antibody affinity is the strength of the reaction between a single antigenic determinant and a single combining site on the antibody. </a:t>
            </a:r>
          </a:p>
          <a:p>
            <a:pPr eaLnBrk="1" hangingPunct="1">
              <a:lnSpc>
                <a:spcPct val="90000"/>
              </a:lnSpc>
              <a:defRPr/>
            </a:pPr>
            <a:r>
              <a:rPr lang="en-US" dirty="0">
                <a:latin typeface="Alegreya Sans SC" panose="00000500000000000000" pitchFamily="2" charset="0"/>
              </a:rPr>
              <a:t>It is the sum of the attractive and repulsive forces operating between the antigenic determinant and the combining site .</a:t>
            </a:r>
          </a:p>
        </p:txBody>
      </p:sp>
      <p:pic>
        <p:nvPicPr>
          <p:cNvPr id="28676" name="Picture 4">
            <a:extLst>
              <a:ext uri="{FF2B5EF4-FFF2-40B4-BE49-F238E27FC236}">
                <a16:creationId xmlns:a16="http://schemas.microsoft.com/office/drawing/2014/main" id="{3778108E-B409-B3AF-A9BE-33BCD3F6C0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6092825"/>
            <a:ext cx="971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1311</TotalTime>
  <Words>2384</Words>
  <Application>Microsoft Office PowerPoint</Application>
  <PresentationFormat>On-screen Show (4:3)</PresentationFormat>
  <Paragraphs>249</Paragraphs>
  <Slides>72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Tahoma</vt:lpstr>
      <vt:lpstr>Arial</vt:lpstr>
      <vt:lpstr>Wingdings</vt:lpstr>
      <vt:lpstr>Alegreya Sans SC</vt:lpstr>
      <vt:lpstr>新細明體</vt:lpstr>
      <vt:lpstr>Slit</vt:lpstr>
      <vt:lpstr>     Serology BY MBBSPPT.COM           </vt:lpstr>
      <vt:lpstr>Purpose of Serological Tests</vt:lpstr>
      <vt:lpstr>Serology</vt:lpstr>
      <vt:lpstr>Serology</vt:lpstr>
      <vt:lpstr>Serology prerogative of Microbiology</vt:lpstr>
      <vt:lpstr>Terms used in evaluating test methodology</vt:lpstr>
      <vt:lpstr>Specificity </vt:lpstr>
      <vt:lpstr>Affinity </vt:lpstr>
      <vt:lpstr>Affinity</vt:lpstr>
      <vt:lpstr>Avidity</vt:lpstr>
      <vt:lpstr>PowerPoint Presentation</vt:lpstr>
      <vt:lpstr>Dilution</vt:lpstr>
      <vt:lpstr>Titer</vt:lpstr>
      <vt:lpstr>Expression of Titers</vt:lpstr>
      <vt:lpstr>Sero Conversion</vt:lpstr>
      <vt:lpstr>Sero reversion</vt:lpstr>
      <vt:lpstr>Testing paired Samples</vt:lpstr>
      <vt:lpstr>Majoritytests Diagnostic tests are Serological</vt:lpstr>
      <vt:lpstr>Antigen and Antibody reactions can be identified by different methods</vt:lpstr>
      <vt:lpstr>Precipitation</vt:lpstr>
      <vt:lpstr>Agglutination </vt:lpstr>
      <vt:lpstr>Neutralization reactions </vt:lpstr>
      <vt:lpstr>Complement fixation test</vt:lpstr>
      <vt:lpstr>PowerPoint Presentation</vt:lpstr>
      <vt:lpstr>PowerPoint Presentation</vt:lpstr>
      <vt:lpstr>PowerPoint Presentation</vt:lpstr>
      <vt:lpstr>Serology can be done on various speciemns</vt:lpstr>
      <vt:lpstr> ELISA</vt:lpstr>
      <vt:lpstr>PowerPoint Presentation</vt:lpstr>
      <vt:lpstr>ELISA PLATE</vt:lpstr>
      <vt:lpstr> Indirect ELISA</vt:lpstr>
      <vt:lpstr>PowerPoint Presentation</vt:lpstr>
      <vt:lpstr>PowerPoint Presentation</vt:lpstr>
      <vt:lpstr>PowerPoint Presentation</vt:lpstr>
      <vt:lpstr>PowerPoint Presentation</vt:lpstr>
      <vt:lpstr>Sandwich ELISA</vt:lpstr>
      <vt:lpstr>PowerPoint Presentation</vt:lpstr>
      <vt:lpstr>PowerPoint Presentation</vt:lpstr>
      <vt:lpstr>PowerPoint Presentation</vt:lpstr>
      <vt:lpstr>PowerPoint Presentation</vt:lpstr>
      <vt:lpstr>Competitive ELISA</vt:lpstr>
      <vt:lpstr>PowerPoint Presentation</vt:lpstr>
      <vt:lpstr>PowerPoint Presentation</vt:lpstr>
      <vt:lpstr> Immomatographyunochr</vt:lpstr>
      <vt:lpstr>Serology applications in..</vt:lpstr>
      <vt:lpstr>Immunofluorescence </vt:lpstr>
      <vt:lpstr>Other Applications of agglutination tests in Serology</vt:lpstr>
      <vt:lpstr>Widal test a Popular test in diagnosis of Typhoid Fever</vt:lpstr>
      <vt:lpstr> </vt:lpstr>
      <vt:lpstr>Widal test – A standard tube agglutination test</vt:lpstr>
      <vt:lpstr>Agglutination how it appear after reactivity</vt:lpstr>
      <vt:lpstr>PowerPoint Presentation</vt:lpstr>
      <vt:lpstr>Principle of the Test</vt:lpstr>
      <vt:lpstr>Reading the Widal Test</vt:lpstr>
      <vt:lpstr>Interpretation of Widal test</vt:lpstr>
      <vt:lpstr>Prozone phenomenon in Agglutination tests</vt:lpstr>
      <vt:lpstr>Causes Of  False-positive Widal Agglutination Tests</vt:lpstr>
      <vt:lpstr>Causes of Negative Widal Agglutination Test</vt:lpstr>
      <vt:lpstr>Declining importance of Widal test</vt:lpstr>
      <vt:lpstr>Antigen -Antibody reactions presenting with precipitation</vt:lpstr>
      <vt:lpstr>VDRL – A standard test for Syphilis</vt:lpstr>
      <vt:lpstr>Non reactive and Reactive VDRL Tests</vt:lpstr>
      <vt:lpstr>Other Emerging Serological Tests</vt:lpstr>
      <vt:lpstr>Co-agglutination</vt:lpstr>
      <vt:lpstr>Co agglutination Test</vt:lpstr>
      <vt:lpstr>False Positive Serological Tests</vt:lpstr>
      <vt:lpstr>False Negative Serologic Test</vt:lpstr>
      <vt:lpstr>Usefulness of Serological Results</vt:lpstr>
      <vt:lpstr>Antibody detection is definitive Diagnosis</vt:lpstr>
      <vt:lpstr>Problems with Serology</vt:lpstr>
      <vt:lpstr>Problems with Serology Other Health condtions interfere</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Serology  Principles and Interpretation</dc:title>
  <dc:creator>Dr.T.V.Rao M.D</dc:creator>
  <cp:lastModifiedBy>Rajesh Patel</cp:lastModifiedBy>
  <cp:revision>110</cp:revision>
  <dcterms:created xsi:type="dcterms:W3CDTF">2009-08-23T06:00:33Z</dcterms:created>
  <dcterms:modified xsi:type="dcterms:W3CDTF">2024-04-19T11:48:23Z</dcterms:modified>
</cp:coreProperties>
</file>