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66" r:id="rId3"/>
    <p:sldId id="257" r:id="rId4"/>
    <p:sldId id="265" r:id="rId5"/>
    <p:sldId id="259" r:id="rId6"/>
    <p:sldId id="264" r:id="rId7"/>
    <p:sldId id="260" r:id="rId8"/>
    <p:sldId id="261" r:id="rId9"/>
    <p:sldId id="34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5F968-397B-45E4-B78E-A9E6A4DD6197}" type="datetimeFigureOut">
              <a:rPr lang="en-IN" smtClean="0"/>
              <a:t>11-11-2024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989D-D1C3-4ECA-AA2D-85E5C50E17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522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355963-8D1B-4A17-B1C0-0FDE8CCBFD83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6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BF3-811D-40A5-B04F-A2E374A5DE11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575D-E802-4252-B8B2-1484E084B202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BFA-8DA6-462A-9A58-2E096A1777E4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9ECC-D99B-465A-B06A-1E17AB55C918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7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908B-81CC-4AB2-8909-D16EEE65BD06}" type="datetime1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270C-C0AE-400F-B509-B7B0D85211D9}" type="datetime1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5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109E-53D6-4D49-A81E-8058201874F1}" type="datetime1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46AD-DF10-435D-AD95-C886F6B2ED94}" type="datetime1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EEE3-BF1C-4FE9-A48E-0309DFD3FC99}" type="datetime1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F604-43A1-48F5-800C-9AEE4699B261}" type="datetime1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2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99A9345-2761-4621-89FA-8766105A93F9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A4563DC-F1C9-4054-8462-E100747F04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1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SIBSON’S FASCIA </a:t>
            </a:r>
            <a:br>
              <a:rPr lang="en-US" dirty="0"/>
            </a:br>
            <a:r>
              <a:rPr lang="en-US" dirty="0"/>
              <a:t>(SUPRAPLEURAL MEMBRANE)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BY MBBSPPT.COM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6A63A-269E-5B4F-AEF5-6F577C8DB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79" y="685800"/>
            <a:ext cx="5515841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89322"/>
            <a:ext cx="8686800" cy="5879356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96487-C543-BD9B-E399-B3529C62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47A60F-DAF9-1B74-2886-2643174F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dirty="0" err="1"/>
              <a:t>suprapleural</a:t>
            </a:r>
            <a:r>
              <a:rPr lang="en-US" dirty="0"/>
              <a:t>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strong fascial connective tissue layer above the superior thoracic aperture on each side, placed on the apices of the lungs.</a:t>
            </a:r>
          </a:p>
          <a:p>
            <a:r>
              <a:rPr lang="en-US" dirty="0"/>
              <a:t>It slopes down towards the horizontal as the inlet on the identical oblique angle.</a:t>
            </a:r>
          </a:p>
          <a:p>
            <a:r>
              <a:rPr lang="en-US" dirty="0"/>
              <a:t>It is incomplete diaphragm derived from the endothoracic fascia that extends over superior aperture of thorax.</a:t>
            </a:r>
          </a:p>
          <a:p>
            <a:r>
              <a:rPr lang="en-US" dirty="0"/>
              <a:t>It can be said to be an extension of the tendinous attachment of the Scalenus Minimus muscle.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0A990-5A89-4C53-C8FD-A5AAEE3F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2CF65-DFF7-4637-89A2-9A7330D0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prapleural membr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3406" y="2286000"/>
            <a:ext cx="7547546" cy="43434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9585"/>
            <a:ext cx="4572000" cy="262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4191001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It is flat and lies in the oblique plane of the thoracic inlet, with a cervical dome of pleura attached to its under surface.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Lying on it are the subclavian vessels and other structures in the root of the neck.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08A66D-DC1B-B004-8A28-7FAD0597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4DF1B6-37C6-5A5B-7075-B7BF7F5D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Triangular in shape.</a:t>
            </a:r>
          </a:p>
          <a:p>
            <a:r>
              <a:rPr lang="en-US" dirty="0"/>
              <a:t>Its apex is attached to the tip of the transverse process of the seventh cervical vertebra.</a:t>
            </a:r>
          </a:p>
          <a:p>
            <a:r>
              <a:rPr lang="en-US" dirty="0"/>
              <a:t>The base is attached to the medial margin of the first rib along with costal cartilage.</a:t>
            </a:r>
          </a:p>
          <a:p>
            <a:r>
              <a:rPr lang="en-US" dirty="0"/>
              <a:t>Deep portion of the membrane can be quite strong and aponeurotic.</a:t>
            </a:r>
          </a:p>
          <a:p>
            <a:r>
              <a:rPr lang="en-US" dirty="0"/>
              <a:t>The Scalenus Minimus occasionally swaps the deep or posterior portion of the membrane.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AD7E1-CF47-F011-4676-BAE2457B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8CC08-5D4D-C9FA-7583-1A182F76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181912"/>
              </p:ext>
            </p:extLst>
          </p:nvPr>
        </p:nvGraphicFramePr>
        <p:xfrm>
          <a:off x="768350" y="2286000"/>
          <a:ext cx="761365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117">
                <a:tc>
                  <a:txBody>
                    <a:bodyPr/>
                    <a:lstStyle/>
                    <a:p>
                      <a:r>
                        <a:rPr lang="en-US" sz="2000" b="0" dirty="0"/>
                        <a:t>Anteriorly :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1</a:t>
                      </a:r>
                      <a:r>
                        <a:rPr lang="en-US" sz="2000" b="0" baseline="30000" dirty="0"/>
                        <a:t>st</a:t>
                      </a:r>
                      <a:r>
                        <a:rPr lang="en-US" sz="2000" b="0" dirty="0"/>
                        <a:t> costal cartilage, deep surface of first rib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r>
                        <a:rPr lang="en-US" sz="2000" b="0" dirty="0"/>
                        <a:t>Laterally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First rib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089">
                <a:tc>
                  <a:txBody>
                    <a:bodyPr/>
                    <a:lstStyle/>
                    <a:p>
                      <a:r>
                        <a:rPr lang="en-US" sz="2000" b="0" dirty="0"/>
                        <a:t>Medially :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/>
                        <a:t> Merges with mediastinal pleura projecting inferiorly.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/>
                        <a:t> Attached to the fascia that covers the structures going from the thorax inside the neck.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r>
                        <a:rPr lang="en-US" sz="2000" b="0" dirty="0"/>
                        <a:t>Posteriorly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Transverse process of C7 vertebra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r>
                        <a:rPr lang="en-US" sz="2000" b="0" dirty="0"/>
                        <a:t>Inferiorly: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The dome of cervical pleura of the lung.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523">
                <a:tc>
                  <a:txBody>
                    <a:bodyPr/>
                    <a:lstStyle/>
                    <a:p>
                      <a:r>
                        <a:rPr lang="en-US" sz="2000" b="0" dirty="0"/>
                        <a:t>Superiorly: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The structures at the base of the neck e.g. the </a:t>
                      </a:r>
                      <a:r>
                        <a:rPr lang="en-US" sz="2000" b="0" dirty="0" err="1"/>
                        <a:t>subclavian</a:t>
                      </a:r>
                      <a:r>
                        <a:rPr lang="en-US" sz="2000" b="0" dirty="0"/>
                        <a:t> vessels.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32EA0-6172-8E7B-60BB-5456503E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C743C-96AE-C0B5-813B-7E4D87EF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RELATIONS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19250"/>
            <a:ext cx="694372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4387" y="59068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Its superior surface is associated with the subclavian vessels and its inferior surface is related to cervical pleura, covering the apex of the lung.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A6FC1-ABE5-CE79-A9AC-E816ED16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protects the underlying cervical pleura, beneath which is located the apex of the lung.</a:t>
            </a:r>
          </a:p>
          <a:p>
            <a:r>
              <a:rPr lang="en-US" dirty="0"/>
              <a:t>It resists the intrathoracic pressure at the time of respiration. Consequently, the root of neck is not puffed up and down during respiration.</a:t>
            </a:r>
          </a:p>
          <a:p>
            <a:r>
              <a:rPr lang="en-US" dirty="0"/>
              <a:t>Gives rigidity to the thoracic inlet.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E4464-5808-4844-8049-C333861F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74A2C-43B9-44AA-92A6-BBE7DA81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3DC-F1C9-4054-8462-E100747F04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3084" y="2875002"/>
            <a:ext cx="3557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66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4543C3-A10B-963A-C182-B9B14119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7C5C-10A6-7660-B64B-90EC9424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DEF7FA58-4E7B-4576-9ECC-CFA2390A0BC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</TotalTime>
  <Words>388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Integral</vt:lpstr>
      <vt:lpstr>SIBSON’S FASCIA  (SUPRAPLEURAL MEMBRANE) </vt:lpstr>
      <vt:lpstr>PowerPoint Presentation</vt:lpstr>
      <vt:lpstr>The suprapleural membrane</vt:lpstr>
      <vt:lpstr>PowerPoint Presentation</vt:lpstr>
      <vt:lpstr>STRUCTURE</vt:lpstr>
      <vt:lpstr>Attachments </vt:lpstr>
      <vt:lpstr>RELATIONS</vt:lpstr>
      <vt:lpstr>FUNCTIONS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SUPRAPLEURAL MEMBRANE (SIBSON’S FASCIA)</dc:title>
  <dc:creator>Zone</dc:creator>
  <cp:lastModifiedBy>Rajesh Patel</cp:lastModifiedBy>
  <cp:revision>16</cp:revision>
  <dcterms:created xsi:type="dcterms:W3CDTF">2018-06-12T14:01:58Z</dcterms:created>
  <dcterms:modified xsi:type="dcterms:W3CDTF">2024-11-11T06:57:31Z</dcterms:modified>
</cp:coreProperties>
</file>